
<file path=[Content_Types].xml><?xml version="1.0" encoding="utf-8"?>
<Types xmlns="http://schemas.openxmlformats.org/package/2006/content-types">
  <Default Extension="emf" ContentType="image/x-emf"/>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customXml/itemProps5.xml" ContentType="application/vnd.openxmlformats-officedocument.customXmlProperties+xml"/>
  <Override PartName="/customXml/itemProps6.xml" ContentType="application/vnd.openxmlformats-officedocument.customXmlProperties+xml"/>
  <Override PartName="/customXml/itemProps7.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Masters/slideMaster13.xml" ContentType="application/vnd.openxmlformats-officedocument.presentationml.slideMaster+xml"/>
  <Override PartName="/ppt/slideMasters/slideMaster1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3.xml" ContentType="application/vnd.openxmlformats-officedocument.theme+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theme/theme4.xml" ContentType="application/vnd.openxmlformats-officedocument.theme+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theme/theme5.xml" ContentType="application/vnd.openxmlformats-officedocument.theme+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theme/theme6.xml" ContentType="application/vnd.openxmlformats-officedocument.theme+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theme/theme7.xml" ContentType="application/vnd.openxmlformats-officedocument.theme+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theme/theme8.xml" ContentType="application/vnd.openxmlformats-officedocument.theme+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theme/theme9.xml" ContentType="application/vnd.openxmlformats-officedocument.theme+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theme/theme10.xml" ContentType="application/vnd.openxmlformats-officedocument.theme+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theme/theme11.xml" ContentType="application/vnd.openxmlformats-officedocument.theme+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slideLayouts/slideLayout155.xml" ContentType="application/vnd.openxmlformats-officedocument.presentationml.slideLayout+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theme/theme12.xml" ContentType="application/vnd.openxmlformats-officedocument.theme+xml"/>
  <Override PartName="/ppt/slideLayouts/slideLayout162.xml" ContentType="application/vnd.openxmlformats-officedocument.presentationml.slideLayout+xml"/>
  <Override PartName="/ppt/slideLayouts/slideLayout163.xml" ContentType="application/vnd.openxmlformats-officedocument.presentationml.slideLayout+xml"/>
  <Override PartName="/ppt/slideLayouts/slideLayout164.xml" ContentType="application/vnd.openxmlformats-officedocument.presentationml.slideLayout+xml"/>
  <Override PartName="/ppt/slideLayouts/slideLayout165.xml" ContentType="application/vnd.openxmlformats-officedocument.presentationml.slideLayout+xml"/>
  <Override PartName="/ppt/slideLayouts/slideLayout166.xml" ContentType="application/vnd.openxmlformats-officedocument.presentationml.slideLayout+xml"/>
  <Override PartName="/ppt/slideLayouts/slideLayout167.xml" ContentType="application/vnd.openxmlformats-officedocument.presentationml.slideLayout+xml"/>
  <Override PartName="/ppt/slideLayouts/slideLayout168.xml" ContentType="application/vnd.openxmlformats-officedocument.presentationml.slideLayout+xml"/>
  <Override PartName="/ppt/slideLayouts/slideLayout169.xml" ContentType="application/vnd.openxmlformats-officedocument.presentationml.slideLayout+xml"/>
  <Override PartName="/ppt/slideLayouts/slideLayout170.xml" ContentType="application/vnd.openxmlformats-officedocument.presentationml.slideLayout+xml"/>
  <Override PartName="/ppt/slideLayouts/slideLayout171.xml" ContentType="application/vnd.openxmlformats-officedocument.presentationml.slideLayout+xml"/>
  <Override PartName="/ppt/slideLayouts/slideLayout172.xml" ContentType="application/vnd.openxmlformats-officedocument.presentationml.slideLayout+xml"/>
  <Override PartName="/ppt/slideLayouts/slideLayout173.xml" ContentType="application/vnd.openxmlformats-officedocument.presentationml.slideLayout+xml"/>
  <Override PartName="/ppt/slideLayouts/slideLayout174.xml" ContentType="application/vnd.openxmlformats-officedocument.presentationml.slideLayout+xml"/>
  <Override PartName="/ppt/slideLayouts/slideLayout175.xml" ContentType="application/vnd.openxmlformats-officedocument.presentationml.slideLayout+xml"/>
  <Override PartName="/ppt/slideLayouts/slideLayout176.xml" ContentType="application/vnd.openxmlformats-officedocument.presentationml.slideLayout+xml"/>
  <Override PartName="/ppt/slideLayouts/slideLayout177.xml" ContentType="application/vnd.openxmlformats-officedocument.presentationml.slideLayout+xml"/>
  <Override PartName="/ppt/slideLayouts/slideLayout178.xml" ContentType="application/vnd.openxmlformats-officedocument.presentationml.slideLayout+xml"/>
  <Override PartName="/ppt/theme/theme13.xml" ContentType="application/vnd.openxmlformats-officedocument.theme+xml"/>
  <Override PartName="/ppt/slideLayouts/slideLayout179.xml" ContentType="application/vnd.openxmlformats-officedocument.presentationml.slideLayout+xml"/>
  <Override PartName="/ppt/slideLayouts/slideLayout180.xml" ContentType="application/vnd.openxmlformats-officedocument.presentationml.slideLayout+xml"/>
  <Override PartName="/ppt/slideLayouts/slideLayout181.xml" ContentType="application/vnd.openxmlformats-officedocument.presentationml.slideLayout+xml"/>
  <Override PartName="/ppt/slideLayouts/slideLayout182.xml" ContentType="application/vnd.openxmlformats-officedocument.presentationml.slideLayout+xml"/>
  <Override PartName="/ppt/slideLayouts/slideLayout183.xml" ContentType="application/vnd.openxmlformats-officedocument.presentationml.slideLayout+xml"/>
  <Override PartName="/ppt/slideLayouts/slideLayout184.xml" ContentType="application/vnd.openxmlformats-officedocument.presentationml.slideLayout+xml"/>
  <Override PartName="/ppt/slideLayouts/slideLayout185.xml" ContentType="application/vnd.openxmlformats-officedocument.presentationml.slideLayout+xml"/>
  <Override PartName="/ppt/slideLayouts/slideLayout186.xml" ContentType="application/vnd.openxmlformats-officedocument.presentationml.slideLayout+xml"/>
  <Override PartName="/ppt/slideLayouts/slideLayout187.xml" ContentType="application/vnd.openxmlformats-officedocument.presentationml.slideLayout+xml"/>
  <Override PartName="/ppt/slideLayouts/slideLayout188.xml" ContentType="application/vnd.openxmlformats-officedocument.presentationml.slideLayout+xml"/>
  <Override PartName="/ppt/slideLayouts/slideLayout189.xml" ContentType="application/vnd.openxmlformats-officedocument.presentationml.slideLayout+xml"/>
  <Override PartName="/ppt/theme/theme14.xml" ContentType="application/vnd.openxmlformats-officedocument.theme+xml"/>
  <Override PartName="/ppt/theme/theme15.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theme/themeOverride1.xml" ContentType="application/vnd.openxmlformats-officedocument.themeOverr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theme/themeOverride2.xml" ContentType="application/vnd.openxmlformats-officedocument.themeOverride+xml"/>
  <Override PartName="/ppt/theme/themeOverride3.xml" ContentType="application/vnd.openxmlformats-officedocument.themeOverr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97858" r:id="rId8"/>
    <p:sldMasterId id="2147497862" r:id="rId9"/>
    <p:sldMasterId id="2147497880" r:id="rId10"/>
    <p:sldMasterId id="2147497894" r:id="rId11"/>
    <p:sldMasterId id="2147497906" r:id="rId12"/>
    <p:sldMasterId id="2147497918" r:id="rId13"/>
    <p:sldMasterId id="2147497930" r:id="rId14"/>
    <p:sldMasterId id="2147497958" r:id="rId15"/>
    <p:sldMasterId id="2147497971" r:id="rId16"/>
    <p:sldMasterId id="2147497983" r:id="rId17"/>
    <p:sldMasterId id="2147497995" r:id="rId18"/>
    <p:sldMasterId id="2147498039" r:id="rId19"/>
    <p:sldMasterId id="2147498051" r:id="rId20"/>
    <p:sldMasterId id="2147498069" r:id="rId21"/>
  </p:sldMasterIdLst>
  <p:notesMasterIdLst>
    <p:notesMasterId r:id="rId82"/>
  </p:notesMasterIdLst>
  <p:sldIdLst>
    <p:sldId id="331" r:id="rId22"/>
    <p:sldId id="4584" r:id="rId23"/>
    <p:sldId id="4585" r:id="rId24"/>
    <p:sldId id="330" r:id="rId25"/>
    <p:sldId id="302" r:id="rId26"/>
    <p:sldId id="267" r:id="rId27"/>
    <p:sldId id="327" r:id="rId28"/>
    <p:sldId id="261" r:id="rId29"/>
    <p:sldId id="292" r:id="rId30"/>
    <p:sldId id="294" r:id="rId31"/>
    <p:sldId id="295" r:id="rId32"/>
    <p:sldId id="265" r:id="rId33"/>
    <p:sldId id="4073" r:id="rId34"/>
    <p:sldId id="298" r:id="rId35"/>
    <p:sldId id="301" r:id="rId36"/>
    <p:sldId id="3996" r:id="rId37"/>
    <p:sldId id="3952" r:id="rId38"/>
    <p:sldId id="4547" r:id="rId39"/>
    <p:sldId id="3961" r:id="rId40"/>
    <p:sldId id="307" r:id="rId41"/>
    <p:sldId id="270" r:id="rId42"/>
    <p:sldId id="980" r:id="rId43"/>
    <p:sldId id="256" r:id="rId44"/>
    <p:sldId id="3809" r:id="rId45"/>
    <p:sldId id="3791" r:id="rId46"/>
    <p:sldId id="3820" r:id="rId47"/>
    <p:sldId id="3821" r:id="rId48"/>
    <p:sldId id="258" r:id="rId49"/>
    <p:sldId id="266" r:id="rId50"/>
    <p:sldId id="3822" r:id="rId51"/>
    <p:sldId id="3823" r:id="rId52"/>
    <p:sldId id="3824" r:id="rId53"/>
    <p:sldId id="3825" r:id="rId54"/>
    <p:sldId id="3826" r:id="rId55"/>
    <p:sldId id="264" r:id="rId56"/>
    <p:sldId id="287" r:id="rId57"/>
    <p:sldId id="4613" r:id="rId58"/>
    <p:sldId id="4614" r:id="rId59"/>
    <p:sldId id="4599" r:id="rId60"/>
    <p:sldId id="4612" r:id="rId61"/>
    <p:sldId id="4622" r:id="rId62"/>
    <p:sldId id="4623" r:id="rId63"/>
    <p:sldId id="4604" r:id="rId64"/>
    <p:sldId id="4610" r:id="rId65"/>
    <p:sldId id="4605" r:id="rId66"/>
    <p:sldId id="4621" r:id="rId67"/>
    <p:sldId id="4608" r:id="rId68"/>
    <p:sldId id="4606" r:id="rId69"/>
    <p:sldId id="4607" r:id="rId70"/>
    <p:sldId id="4620" r:id="rId71"/>
    <p:sldId id="4616" r:id="rId72"/>
    <p:sldId id="4619" r:id="rId73"/>
    <p:sldId id="257" r:id="rId74"/>
    <p:sldId id="4598" r:id="rId75"/>
    <p:sldId id="4593" r:id="rId76"/>
    <p:sldId id="4618" r:id="rId77"/>
    <p:sldId id="4601" r:id="rId78"/>
    <p:sldId id="4596" r:id="rId79"/>
    <p:sldId id="4595" r:id="rId80"/>
    <p:sldId id="2874" r:id="rId81"/>
  </p:sldIdLst>
  <p:sldSz cx="13004800" cy="9753600"/>
  <p:notesSz cx="6858000" cy="9144000"/>
  <p:embeddedFontLst>
    <p:embeddedFont>
      <p:font typeface="Arial Black" panose="020B0A04020102020204" pitchFamily="34" charset="0"/>
      <p:bold r:id="rId83"/>
    </p:embeddedFont>
    <p:embeddedFont>
      <p:font typeface="Arial Nova" panose="020B0504020202020204" pitchFamily="34" charset="0"/>
      <p:regular r:id="rId84"/>
      <p:bold r:id="rId85"/>
      <p:italic r:id="rId86"/>
      <p:boldItalic r:id="rId87"/>
    </p:embeddedFont>
    <p:embeddedFont>
      <p:font typeface="Avenir Next LT Pro" panose="020B0504020202020204" pitchFamily="34" charset="0"/>
      <p:regular r:id="rId88"/>
      <p:bold r:id="rId89"/>
      <p:italic r:id="rId90"/>
      <p:boldItalic r:id="rId91"/>
    </p:embeddedFont>
    <p:embeddedFont>
      <p:font typeface="Bookman Old Style" panose="02050604050505020204" pitchFamily="18" charset="0"/>
      <p:regular r:id="rId92"/>
      <p:bold r:id="rId93"/>
      <p:italic r:id="rId94"/>
      <p:boldItalic r:id="rId95"/>
    </p:embeddedFont>
    <p:embeddedFont>
      <p:font typeface="Calibri (MS)" panose="020B0604020202020204" charset="0"/>
      <p:regular r:id="rId96"/>
    </p:embeddedFont>
    <p:embeddedFont>
      <p:font typeface="Calibri (MS) Bold" panose="020B0604020202020204" charset="0"/>
      <p:regular r:id="rId97"/>
      <p:bold r:id="rId98"/>
    </p:embeddedFont>
    <p:embeddedFont>
      <p:font typeface="Calisto MT" panose="02040603050505030304" pitchFamily="18" charset="0"/>
      <p:regular r:id="rId99"/>
      <p:bold r:id="rId100"/>
      <p:italic r:id="rId101"/>
      <p:boldItalic r:id="rId102"/>
    </p:embeddedFont>
    <p:embeddedFont>
      <p:font typeface="Cambria" panose="02040503050406030204" pitchFamily="18" charset="0"/>
      <p:regular r:id="rId103"/>
      <p:bold r:id="rId104"/>
      <p:italic r:id="rId105"/>
      <p:boldItalic r:id="rId106"/>
    </p:embeddedFont>
    <p:embeddedFont>
      <p:font typeface="Candara" panose="020E0502030303020204" pitchFamily="34" charset="0"/>
      <p:regular r:id="rId107"/>
      <p:bold r:id="rId108"/>
      <p:italic r:id="rId109"/>
      <p:boldItalic r:id="rId110"/>
    </p:embeddedFont>
    <p:embeddedFont>
      <p:font typeface="Caveat" panose="020B0604020202020204" charset="0"/>
      <p:regular r:id="rId111"/>
      <p:bold r:id="rId112"/>
    </p:embeddedFont>
    <p:embeddedFont>
      <p:font typeface="Century Gothic" panose="020B0502020202020204" pitchFamily="34" charset="0"/>
      <p:regular r:id="rId113"/>
      <p:bold r:id="rId114"/>
      <p:italic r:id="rId115"/>
      <p:boldItalic r:id="rId116"/>
    </p:embeddedFont>
    <p:embeddedFont>
      <p:font typeface="Georgia" panose="02040502050405020303" pitchFamily="18" charset="0"/>
      <p:regular r:id="rId117"/>
      <p:bold r:id="rId118"/>
      <p:italic r:id="rId119"/>
      <p:boldItalic r:id="rId120"/>
    </p:embeddedFont>
    <p:embeddedFont>
      <p:font typeface="Gill Sans Nova" panose="020B0602020104020203" pitchFamily="34" charset="0"/>
      <p:regular r:id="rId121"/>
      <p:bold r:id="rId122"/>
      <p:italic r:id="rId123"/>
      <p:boldItalic r:id="rId124"/>
    </p:embeddedFont>
    <p:embeddedFont>
      <p:font typeface="Grandview Display" panose="020B0502040204020203" pitchFamily="34" charset="0"/>
      <p:regular r:id="rId125"/>
      <p:italic r:id="rId126"/>
    </p:embeddedFont>
    <p:embeddedFont>
      <p:font typeface="Helvetica Neue" panose="020B0604020202020204" charset="0"/>
      <p:regular r:id="rId127"/>
      <p:bold r:id="rId128"/>
      <p:italic r:id="rId129"/>
      <p:boldItalic r:id="rId130"/>
    </p:embeddedFont>
    <p:embeddedFont>
      <p:font typeface="Impact" panose="020B0806030902050204" pitchFamily="34" charset="0"/>
      <p:regular r:id="rId131"/>
    </p:embeddedFont>
    <p:embeddedFont>
      <p:font typeface="Nunito Sans" pitchFamily="2" charset="0"/>
      <p:regular r:id="rId132"/>
      <p:bold r:id="rId133"/>
      <p:italic r:id="rId134"/>
      <p:boldItalic r:id="rId135"/>
    </p:embeddedFont>
    <p:embeddedFont>
      <p:font typeface="Nunito Sans SemiBold" pitchFamily="2" charset="0"/>
      <p:regular r:id="rId136"/>
      <p:bold r:id="rId137"/>
      <p:italic r:id="rId138"/>
      <p:boldItalic r:id="rId139"/>
    </p:embeddedFont>
    <p:embeddedFont>
      <p:font typeface="Papyrus" panose="03070502060502030205" pitchFamily="66" charset="0"/>
      <p:regular r:id="rId140"/>
    </p:embeddedFont>
    <p:embeddedFont>
      <p:font typeface="Playfair Display Bold" panose="020B0604020202020204" charset="0"/>
      <p:regular r:id="rId141"/>
      <p:bold r:id="rId142"/>
    </p:embeddedFont>
    <p:embeddedFont>
      <p:font typeface="Poppins" panose="00000500000000000000" pitchFamily="2" charset="0"/>
      <p:regular r:id="rId143"/>
      <p:bold r:id="rId144"/>
      <p:italic r:id="rId145"/>
      <p:boldItalic r:id="rId146"/>
    </p:embeddedFont>
    <p:embeddedFont>
      <p:font typeface="Poppins Medium" panose="00000600000000000000" pitchFamily="2" charset="0"/>
      <p:regular r:id="rId147"/>
      <p:italic r:id="rId148"/>
    </p:embeddedFont>
    <p:embeddedFont>
      <p:font typeface="Poppins SemiBold" panose="00000700000000000000" pitchFamily="2" charset="0"/>
      <p:bold r:id="rId149"/>
      <p:boldItalic r:id="rId150"/>
    </p:embeddedFont>
    <p:embeddedFont>
      <p:font typeface="Posterama" panose="020B0504020200020000" pitchFamily="34" charset="0"/>
      <p:regular r:id="rId151"/>
      <p:bold r:id="rId152"/>
      <p:italic r:id="rId153"/>
      <p:boldItalic r:id="rId154"/>
    </p:embeddedFont>
    <p:embeddedFont>
      <p:font typeface="Rockwell" panose="02060603020205020403" pitchFamily="18" charset="0"/>
      <p:regular r:id="rId155"/>
      <p:bold r:id="rId156"/>
      <p:italic r:id="rId157"/>
      <p:boldItalic r:id="rId158"/>
    </p:embeddedFont>
    <p:embeddedFont>
      <p:font typeface="Univers Condensed" panose="020B0506020202050204" pitchFamily="34" charset="0"/>
      <p:regular r:id="rId159"/>
      <p:bold r:id="rId160"/>
    </p:embeddedFont>
    <p:embeddedFont>
      <p:font typeface="Wingdings 2" panose="05020102010507070707" pitchFamily="18" charset="2"/>
      <p:regular r:id="rId161"/>
    </p:embeddedFont>
    <p:embeddedFont>
      <p:font typeface="Wingdings 3" panose="05040102010807070707" pitchFamily="18" charset="2"/>
      <p:regular r:id="rId162"/>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3072">
          <p15:clr>
            <a:srgbClr val="A4A3A4"/>
          </p15:clr>
        </p15:guide>
        <p15:guide id="2" pos="4096">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EMMA JOHNSON" initials="" lastIdx="1" clrIdx="1"/>
  <p:cmAuthor id="1" name="rebecca lima" initials="rl" lastIdx="1" clrIdx="5">
    <p:extLst>
      <p:ext uri="{19B8F6BF-5375-455C-9EA6-DF929625EA0E}">
        <p15:presenceInfo xmlns:p15="http://schemas.microsoft.com/office/powerpoint/2012/main" userId="836ae0d99c40f954" providerId="Windows Live"/>
      </p:ext>
    </p:extLst>
  </p:cmAuthor>
  <p:cmAuthor id="2" name="Ashley Butler" initials="AB" lastIdx="2" clrIdx="6">
    <p:extLst>
      <p:ext uri="{19B8F6BF-5375-455C-9EA6-DF929625EA0E}">
        <p15:presenceInfo xmlns:p15="http://schemas.microsoft.com/office/powerpoint/2012/main" userId="S::butler.ashley@somersetcollegeprep.org::3bbca881-3c6f-4abc-94a3-40b7cb85eefd"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CC"/>
    <a:srgbClr val="FFCC66"/>
    <a:srgbClr val="FF0066"/>
    <a:srgbClr val="FF99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F154EB5-08BD-4C44-B7C6-E95FF46E375B}" v="11" dt="2026-08-18T11:49:44.836"/>
  </p1510:revLst>
</p1510:revInfo>
</file>

<file path=ppt/tableStyles.xml><?xml version="1.0" encoding="utf-8"?>
<a:tblStyleLst xmlns:a="http://schemas.openxmlformats.org/drawingml/2006/main" def="{C7E8CD22-AA27-428D-8762-F23AEEC335BA}">
  <a:tblStyle styleId="{C7E8CD22-AA27-428D-8762-F23AEEC335BA}" styleName="Table_0">
    <a:wholeTbl>
      <a:tcTxStyle b="off" i="off">
        <a:font>
          <a:latin typeface="Calibri"/>
          <a:ea typeface="Calibri"/>
          <a:cs typeface="Calibri"/>
        </a:font>
        <a:schemeClr val="dk1"/>
      </a:tcTxStyle>
      <a:tcStyle>
        <a:tcBdr>
          <a:left>
            <a:ln w="12700" cap="flat" cmpd="sng">
              <a:solidFill>
                <a:schemeClr val="dk1"/>
              </a:solidFill>
              <a:prstDash val="solid"/>
              <a:round/>
              <a:headEnd type="none" w="med" len="med"/>
              <a:tailEnd type="none" w="med" len="med"/>
            </a:ln>
          </a:left>
          <a:right>
            <a:ln w="12700" cap="flat" cmpd="sng">
              <a:solidFill>
                <a:schemeClr val="dk1"/>
              </a:solidFill>
              <a:prstDash val="solid"/>
              <a:round/>
              <a:headEnd type="none" w="med" len="med"/>
              <a:tailEnd type="none" w="med" len="med"/>
            </a:ln>
          </a:right>
          <a:top>
            <a:ln w="12700" cap="flat" cmpd="sng">
              <a:solidFill>
                <a:schemeClr val="dk1"/>
              </a:solidFill>
              <a:prstDash val="solid"/>
              <a:round/>
              <a:headEnd type="none" w="med" len="med"/>
              <a:tailEnd type="none" w="med" len="med"/>
            </a:ln>
          </a:top>
          <a:bottom>
            <a:ln w="12700" cap="flat" cmpd="sng">
              <a:solidFill>
                <a:schemeClr val="dk1"/>
              </a:solidFill>
              <a:prstDash val="solid"/>
              <a:round/>
              <a:headEnd type="none" w="med" len="med"/>
              <a:tailEnd type="none" w="med" len="med"/>
            </a:ln>
          </a:bottom>
          <a:insideH>
            <a:ln w="12700" cap="flat" cmpd="sng">
              <a:solidFill>
                <a:schemeClr val="dk1"/>
              </a:solidFill>
              <a:prstDash val="solid"/>
              <a:round/>
              <a:headEnd type="none" w="med" len="med"/>
              <a:tailEnd type="none" w="med" len="med"/>
            </a:ln>
          </a:insideH>
          <a:insideV>
            <a:ln w="12700" cap="flat" cmpd="sng">
              <a:solidFill>
                <a:schemeClr val="dk1"/>
              </a:solidFill>
              <a:prstDash val="solid"/>
              <a:round/>
              <a:headEnd type="none" w="med" len="med"/>
              <a:tailEnd type="none" w="med" len="med"/>
            </a:ln>
          </a:insideV>
        </a:tcBdr>
        <a:fill>
          <a:solidFill>
            <a:srgbClr val="FFFFFF">
              <a:alpha val="0"/>
            </a:srgbClr>
          </a:solidFill>
        </a:fill>
      </a:tcStyle>
    </a:wholeTbl>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74" d="100"/>
          <a:sy n="74" d="100"/>
        </p:scale>
        <p:origin x="1764" y="78"/>
      </p:cViewPr>
      <p:guideLst>
        <p:guide orient="horz" pos="3072"/>
        <p:guide pos="4096"/>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17" Type="http://schemas.openxmlformats.org/officeDocument/2006/relationships/font" Target="fonts/font35.fntdata"/><Relationship Id="rId21" Type="http://schemas.openxmlformats.org/officeDocument/2006/relationships/slideMaster" Target="slideMasters/slideMaster14.xml"/><Relationship Id="rId42" Type="http://schemas.openxmlformats.org/officeDocument/2006/relationships/slide" Target="slides/slide21.xml"/><Relationship Id="rId63" Type="http://schemas.openxmlformats.org/officeDocument/2006/relationships/slide" Target="slides/slide42.xml"/><Relationship Id="rId84" Type="http://schemas.openxmlformats.org/officeDocument/2006/relationships/font" Target="fonts/font2.fntdata"/><Relationship Id="rId138" Type="http://schemas.openxmlformats.org/officeDocument/2006/relationships/font" Target="fonts/font56.fntdata"/><Relationship Id="rId159" Type="http://schemas.openxmlformats.org/officeDocument/2006/relationships/font" Target="fonts/font77.fntdata"/><Relationship Id="rId107" Type="http://schemas.openxmlformats.org/officeDocument/2006/relationships/font" Target="fonts/font25.fntdata"/><Relationship Id="rId11" Type="http://schemas.openxmlformats.org/officeDocument/2006/relationships/slideMaster" Target="slideMasters/slideMaster4.xml"/><Relationship Id="rId32" Type="http://schemas.openxmlformats.org/officeDocument/2006/relationships/slide" Target="slides/slide11.xml"/><Relationship Id="rId53" Type="http://schemas.openxmlformats.org/officeDocument/2006/relationships/slide" Target="slides/slide32.xml"/><Relationship Id="rId74" Type="http://schemas.openxmlformats.org/officeDocument/2006/relationships/slide" Target="slides/slide53.xml"/><Relationship Id="rId128" Type="http://schemas.openxmlformats.org/officeDocument/2006/relationships/font" Target="fonts/font46.fntdata"/><Relationship Id="rId149" Type="http://schemas.openxmlformats.org/officeDocument/2006/relationships/font" Target="fonts/font67.fntdata"/><Relationship Id="rId5" Type="http://schemas.openxmlformats.org/officeDocument/2006/relationships/customXml" Target="../customXml/item5.xml"/><Relationship Id="rId95" Type="http://schemas.openxmlformats.org/officeDocument/2006/relationships/font" Target="fonts/font13.fntdata"/><Relationship Id="rId160" Type="http://schemas.openxmlformats.org/officeDocument/2006/relationships/font" Target="fonts/font78.fntdata"/><Relationship Id="rId22" Type="http://schemas.openxmlformats.org/officeDocument/2006/relationships/slide" Target="slides/slide1.xml"/><Relationship Id="rId43" Type="http://schemas.openxmlformats.org/officeDocument/2006/relationships/slide" Target="slides/slide22.xml"/><Relationship Id="rId64" Type="http://schemas.openxmlformats.org/officeDocument/2006/relationships/slide" Target="slides/slide43.xml"/><Relationship Id="rId118" Type="http://schemas.openxmlformats.org/officeDocument/2006/relationships/font" Target="fonts/font36.fntdata"/><Relationship Id="rId139" Type="http://schemas.openxmlformats.org/officeDocument/2006/relationships/font" Target="fonts/font57.fntdata"/><Relationship Id="rId85" Type="http://schemas.openxmlformats.org/officeDocument/2006/relationships/font" Target="fonts/font3.fntdata"/><Relationship Id="rId150" Type="http://schemas.openxmlformats.org/officeDocument/2006/relationships/font" Target="fonts/font68.fntdata"/><Relationship Id="rId12" Type="http://schemas.openxmlformats.org/officeDocument/2006/relationships/slideMaster" Target="slideMasters/slideMaster5.xml"/><Relationship Id="rId17" Type="http://schemas.openxmlformats.org/officeDocument/2006/relationships/slideMaster" Target="slideMasters/slideMaster10.xml"/><Relationship Id="rId33" Type="http://schemas.openxmlformats.org/officeDocument/2006/relationships/slide" Target="slides/slide12.xml"/><Relationship Id="rId38" Type="http://schemas.openxmlformats.org/officeDocument/2006/relationships/slide" Target="slides/slide17.xml"/><Relationship Id="rId59" Type="http://schemas.openxmlformats.org/officeDocument/2006/relationships/slide" Target="slides/slide38.xml"/><Relationship Id="rId103" Type="http://schemas.openxmlformats.org/officeDocument/2006/relationships/font" Target="fonts/font21.fntdata"/><Relationship Id="rId108" Type="http://schemas.openxmlformats.org/officeDocument/2006/relationships/font" Target="fonts/font26.fntdata"/><Relationship Id="rId124" Type="http://schemas.openxmlformats.org/officeDocument/2006/relationships/font" Target="fonts/font42.fntdata"/><Relationship Id="rId129" Type="http://schemas.openxmlformats.org/officeDocument/2006/relationships/font" Target="fonts/font47.fntdata"/><Relationship Id="rId54" Type="http://schemas.openxmlformats.org/officeDocument/2006/relationships/slide" Target="slides/slide33.xml"/><Relationship Id="rId70" Type="http://schemas.openxmlformats.org/officeDocument/2006/relationships/slide" Target="slides/slide49.xml"/><Relationship Id="rId75" Type="http://schemas.openxmlformats.org/officeDocument/2006/relationships/slide" Target="slides/slide54.xml"/><Relationship Id="rId91" Type="http://schemas.openxmlformats.org/officeDocument/2006/relationships/font" Target="fonts/font9.fntdata"/><Relationship Id="rId96" Type="http://schemas.openxmlformats.org/officeDocument/2006/relationships/font" Target="fonts/font14.fntdata"/><Relationship Id="rId140" Type="http://schemas.openxmlformats.org/officeDocument/2006/relationships/font" Target="fonts/font58.fntdata"/><Relationship Id="rId145" Type="http://schemas.openxmlformats.org/officeDocument/2006/relationships/font" Target="fonts/font63.fntdata"/><Relationship Id="rId161" Type="http://schemas.openxmlformats.org/officeDocument/2006/relationships/font" Target="fonts/font79.fntdata"/><Relationship Id="rId166"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customXml" Target="../customXml/item6.xml"/><Relationship Id="rId23" Type="http://schemas.openxmlformats.org/officeDocument/2006/relationships/slide" Target="slides/slide2.xml"/><Relationship Id="rId28" Type="http://schemas.openxmlformats.org/officeDocument/2006/relationships/slide" Target="slides/slide7.xml"/><Relationship Id="rId49" Type="http://schemas.openxmlformats.org/officeDocument/2006/relationships/slide" Target="slides/slide28.xml"/><Relationship Id="rId114" Type="http://schemas.openxmlformats.org/officeDocument/2006/relationships/font" Target="fonts/font32.fntdata"/><Relationship Id="rId119" Type="http://schemas.openxmlformats.org/officeDocument/2006/relationships/font" Target="fonts/font37.fntdata"/><Relationship Id="rId44" Type="http://schemas.openxmlformats.org/officeDocument/2006/relationships/slide" Target="slides/slide23.xml"/><Relationship Id="rId60" Type="http://schemas.openxmlformats.org/officeDocument/2006/relationships/slide" Target="slides/slide39.xml"/><Relationship Id="rId65" Type="http://schemas.openxmlformats.org/officeDocument/2006/relationships/slide" Target="slides/slide44.xml"/><Relationship Id="rId81" Type="http://schemas.openxmlformats.org/officeDocument/2006/relationships/slide" Target="slides/slide60.xml"/><Relationship Id="rId86" Type="http://schemas.openxmlformats.org/officeDocument/2006/relationships/font" Target="fonts/font4.fntdata"/><Relationship Id="rId130" Type="http://schemas.openxmlformats.org/officeDocument/2006/relationships/font" Target="fonts/font48.fntdata"/><Relationship Id="rId135" Type="http://schemas.openxmlformats.org/officeDocument/2006/relationships/font" Target="fonts/font53.fntdata"/><Relationship Id="rId151" Type="http://schemas.openxmlformats.org/officeDocument/2006/relationships/font" Target="fonts/font69.fntdata"/><Relationship Id="rId156" Type="http://schemas.openxmlformats.org/officeDocument/2006/relationships/font" Target="fonts/font74.fntdata"/><Relationship Id="rId13" Type="http://schemas.openxmlformats.org/officeDocument/2006/relationships/slideMaster" Target="slideMasters/slideMaster6.xml"/><Relationship Id="rId18" Type="http://schemas.openxmlformats.org/officeDocument/2006/relationships/slideMaster" Target="slideMasters/slideMaster11.xml"/><Relationship Id="rId39" Type="http://schemas.openxmlformats.org/officeDocument/2006/relationships/slide" Target="slides/slide18.xml"/><Relationship Id="rId109" Type="http://schemas.openxmlformats.org/officeDocument/2006/relationships/font" Target="fonts/font27.fntdata"/><Relationship Id="rId34" Type="http://schemas.openxmlformats.org/officeDocument/2006/relationships/slide" Target="slides/slide13.xml"/><Relationship Id="rId50" Type="http://schemas.openxmlformats.org/officeDocument/2006/relationships/slide" Target="slides/slide29.xml"/><Relationship Id="rId55" Type="http://schemas.openxmlformats.org/officeDocument/2006/relationships/slide" Target="slides/slide34.xml"/><Relationship Id="rId76" Type="http://schemas.openxmlformats.org/officeDocument/2006/relationships/slide" Target="slides/slide55.xml"/><Relationship Id="rId97" Type="http://schemas.openxmlformats.org/officeDocument/2006/relationships/font" Target="fonts/font15.fntdata"/><Relationship Id="rId104" Type="http://schemas.openxmlformats.org/officeDocument/2006/relationships/font" Target="fonts/font22.fntdata"/><Relationship Id="rId120" Type="http://schemas.openxmlformats.org/officeDocument/2006/relationships/font" Target="fonts/font38.fntdata"/><Relationship Id="rId125" Type="http://schemas.openxmlformats.org/officeDocument/2006/relationships/font" Target="fonts/font43.fntdata"/><Relationship Id="rId141" Type="http://schemas.openxmlformats.org/officeDocument/2006/relationships/font" Target="fonts/font59.fntdata"/><Relationship Id="rId146" Type="http://schemas.openxmlformats.org/officeDocument/2006/relationships/font" Target="fonts/font64.fntdata"/><Relationship Id="rId167" Type="http://schemas.openxmlformats.org/officeDocument/2006/relationships/tableStyles" Target="tableStyles.xml"/><Relationship Id="rId7" Type="http://schemas.openxmlformats.org/officeDocument/2006/relationships/customXml" Target="../customXml/item7.xml"/><Relationship Id="rId71" Type="http://schemas.openxmlformats.org/officeDocument/2006/relationships/slide" Target="slides/slide50.xml"/><Relationship Id="rId92" Type="http://schemas.openxmlformats.org/officeDocument/2006/relationships/font" Target="fonts/font10.fntdata"/><Relationship Id="rId162" Type="http://schemas.openxmlformats.org/officeDocument/2006/relationships/font" Target="fonts/font80.fntdata"/><Relationship Id="rId2" Type="http://schemas.openxmlformats.org/officeDocument/2006/relationships/customXml" Target="../customXml/item2.xml"/><Relationship Id="rId29" Type="http://schemas.openxmlformats.org/officeDocument/2006/relationships/slide" Target="slides/slide8.xml"/><Relationship Id="rId24" Type="http://schemas.openxmlformats.org/officeDocument/2006/relationships/slide" Target="slides/slide3.xml"/><Relationship Id="rId40" Type="http://schemas.openxmlformats.org/officeDocument/2006/relationships/slide" Target="slides/slide19.xml"/><Relationship Id="rId45" Type="http://schemas.openxmlformats.org/officeDocument/2006/relationships/slide" Target="slides/slide24.xml"/><Relationship Id="rId66" Type="http://schemas.openxmlformats.org/officeDocument/2006/relationships/slide" Target="slides/slide45.xml"/><Relationship Id="rId87" Type="http://schemas.openxmlformats.org/officeDocument/2006/relationships/font" Target="fonts/font5.fntdata"/><Relationship Id="rId110" Type="http://schemas.openxmlformats.org/officeDocument/2006/relationships/font" Target="fonts/font28.fntdata"/><Relationship Id="rId115" Type="http://schemas.openxmlformats.org/officeDocument/2006/relationships/font" Target="fonts/font33.fntdata"/><Relationship Id="rId131" Type="http://schemas.openxmlformats.org/officeDocument/2006/relationships/font" Target="fonts/font49.fntdata"/><Relationship Id="rId136" Type="http://schemas.openxmlformats.org/officeDocument/2006/relationships/font" Target="fonts/font54.fntdata"/><Relationship Id="rId157" Type="http://schemas.openxmlformats.org/officeDocument/2006/relationships/font" Target="fonts/font75.fntdata"/><Relationship Id="rId61" Type="http://schemas.openxmlformats.org/officeDocument/2006/relationships/slide" Target="slides/slide40.xml"/><Relationship Id="rId82" Type="http://schemas.openxmlformats.org/officeDocument/2006/relationships/notesMaster" Target="notesMasters/notesMaster1.xml"/><Relationship Id="rId152" Type="http://schemas.openxmlformats.org/officeDocument/2006/relationships/font" Target="fonts/font70.fntdata"/><Relationship Id="rId19" Type="http://schemas.openxmlformats.org/officeDocument/2006/relationships/slideMaster" Target="slideMasters/slideMaster12.xml"/><Relationship Id="rId14" Type="http://schemas.openxmlformats.org/officeDocument/2006/relationships/slideMaster" Target="slideMasters/slideMaster7.xml"/><Relationship Id="rId30" Type="http://schemas.openxmlformats.org/officeDocument/2006/relationships/slide" Target="slides/slide9.xml"/><Relationship Id="rId35" Type="http://schemas.openxmlformats.org/officeDocument/2006/relationships/slide" Target="slides/slide14.xml"/><Relationship Id="rId56" Type="http://schemas.openxmlformats.org/officeDocument/2006/relationships/slide" Target="slides/slide35.xml"/><Relationship Id="rId77" Type="http://schemas.openxmlformats.org/officeDocument/2006/relationships/slide" Target="slides/slide56.xml"/><Relationship Id="rId100" Type="http://schemas.openxmlformats.org/officeDocument/2006/relationships/font" Target="fonts/font18.fntdata"/><Relationship Id="rId105" Type="http://schemas.openxmlformats.org/officeDocument/2006/relationships/font" Target="fonts/font23.fntdata"/><Relationship Id="rId126" Type="http://schemas.openxmlformats.org/officeDocument/2006/relationships/font" Target="fonts/font44.fntdata"/><Relationship Id="rId147" Type="http://schemas.openxmlformats.org/officeDocument/2006/relationships/font" Target="fonts/font65.fntdata"/><Relationship Id="rId168" Type="http://schemas.microsoft.com/office/2015/10/relationships/revisionInfo" Target="revisionInfo.xml"/><Relationship Id="rId8" Type="http://schemas.openxmlformats.org/officeDocument/2006/relationships/slideMaster" Target="slideMasters/slideMaster1.xml"/><Relationship Id="rId51" Type="http://schemas.openxmlformats.org/officeDocument/2006/relationships/slide" Target="slides/slide30.xml"/><Relationship Id="rId72" Type="http://schemas.openxmlformats.org/officeDocument/2006/relationships/slide" Target="slides/slide51.xml"/><Relationship Id="rId93" Type="http://schemas.openxmlformats.org/officeDocument/2006/relationships/font" Target="fonts/font11.fntdata"/><Relationship Id="rId98" Type="http://schemas.openxmlformats.org/officeDocument/2006/relationships/font" Target="fonts/font16.fntdata"/><Relationship Id="rId121" Type="http://schemas.openxmlformats.org/officeDocument/2006/relationships/font" Target="fonts/font39.fntdata"/><Relationship Id="rId142" Type="http://schemas.openxmlformats.org/officeDocument/2006/relationships/font" Target="fonts/font60.fntdata"/><Relationship Id="rId163" Type="http://schemas.openxmlformats.org/officeDocument/2006/relationships/commentAuthors" Target="commentAuthors.xml"/><Relationship Id="rId3" Type="http://schemas.openxmlformats.org/officeDocument/2006/relationships/customXml" Target="../customXml/item3.xml"/><Relationship Id="rId25" Type="http://schemas.openxmlformats.org/officeDocument/2006/relationships/slide" Target="slides/slide4.xml"/><Relationship Id="rId46" Type="http://schemas.openxmlformats.org/officeDocument/2006/relationships/slide" Target="slides/slide25.xml"/><Relationship Id="rId67" Type="http://schemas.openxmlformats.org/officeDocument/2006/relationships/slide" Target="slides/slide46.xml"/><Relationship Id="rId116" Type="http://schemas.openxmlformats.org/officeDocument/2006/relationships/font" Target="fonts/font34.fntdata"/><Relationship Id="rId137" Type="http://schemas.openxmlformats.org/officeDocument/2006/relationships/font" Target="fonts/font55.fntdata"/><Relationship Id="rId158" Type="http://schemas.openxmlformats.org/officeDocument/2006/relationships/font" Target="fonts/font76.fntdata"/><Relationship Id="rId20" Type="http://schemas.openxmlformats.org/officeDocument/2006/relationships/slideMaster" Target="slideMasters/slideMaster13.xml"/><Relationship Id="rId41" Type="http://schemas.openxmlformats.org/officeDocument/2006/relationships/slide" Target="slides/slide20.xml"/><Relationship Id="rId62" Type="http://schemas.openxmlformats.org/officeDocument/2006/relationships/slide" Target="slides/slide41.xml"/><Relationship Id="rId83" Type="http://schemas.openxmlformats.org/officeDocument/2006/relationships/font" Target="fonts/font1.fntdata"/><Relationship Id="rId88" Type="http://schemas.openxmlformats.org/officeDocument/2006/relationships/font" Target="fonts/font6.fntdata"/><Relationship Id="rId111" Type="http://schemas.openxmlformats.org/officeDocument/2006/relationships/font" Target="fonts/font29.fntdata"/><Relationship Id="rId132" Type="http://schemas.openxmlformats.org/officeDocument/2006/relationships/font" Target="fonts/font50.fntdata"/><Relationship Id="rId153" Type="http://schemas.openxmlformats.org/officeDocument/2006/relationships/font" Target="fonts/font71.fntdata"/><Relationship Id="rId15" Type="http://schemas.openxmlformats.org/officeDocument/2006/relationships/slideMaster" Target="slideMasters/slideMaster8.xml"/><Relationship Id="rId36" Type="http://schemas.openxmlformats.org/officeDocument/2006/relationships/slide" Target="slides/slide15.xml"/><Relationship Id="rId57" Type="http://schemas.openxmlformats.org/officeDocument/2006/relationships/slide" Target="slides/slide36.xml"/><Relationship Id="rId106" Type="http://schemas.openxmlformats.org/officeDocument/2006/relationships/font" Target="fonts/font24.fntdata"/><Relationship Id="rId127" Type="http://schemas.openxmlformats.org/officeDocument/2006/relationships/font" Target="fonts/font45.fntdata"/><Relationship Id="rId10" Type="http://schemas.openxmlformats.org/officeDocument/2006/relationships/slideMaster" Target="slideMasters/slideMaster3.xml"/><Relationship Id="rId31" Type="http://schemas.openxmlformats.org/officeDocument/2006/relationships/slide" Target="slides/slide10.xml"/><Relationship Id="rId52" Type="http://schemas.openxmlformats.org/officeDocument/2006/relationships/slide" Target="slides/slide31.xml"/><Relationship Id="rId73" Type="http://schemas.openxmlformats.org/officeDocument/2006/relationships/slide" Target="slides/slide52.xml"/><Relationship Id="rId78" Type="http://schemas.openxmlformats.org/officeDocument/2006/relationships/slide" Target="slides/slide57.xml"/><Relationship Id="rId94" Type="http://schemas.openxmlformats.org/officeDocument/2006/relationships/font" Target="fonts/font12.fntdata"/><Relationship Id="rId99" Type="http://schemas.openxmlformats.org/officeDocument/2006/relationships/font" Target="fonts/font17.fntdata"/><Relationship Id="rId101" Type="http://schemas.openxmlformats.org/officeDocument/2006/relationships/font" Target="fonts/font19.fntdata"/><Relationship Id="rId122" Type="http://schemas.openxmlformats.org/officeDocument/2006/relationships/font" Target="fonts/font40.fntdata"/><Relationship Id="rId143" Type="http://schemas.openxmlformats.org/officeDocument/2006/relationships/font" Target="fonts/font61.fntdata"/><Relationship Id="rId148" Type="http://schemas.openxmlformats.org/officeDocument/2006/relationships/font" Target="fonts/font66.fntdata"/><Relationship Id="rId164" Type="http://schemas.openxmlformats.org/officeDocument/2006/relationships/presProps" Target="presProps.xml"/><Relationship Id="rId4" Type="http://schemas.openxmlformats.org/officeDocument/2006/relationships/customXml" Target="../customXml/item4.xml"/><Relationship Id="rId9" Type="http://schemas.openxmlformats.org/officeDocument/2006/relationships/slideMaster" Target="slideMasters/slideMaster2.xml"/><Relationship Id="rId26" Type="http://schemas.openxmlformats.org/officeDocument/2006/relationships/slide" Target="slides/slide5.xml"/><Relationship Id="rId47" Type="http://schemas.openxmlformats.org/officeDocument/2006/relationships/slide" Target="slides/slide26.xml"/><Relationship Id="rId68" Type="http://schemas.openxmlformats.org/officeDocument/2006/relationships/slide" Target="slides/slide47.xml"/><Relationship Id="rId89" Type="http://schemas.openxmlformats.org/officeDocument/2006/relationships/font" Target="fonts/font7.fntdata"/><Relationship Id="rId112" Type="http://schemas.openxmlformats.org/officeDocument/2006/relationships/font" Target="fonts/font30.fntdata"/><Relationship Id="rId133" Type="http://schemas.openxmlformats.org/officeDocument/2006/relationships/font" Target="fonts/font51.fntdata"/><Relationship Id="rId154" Type="http://schemas.openxmlformats.org/officeDocument/2006/relationships/font" Target="fonts/font72.fntdata"/><Relationship Id="rId16" Type="http://schemas.openxmlformats.org/officeDocument/2006/relationships/slideMaster" Target="slideMasters/slideMaster9.xml"/><Relationship Id="rId37" Type="http://schemas.openxmlformats.org/officeDocument/2006/relationships/slide" Target="slides/slide16.xml"/><Relationship Id="rId58" Type="http://schemas.openxmlformats.org/officeDocument/2006/relationships/slide" Target="slides/slide37.xml"/><Relationship Id="rId79" Type="http://schemas.openxmlformats.org/officeDocument/2006/relationships/slide" Target="slides/slide58.xml"/><Relationship Id="rId102" Type="http://schemas.openxmlformats.org/officeDocument/2006/relationships/font" Target="fonts/font20.fntdata"/><Relationship Id="rId123" Type="http://schemas.openxmlformats.org/officeDocument/2006/relationships/font" Target="fonts/font41.fntdata"/><Relationship Id="rId144" Type="http://schemas.openxmlformats.org/officeDocument/2006/relationships/font" Target="fonts/font62.fntdata"/><Relationship Id="rId90" Type="http://schemas.openxmlformats.org/officeDocument/2006/relationships/font" Target="fonts/font8.fntdata"/><Relationship Id="rId165" Type="http://schemas.openxmlformats.org/officeDocument/2006/relationships/viewProps" Target="viewProps.xml"/><Relationship Id="rId27" Type="http://schemas.openxmlformats.org/officeDocument/2006/relationships/slide" Target="slides/slide6.xml"/><Relationship Id="rId48" Type="http://schemas.openxmlformats.org/officeDocument/2006/relationships/slide" Target="slides/slide27.xml"/><Relationship Id="rId69" Type="http://schemas.openxmlformats.org/officeDocument/2006/relationships/slide" Target="slides/slide48.xml"/><Relationship Id="rId113" Type="http://schemas.openxmlformats.org/officeDocument/2006/relationships/font" Target="fonts/font31.fntdata"/><Relationship Id="rId134" Type="http://schemas.openxmlformats.org/officeDocument/2006/relationships/font" Target="fonts/font52.fntdata"/><Relationship Id="rId80" Type="http://schemas.openxmlformats.org/officeDocument/2006/relationships/slide" Target="slides/slide59.xml"/><Relationship Id="rId155" Type="http://schemas.openxmlformats.org/officeDocument/2006/relationships/font" Target="fonts/font73.fntdata"/></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AAF3693-03DB-4A77-B007-45B249DE5C1F}" type="doc">
      <dgm:prSet loTypeId="urn:microsoft.com/office/officeart/2005/8/layout/vList5" loCatId="list" qsTypeId="urn:microsoft.com/office/officeart/2005/8/quickstyle/simple1" qsCatId="simple" csTypeId="urn:microsoft.com/office/officeart/2005/8/colors/accent1_2" csCatId="accent1"/>
      <dgm:spPr/>
      <dgm:t>
        <a:bodyPr/>
        <a:lstStyle/>
        <a:p>
          <a:endParaRPr lang="en-US"/>
        </a:p>
      </dgm:t>
    </dgm:pt>
    <dgm:pt modelId="{44806857-370D-479C-BA85-5E3DF707FB9D}">
      <dgm:prSet/>
      <dgm:spPr/>
      <dgm:t>
        <a:bodyPr/>
        <a:lstStyle/>
        <a:p>
          <a:r>
            <a:rPr lang="en-US" b="0" i="0"/>
            <a:t>S - Set high expectations</a:t>
          </a:r>
          <a:endParaRPr lang="en-US"/>
        </a:p>
      </dgm:t>
    </dgm:pt>
    <dgm:pt modelId="{54A7DBE4-B80C-4D60-842E-63F59CB91823}" type="parTrans" cxnId="{40C27B72-5723-47FD-BF05-4DC9B15FB6D2}">
      <dgm:prSet/>
      <dgm:spPr/>
      <dgm:t>
        <a:bodyPr/>
        <a:lstStyle/>
        <a:p>
          <a:endParaRPr lang="en-US"/>
        </a:p>
      </dgm:t>
    </dgm:pt>
    <dgm:pt modelId="{F9844EB1-D1A5-494D-8968-8A88FE4E0B29}" type="sibTrans" cxnId="{40C27B72-5723-47FD-BF05-4DC9B15FB6D2}">
      <dgm:prSet/>
      <dgm:spPr/>
      <dgm:t>
        <a:bodyPr/>
        <a:lstStyle/>
        <a:p>
          <a:endParaRPr lang="en-US"/>
        </a:p>
      </dgm:t>
    </dgm:pt>
    <dgm:pt modelId="{99749F4E-F815-46D9-B202-515D5A39C3F3}">
      <dgm:prSet/>
      <dgm:spPr/>
      <dgm:t>
        <a:bodyPr/>
        <a:lstStyle/>
        <a:p>
          <a:r>
            <a:rPr lang="en-US" b="0" i="0"/>
            <a:t>O - Objective</a:t>
          </a:r>
          <a:endParaRPr lang="en-US"/>
        </a:p>
      </dgm:t>
    </dgm:pt>
    <dgm:pt modelId="{CCC31A7A-5EDB-46D2-B6B5-2D5183100A78}" type="parTrans" cxnId="{286B06F8-E94E-4B8A-9DDE-B7596CFDFB0F}">
      <dgm:prSet/>
      <dgm:spPr/>
      <dgm:t>
        <a:bodyPr/>
        <a:lstStyle/>
        <a:p>
          <a:endParaRPr lang="en-US"/>
        </a:p>
      </dgm:t>
    </dgm:pt>
    <dgm:pt modelId="{80BA55E1-3B47-44E7-9B9A-E78EA53725E6}" type="sibTrans" cxnId="{286B06F8-E94E-4B8A-9DDE-B7596CFDFB0F}">
      <dgm:prSet/>
      <dgm:spPr/>
      <dgm:t>
        <a:bodyPr/>
        <a:lstStyle/>
        <a:p>
          <a:endParaRPr lang="en-US"/>
        </a:p>
      </dgm:t>
    </dgm:pt>
    <dgm:pt modelId="{3A650E9D-6BB7-4789-9B68-81354AC2FDD3}">
      <dgm:prSet/>
      <dgm:spPr/>
      <dgm:t>
        <a:bodyPr/>
        <a:lstStyle/>
        <a:p>
          <a:r>
            <a:rPr lang="en-US" b="0" i="0"/>
            <a:t>M - Meaningful curriculum</a:t>
          </a:r>
          <a:endParaRPr lang="en-US"/>
        </a:p>
      </dgm:t>
    </dgm:pt>
    <dgm:pt modelId="{787BF847-8D40-42D3-A0B1-51D4F362A571}" type="parTrans" cxnId="{60E36918-9A9B-465B-AFA5-86E31B7CA469}">
      <dgm:prSet/>
      <dgm:spPr/>
      <dgm:t>
        <a:bodyPr/>
        <a:lstStyle/>
        <a:p>
          <a:endParaRPr lang="en-US"/>
        </a:p>
      </dgm:t>
    </dgm:pt>
    <dgm:pt modelId="{D4B3E329-A62E-45D2-9D41-76C0982981B3}" type="sibTrans" cxnId="{60E36918-9A9B-465B-AFA5-86E31B7CA469}">
      <dgm:prSet/>
      <dgm:spPr/>
      <dgm:t>
        <a:bodyPr/>
        <a:lstStyle/>
        <a:p>
          <a:endParaRPr lang="en-US"/>
        </a:p>
      </dgm:t>
    </dgm:pt>
    <dgm:pt modelId="{3970E0F5-8929-4CAA-B980-20216F45B9E6}">
      <dgm:prSet/>
      <dgm:spPr/>
      <dgm:t>
        <a:bodyPr/>
        <a:lstStyle/>
        <a:p>
          <a:r>
            <a:rPr lang="en-US" b="0" i="0"/>
            <a:t>E -  Effective</a:t>
          </a:r>
          <a:endParaRPr lang="en-US"/>
        </a:p>
      </dgm:t>
    </dgm:pt>
    <dgm:pt modelId="{B807309F-E5B5-41CD-AC33-A44CA014ED15}" type="parTrans" cxnId="{7366013D-261A-446C-9F65-78B620EA9A0E}">
      <dgm:prSet/>
      <dgm:spPr/>
      <dgm:t>
        <a:bodyPr/>
        <a:lstStyle/>
        <a:p>
          <a:endParaRPr lang="en-US"/>
        </a:p>
      </dgm:t>
    </dgm:pt>
    <dgm:pt modelId="{2DFD2848-F77A-4FDE-B622-E76A5EC917C9}" type="sibTrans" cxnId="{7366013D-261A-446C-9F65-78B620EA9A0E}">
      <dgm:prSet/>
      <dgm:spPr/>
      <dgm:t>
        <a:bodyPr/>
        <a:lstStyle/>
        <a:p>
          <a:endParaRPr lang="en-US"/>
        </a:p>
      </dgm:t>
    </dgm:pt>
    <dgm:pt modelId="{ECC2434A-267D-43FD-B53C-0652213B4E19}">
      <dgm:prSet/>
      <dgm:spPr/>
      <dgm:t>
        <a:bodyPr/>
        <a:lstStyle/>
        <a:p>
          <a:r>
            <a:rPr lang="en-US" b="0" i="0"/>
            <a:t>R -  Resourceful and responsible life long 	learners</a:t>
          </a:r>
          <a:endParaRPr lang="en-US"/>
        </a:p>
      </dgm:t>
    </dgm:pt>
    <dgm:pt modelId="{E4B30A52-F5A5-4BCE-822D-D49BE80D9219}" type="parTrans" cxnId="{3DFFB652-B14B-49A1-9FBC-577B2AA92D89}">
      <dgm:prSet/>
      <dgm:spPr/>
      <dgm:t>
        <a:bodyPr/>
        <a:lstStyle/>
        <a:p>
          <a:endParaRPr lang="en-US"/>
        </a:p>
      </dgm:t>
    </dgm:pt>
    <dgm:pt modelId="{A0EDF416-9261-4B15-A369-6689E6073B73}" type="sibTrans" cxnId="{3DFFB652-B14B-49A1-9FBC-577B2AA92D89}">
      <dgm:prSet/>
      <dgm:spPr/>
      <dgm:t>
        <a:bodyPr/>
        <a:lstStyle/>
        <a:p>
          <a:endParaRPr lang="en-US"/>
        </a:p>
      </dgm:t>
    </dgm:pt>
    <dgm:pt modelId="{03AC48FF-8476-4A4D-8384-9C7E63AF4894}">
      <dgm:prSet/>
      <dgm:spPr/>
      <dgm:t>
        <a:bodyPr/>
        <a:lstStyle/>
        <a:p>
          <a:r>
            <a:rPr lang="en-US" b="0" i="0"/>
            <a:t>S - Scholars who achieve proficiency and beyond</a:t>
          </a:r>
          <a:endParaRPr lang="en-US"/>
        </a:p>
      </dgm:t>
    </dgm:pt>
    <dgm:pt modelId="{FF716058-5C6A-4A33-BFE4-B3314D9E091E}" type="parTrans" cxnId="{DB88C29B-6305-4017-A28F-6C7BC2A445F4}">
      <dgm:prSet/>
      <dgm:spPr/>
      <dgm:t>
        <a:bodyPr/>
        <a:lstStyle/>
        <a:p>
          <a:endParaRPr lang="en-US"/>
        </a:p>
      </dgm:t>
    </dgm:pt>
    <dgm:pt modelId="{A1C9EE35-E3E4-43AA-89F2-AB29E6442879}" type="sibTrans" cxnId="{DB88C29B-6305-4017-A28F-6C7BC2A445F4}">
      <dgm:prSet/>
      <dgm:spPr/>
      <dgm:t>
        <a:bodyPr/>
        <a:lstStyle/>
        <a:p>
          <a:endParaRPr lang="en-US"/>
        </a:p>
      </dgm:t>
    </dgm:pt>
    <dgm:pt modelId="{402D757D-0619-4429-AB37-DD17173FC10E}">
      <dgm:prSet/>
      <dgm:spPr/>
      <dgm:t>
        <a:bodyPr/>
        <a:lstStyle/>
        <a:p>
          <a:r>
            <a:rPr lang="en-US" b="0" i="0"/>
            <a:t>E - Evaluate continuously and use data to drive 	curriculum</a:t>
          </a:r>
          <a:endParaRPr lang="en-US"/>
        </a:p>
      </dgm:t>
    </dgm:pt>
    <dgm:pt modelId="{5E346FDF-B866-4F2D-A97C-9D6B0AB1974E}" type="parTrans" cxnId="{44A6F2EA-DA46-40B0-8901-ADD79DF10015}">
      <dgm:prSet/>
      <dgm:spPr/>
      <dgm:t>
        <a:bodyPr/>
        <a:lstStyle/>
        <a:p>
          <a:endParaRPr lang="en-US"/>
        </a:p>
      </dgm:t>
    </dgm:pt>
    <dgm:pt modelId="{D403CD2F-D8D6-469C-9C6A-1693E419C4C5}" type="sibTrans" cxnId="{44A6F2EA-DA46-40B0-8901-ADD79DF10015}">
      <dgm:prSet/>
      <dgm:spPr/>
      <dgm:t>
        <a:bodyPr/>
        <a:lstStyle/>
        <a:p>
          <a:endParaRPr lang="en-US"/>
        </a:p>
      </dgm:t>
    </dgm:pt>
    <dgm:pt modelId="{02C32390-6DAF-4C55-A58A-92770FAF264B}">
      <dgm:prSet/>
      <dgm:spPr/>
      <dgm:t>
        <a:bodyPr/>
        <a:lstStyle/>
        <a:p>
          <a:r>
            <a:rPr lang="en-US" b="0" i="0"/>
            <a:t>T - Teachers who are highly qualified</a:t>
          </a:r>
          <a:endParaRPr lang="en-US"/>
        </a:p>
      </dgm:t>
    </dgm:pt>
    <dgm:pt modelId="{FEE8BC40-50B4-4ADB-A1F7-323CFDAA32E3}" type="parTrans" cxnId="{7E2FAC9E-BE40-412B-93D8-F9B6B4FD6136}">
      <dgm:prSet/>
      <dgm:spPr/>
      <dgm:t>
        <a:bodyPr/>
        <a:lstStyle/>
        <a:p>
          <a:endParaRPr lang="en-US"/>
        </a:p>
      </dgm:t>
    </dgm:pt>
    <dgm:pt modelId="{898C83A0-0D1D-4CBD-8F84-AAF021F13674}" type="sibTrans" cxnId="{7E2FAC9E-BE40-412B-93D8-F9B6B4FD6136}">
      <dgm:prSet/>
      <dgm:spPr/>
      <dgm:t>
        <a:bodyPr/>
        <a:lstStyle/>
        <a:p>
          <a:endParaRPr lang="en-US"/>
        </a:p>
      </dgm:t>
    </dgm:pt>
    <dgm:pt modelId="{4D17562B-5340-42B9-A90D-B4B8474D9020}" type="pres">
      <dgm:prSet presAssocID="{FAAF3693-03DB-4A77-B007-45B249DE5C1F}" presName="Name0" presStyleCnt="0">
        <dgm:presLayoutVars>
          <dgm:dir/>
          <dgm:animLvl val="lvl"/>
          <dgm:resizeHandles val="exact"/>
        </dgm:presLayoutVars>
      </dgm:prSet>
      <dgm:spPr/>
    </dgm:pt>
    <dgm:pt modelId="{A43D44CA-5345-4223-9529-27419C7ABE34}" type="pres">
      <dgm:prSet presAssocID="{44806857-370D-479C-BA85-5E3DF707FB9D}" presName="linNode" presStyleCnt="0"/>
      <dgm:spPr/>
    </dgm:pt>
    <dgm:pt modelId="{D8DB740B-FD43-494B-86BD-D1FF784581A3}" type="pres">
      <dgm:prSet presAssocID="{44806857-370D-479C-BA85-5E3DF707FB9D}" presName="parentText" presStyleLbl="node1" presStyleIdx="0" presStyleCnt="8">
        <dgm:presLayoutVars>
          <dgm:chMax val="1"/>
          <dgm:bulletEnabled val="1"/>
        </dgm:presLayoutVars>
      </dgm:prSet>
      <dgm:spPr/>
    </dgm:pt>
    <dgm:pt modelId="{5C725460-7D4B-420D-AB7D-58A12B669557}" type="pres">
      <dgm:prSet presAssocID="{F9844EB1-D1A5-494D-8968-8A88FE4E0B29}" presName="sp" presStyleCnt="0"/>
      <dgm:spPr/>
    </dgm:pt>
    <dgm:pt modelId="{6D6D3084-AC6F-4199-84EB-07B2B99C7D06}" type="pres">
      <dgm:prSet presAssocID="{99749F4E-F815-46D9-B202-515D5A39C3F3}" presName="linNode" presStyleCnt="0"/>
      <dgm:spPr/>
    </dgm:pt>
    <dgm:pt modelId="{F159417C-E500-401B-B9BA-06313CDCAB5B}" type="pres">
      <dgm:prSet presAssocID="{99749F4E-F815-46D9-B202-515D5A39C3F3}" presName="parentText" presStyleLbl="node1" presStyleIdx="1" presStyleCnt="8">
        <dgm:presLayoutVars>
          <dgm:chMax val="1"/>
          <dgm:bulletEnabled val="1"/>
        </dgm:presLayoutVars>
      </dgm:prSet>
      <dgm:spPr/>
    </dgm:pt>
    <dgm:pt modelId="{907691A6-59FC-4E20-BBD7-647F0AD74D5C}" type="pres">
      <dgm:prSet presAssocID="{80BA55E1-3B47-44E7-9B9A-E78EA53725E6}" presName="sp" presStyleCnt="0"/>
      <dgm:spPr/>
    </dgm:pt>
    <dgm:pt modelId="{7A554176-0EF8-41DF-A48F-62F99D6D3852}" type="pres">
      <dgm:prSet presAssocID="{3A650E9D-6BB7-4789-9B68-81354AC2FDD3}" presName="linNode" presStyleCnt="0"/>
      <dgm:spPr/>
    </dgm:pt>
    <dgm:pt modelId="{6DCE11DA-4EBD-4449-B42F-6AFA1AE3A36D}" type="pres">
      <dgm:prSet presAssocID="{3A650E9D-6BB7-4789-9B68-81354AC2FDD3}" presName="parentText" presStyleLbl="node1" presStyleIdx="2" presStyleCnt="8">
        <dgm:presLayoutVars>
          <dgm:chMax val="1"/>
          <dgm:bulletEnabled val="1"/>
        </dgm:presLayoutVars>
      </dgm:prSet>
      <dgm:spPr/>
    </dgm:pt>
    <dgm:pt modelId="{1306C33C-0C50-4F3B-B81E-2270FA86724D}" type="pres">
      <dgm:prSet presAssocID="{D4B3E329-A62E-45D2-9D41-76C0982981B3}" presName="sp" presStyleCnt="0"/>
      <dgm:spPr/>
    </dgm:pt>
    <dgm:pt modelId="{DFC58F94-A99C-41A8-966E-1C43C766A79A}" type="pres">
      <dgm:prSet presAssocID="{3970E0F5-8929-4CAA-B980-20216F45B9E6}" presName="linNode" presStyleCnt="0"/>
      <dgm:spPr/>
    </dgm:pt>
    <dgm:pt modelId="{0C842A99-33F9-40BC-B66F-57D03D37776D}" type="pres">
      <dgm:prSet presAssocID="{3970E0F5-8929-4CAA-B980-20216F45B9E6}" presName="parentText" presStyleLbl="node1" presStyleIdx="3" presStyleCnt="8">
        <dgm:presLayoutVars>
          <dgm:chMax val="1"/>
          <dgm:bulletEnabled val="1"/>
        </dgm:presLayoutVars>
      </dgm:prSet>
      <dgm:spPr/>
    </dgm:pt>
    <dgm:pt modelId="{E2C722F2-4C70-456B-BB26-B3932A8512E2}" type="pres">
      <dgm:prSet presAssocID="{2DFD2848-F77A-4FDE-B622-E76A5EC917C9}" presName="sp" presStyleCnt="0"/>
      <dgm:spPr/>
    </dgm:pt>
    <dgm:pt modelId="{2C9244DC-4F95-420F-9D5D-F10373AB26EF}" type="pres">
      <dgm:prSet presAssocID="{ECC2434A-267D-43FD-B53C-0652213B4E19}" presName="linNode" presStyleCnt="0"/>
      <dgm:spPr/>
    </dgm:pt>
    <dgm:pt modelId="{DAE65B27-D101-45F4-B049-0688E6617E1D}" type="pres">
      <dgm:prSet presAssocID="{ECC2434A-267D-43FD-B53C-0652213B4E19}" presName="parentText" presStyleLbl="node1" presStyleIdx="4" presStyleCnt="8">
        <dgm:presLayoutVars>
          <dgm:chMax val="1"/>
          <dgm:bulletEnabled val="1"/>
        </dgm:presLayoutVars>
      </dgm:prSet>
      <dgm:spPr/>
    </dgm:pt>
    <dgm:pt modelId="{93FA4389-18D7-4C45-8F57-4E89DAB6FBE4}" type="pres">
      <dgm:prSet presAssocID="{A0EDF416-9261-4B15-A369-6689E6073B73}" presName="sp" presStyleCnt="0"/>
      <dgm:spPr/>
    </dgm:pt>
    <dgm:pt modelId="{106DE22F-A50C-4DBA-AE04-055D6ED8B873}" type="pres">
      <dgm:prSet presAssocID="{03AC48FF-8476-4A4D-8384-9C7E63AF4894}" presName="linNode" presStyleCnt="0"/>
      <dgm:spPr/>
    </dgm:pt>
    <dgm:pt modelId="{48CF2F41-DD3F-4A2E-A2D4-72C91EF6D407}" type="pres">
      <dgm:prSet presAssocID="{03AC48FF-8476-4A4D-8384-9C7E63AF4894}" presName="parentText" presStyleLbl="node1" presStyleIdx="5" presStyleCnt="8">
        <dgm:presLayoutVars>
          <dgm:chMax val="1"/>
          <dgm:bulletEnabled val="1"/>
        </dgm:presLayoutVars>
      </dgm:prSet>
      <dgm:spPr/>
    </dgm:pt>
    <dgm:pt modelId="{ADE8CD46-696D-4779-9EAE-E3F508743DFE}" type="pres">
      <dgm:prSet presAssocID="{A1C9EE35-E3E4-43AA-89F2-AB29E6442879}" presName="sp" presStyleCnt="0"/>
      <dgm:spPr/>
    </dgm:pt>
    <dgm:pt modelId="{50F90EB6-CF8A-4EFC-BEAE-9283A5323BA1}" type="pres">
      <dgm:prSet presAssocID="{402D757D-0619-4429-AB37-DD17173FC10E}" presName="linNode" presStyleCnt="0"/>
      <dgm:spPr/>
    </dgm:pt>
    <dgm:pt modelId="{D81D8462-735B-4619-A52A-C44B321D7D3B}" type="pres">
      <dgm:prSet presAssocID="{402D757D-0619-4429-AB37-DD17173FC10E}" presName="parentText" presStyleLbl="node1" presStyleIdx="6" presStyleCnt="8">
        <dgm:presLayoutVars>
          <dgm:chMax val="1"/>
          <dgm:bulletEnabled val="1"/>
        </dgm:presLayoutVars>
      </dgm:prSet>
      <dgm:spPr/>
    </dgm:pt>
    <dgm:pt modelId="{4263CC77-0D75-42DC-B2B0-C4D2B648F30B}" type="pres">
      <dgm:prSet presAssocID="{D403CD2F-D8D6-469C-9C6A-1693E419C4C5}" presName="sp" presStyleCnt="0"/>
      <dgm:spPr/>
    </dgm:pt>
    <dgm:pt modelId="{9B450B96-9760-48F9-BB72-51605D3FEBF0}" type="pres">
      <dgm:prSet presAssocID="{02C32390-6DAF-4C55-A58A-92770FAF264B}" presName="linNode" presStyleCnt="0"/>
      <dgm:spPr/>
    </dgm:pt>
    <dgm:pt modelId="{1B07030D-8CDD-445B-839A-D133321F7DC9}" type="pres">
      <dgm:prSet presAssocID="{02C32390-6DAF-4C55-A58A-92770FAF264B}" presName="parentText" presStyleLbl="node1" presStyleIdx="7" presStyleCnt="8">
        <dgm:presLayoutVars>
          <dgm:chMax val="1"/>
          <dgm:bulletEnabled val="1"/>
        </dgm:presLayoutVars>
      </dgm:prSet>
      <dgm:spPr/>
    </dgm:pt>
  </dgm:ptLst>
  <dgm:cxnLst>
    <dgm:cxn modelId="{DF18700E-1A23-4A57-B966-154328C9F649}" type="presOf" srcId="{99749F4E-F815-46D9-B202-515D5A39C3F3}" destId="{F159417C-E500-401B-B9BA-06313CDCAB5B}" srcOrd="0" destOrd="0" presId="urn:microsoft.com/office/officeart/2005/8/layout/vList5"/>
    <dgm:cxn modelId="{60E36918-9A9B-465B-AFA5-86E31B7CA469}" srcId="{FAAF3693-03DB-4A77-B007-45B249DE5C1F}" destId="{3A650E9D-6BB7-4789-9B68-81354AC2FDD3}" srcOrd="2" destOrd="0" parTransId="{787BF847-8D40-42D3-A0B1-51D4F362A571}" sibTransId="{D4B3E329-A62E-45D2-9D41-76C0982981B3}"/>
    <dgm:cxn modelId="{7366013D-261A-446C-9F65-78B620EA9A0E}" srcId="{FAAF3693-03DB-4A77-B007-45B249DE5C1F}" destId="{3970E0F5-8929-4CAA-B980-20216F45B9E6}" srcOrd="3" destOrd="0" parTransId="{B807309F-E5B5-41CD-AC33-A44CA014ED15}" sibTransId="{2DFD2848-F77A-4FDE-B622-E76A5EC917C9}"/>
    <dgm:cxn modelId="{14E4AB62-EE5D-452F-B910-8EDEF832E7B8}" type="presOf" srcId="{3A650E9D-6BB7-4789-9B68-81354AC2FDD3}" destId="{6DCE11DA-4EBD-4449-B42F-6AFA1AE3A36D}" srcOrd="0" destOrd="0" presId="urn:microsoft.com/office/officeart/2005/8/layout/vList5"/>
    <dgm:cxn modelId="{D06E3671-8200-4F4E-8FF3-F383CE2272CD}" type="presOf" srcId="{ECC2434A-267D-43FD-B53C-0652213B4E19}" destId="{DAE65B27-D101-45F4-B049-0688E6617E1D}" srcOrd="0" destOrd="0" presId="urn:microsoft.com/office/officeart/2005/8/layout/vList5"/>
    <dgm:cxn modelId="{40C27B72-5723-47FD-BF05-4DC9B15FB6D2}" srcId="{FAAF3693-03DB-4A77-B007-45B249DE5C1F}" destId="{44806857-370D-479C-BA85-5E3DF707FB9D}" srcOrd="0" destOrd="0" parTransId="{54A7DBE4-B80C-4D60-842E-63F59CB91823}" sibTransId="{F9844EB1-D1A5-494D-8968-8A88FE4E0B29}"/>
    <dgm:cxn modelId="{3DFFB652-B14B-49A1-9FBC-577B2AA92D89}" srcId="{FAAF3693-03DB-4A77-B007-45B249DE5C1F}" destId="{ECC2434A-267D-43FD-B53C-0652213B4E19}" srcOrd="4" destOrd="0" parTransId="{E4B30A52-F5A5-4BCE-822D-D49BE80D9219}" sibTransId="{A0EDF416-9261-4B15-A369-6689E6073B73}"/>
    <dgm:cxn modelId="{544D797A-5EFE-4ED2-847D-2DD1FD9D2C57}" type="presOf" srcId="{03AC48FF-8476-4A4D-8384-9C7E63AF4894}" destId="{48CF2F41-DD3F-4A2E-A2D4-72C91EF6D407}" srcOrd="0" destOrd="0" presId="urn:microsoft.com/office/officeart/2005/8/layout/vList5"/>
    <dgm:cxn modelId="{88EDAE7E-765F-4577-8FAB-F36493A64FD3}" type="presOf" srcId="{FAAF3693-03DB-4A77-B007-45B249DE5C1F}" destId="{4D17562B-5340-42B9-A90D-B4B8474D9020}" srcOrd="0" destOrd="0" presId="urn:microsoft.com/office/officeart/2005/8/layout/vList5"/>
    <dgm:cxn modelId="{1B7C5380-4707-4AE8-B51B-4139B355E238}" type="presOf" srcId="{3970E0F5-8929-4CAA-B980-20216F45B9E6}" destId="{0C842A99-33F9-40BC-B66F-57D03D37776D}" srcOrd="0" destOrd="0" presId="urn:microsoft.com/office/officeart/2005/8/layout/vList5"/>
    <dgm:cxn modelId="{4163EE86-42D6-4CF0-82C2-D6A91BFB882C}" type="presOf" srcId="{02C32390-6DAF-4C55-A58A-92770FAF264B}" destId="{1B07030D-8CDD-445B-839A-D133321F7DC9}" srcOrd="0" destOrd="0" presId="urn:microsoft.com/office/officeart/2005/8/layout/vList5"/>
    <dgm:cxn modelId="{DB88C29B-6305-4017-A28F-6C7BC2A445F4}" srcId="{FAAF3693-03DB-4A77-B007-45B249DE5C1F}" destId="{03AC48FF-8476-4A4D-8384-9C7E63AF4894}" srcOrd="5" destOrd="0" parTransId="{FF716058-5C6A-4A33-BFE4-B3314D9E091E}" sibTransId="{A1C9EE35-E3E4-43AA-89F2-AB29E6442879}"/>
    <dgm:cxn modelId="{7E2FAC9E-BE40-412B-93D8-F9B6B4FD6136}" srcId="{FAAF3693-03DB-4A77-B007-45B249DE5C1F}" destId="{02C32390-6DAF-4C55-A58A-92770FAF264B}" srcOrd="7" destOrd="0" parTransId="{FEE8BC40-50B4-4ADB-A1F7-323CFDAA32E3}" sibTransId="{898C83A0-0D1D-4CBD-8F84-AAF021F13674}"/>
    <dgm:cxn modelId="{954291DE-956A-4DE3-8751-B9571184E273}" type="presOf" srcId="{44806857-370D-479C-BA85-5E3DF707FB9D}" destId="{D8DB740B-FD43-494B-86BD-D1FF784581A3}" srcOrd="0" destOrd="0" presId="urn:microsoft.com/office/officeart/2005/8/layout/vList5"/>
    <dgm:cxn modelId="{44A6F2EA-DA46-40B0-8901-ADD79DF10015}" srcId="{FAAF3693-03DB-4A77-B007-45B249DE5C1F}" destId="{402D757D-0619-4429-AB37-DD17173FC10E}" srcOrd="6" destOrd="0" parTransId="{5E346FDF-B866-4F2D-A97C-9D6B0AB1974E}" sibTransId="{D403CD2F-D8D6-469C-9C6A-1693E419C4C5}"/>
    <dgm:cxn modelId="{35ABF2F2-269A-4E56-846D-D8766DD4FF33}" type="presOf" srcId="{402D757D-0619-4429-AB37-DD17173FC10E}" destId="{D81D8462-735B-4619-A52A-C44B321D7D3B}" srcOrd="0" destOrd="0" presId="urn:microsoft.com/office/officeart/2005/8/layout/vList5"/>
    <dgm:cxn modelId="{286B06F8-E94E-4B8A-9DDE-B7596CFDFB0F}" srcId="{FAAF3693-03DB-4A77-B007-45B249DE5C1F}" destId="{99749F4E-F815-46D9-B202-515D5A39C3F3}" srcOrd="1" destOrd="0" parTransId="{CCC31A7A-5EDB-46D2-B6B5-2D5183100A78}" sibTransId="{80BA55E1-3B47-44E7-9B9A-E78EA53725E6}"/>
    <dgm:cxn modelId="{C99C9496-6B35-41CD-A34B-36F6AC12D248}" type="presParOf" srcId="{4D17562B-5340-42B9-A90D-B4B8474D9020}" destId="{A43D44CA-5345-4223-9529-27419C7ABE34}" srcOrd="0" destOrd="0" presId="urn:microsoft.com/office/officeart/2005/8/layout/vList5"/>
    <dgm:cxn modelId="{9F69AA7C-5029-4D5D-B2B1-EA0C1F347D44}" type="presParOf" srcId="{A43D44CA-5345-4223-9529-27419C7ABE34}" destId="{D8DB740B-FD43-494B-86BD-D1FF784581A3}" srcOrd="0" destOrd="0" presId="urn:microsoft.com/office/officeart/2005/8/layout/vList5"/>
    <dgm:cxn modelId="{3AB0DDE5-6496-4245-9708-5099C8CDF5FC}" type="presParOf" srcId="{4D17562B-5340-42B9-A90D-B4B8474D9020}" destId="{5C725460-7D4B-420D-AB7D-58A12B669557}" srcOrd="1" destOrd="0" presId="urn:microsoft.com/office/officeart/2005/8/layout/vList5"/>
    <dgm:cxn modelId="{D14411B8-C717-4596-960A-965A5F3A8ED8}" type="presParOf" srcId="{4D17562B-5340-42B9-A90D-B4B8474D9020}" destId="{6D6D3084-AC6F-4199-84EB-07B2B99C7D06}" srcOrd="2" destOrd="0" presId="urn:microsoft.com/office/officeart/2005/8/layout/vList5"/>
    <dgm:cxn modelId="{DB08D7F4-9FFF-4EFB-8B77-55A06E80BB25}" type="presParOf" srcId="{6D6D3084-AC6F-4199-84EB-07B2B99C7D06}" destId="{F159417C-E500-401B-B9BA-06313CDCAB5B}" srcOrd="0" destOrd="0" presId="urn:microsoft.com/office/officeart/2005/8/layout/vList5"/>
    <dgm:cxn modelId="{AB69FEFC-6A9B-4632-BDC6-2BE18835499A}" type="presParOf" srcId="{4D17562B-5340-42B9-A90D-B4B8474D9020}" destId="{907691A6-59FC-4E20-BBD7-647F0AD74D5C}" srcOrd="3" destOrd="0" presId="urn:microsoft.com/office/officeart/2005/8/layout/vList5"/>
    <dgm:cxn modelId="{ECABB2E6-6BFC-4FE2-81F4-5294EC5F98F8}" type="presParOf" srcId="{4D17562B-5340-42B9-A90D-B4B8474D9020}" destId="{7A554176-0EF8-41DF-A48F-62F99D6D3852}" srcOrd="4" destOrd="0" presId="urn:microsoft.com/office/officeart/2005/8/layout/vList5"/>
    <dgm:cxn modelId="{D6FED692-2672-4846-AF86-6E775EB28283}" type="presParOf" srcId="{7A554176-0EF8-41DF-A48F-62F99D6D3852}" destId="{6DCE11DA-4EBD-4449-B42F-6AFA1AE3A36D}" srcOrd="0" destOrd="0" presId="urn:microsoft.com/office/officeart/2005/8/layout/vList5"/>
    <dgm:cxn modelId="{950EC547-CE54-4329-B30D-78B8010B6B1D}" type="presParOf" srcId="{4D17562B-5340-42B9-A90D-B4B8474D9020}" destId="{1306C33C-0C50-4F3B-B81E-2270FA86724D}" srcOrd="5" destOrd="0" presId="urn:microsoft.com/office/officeart/2005/8/layout/vList5"/>
    <dgm:cxn modelId="{7A00DE84-6F9E-4F48-981B-1D3DF8951890}" type="presParOf" srcId="{4D17562B-5340-42B9-A90D-B4B8474D9020}" destId="{DFC58F94-A99C-41A8-966E-1C43C766A79A}" srcOrd="6" destOrd="0" presId="urn:microsoft.com/office/officeart/2005/8/layout/vList5"/>
    <dgm:cxn modelId="{041DDAE6-803E-4BFE-8130-18D2149DB839}" type="presParOf" srcId="{DFC58F94-A99C-41A8-966E-1C43C766A79A}" destId="{0C842A99-33F9-40BC-B66F-57D03D37776D}" srcOrd="0" destOrd="0" presId="urn:microsoft.com/office/officeart/2005/8/layout/vList5"/>
    <dgm:cxn modelId="{0936AB66-E25C-4327-BEBC-4C20A4926A23}" type="presParOf" srcId="{4D17562B-5340-42B9-A90D-B4B8474D9020}" destId="{E2C722F2-4C70-456B-BB26-B3932A8512E2}" srcOrd="7" destOrd="0" presId="urn:microsoft.com/office/officeart/2005/8/layout/vList5"/>
    <dgm:cxn modelId="{13A7497E-563E-40CC-8DDE-90B7FFDC7C01}" type="presParOf" srcId="{4D17562B-5340-42B9-A90D-B4B8474D9020}" destId="{2C9244DC-4F95-420F-9D5D-F10373AB26EF}" srcOrd="8" destOrd="0" presId="urn:microsoft.com/office/officeart/2005/8/layout/vList5"/>
    <dgm:cxn modelId="{32C117F1-599C-4B87-AAC5-9EF604867487}" type="presParOf" srcId="{2C9244DC-4F95-420F-9D5D-F10373AB26EF}" destId="{DAE65B27-D101-45F4-B049-0688E6617E1D}" srcOrd="0" destOrd="0" presId="urn:microsoft.com/office/officeart/2005/8/layout/vList5"/>
    <dgm:cxn modelId="{9BC9F959-9FD4-4D98-B0CA-14A82AC7A31B}" type="presParOf" srcId="{4D17562B-5340-42B9-A90D-B4B8474D9020}" destId="{93FA4389-18D7-4C45-8F57-4E89DAB6FBE4}" srcOrd="9" destOrd="0" presId="urn:microsoft.com/office/officeart/2005/8/layout/vList5"/>
    <dgm:cxn modelId="{6B287F9C-DC1B-4CA7-9B76-76442CA5C0D1}" type="presParOf" srcId="{4D17562B-5340-42B9-A90D-B4B8474D9020}" destId="{106DE22F-A50C-4DBA-AE04-055D6ED8B873}" srcOrd="10" destOrd="0" presId="urn:microsoft.com/office/officeart/2005/8/layout/vList5"/>
    <dgm:cxn modelId="{33D79DEF-89C0-4E98-8749-8903D9FDF2A1}" type="presParOf" srcId="{106DE22F-A50C-4DBA-AE04-055D6ED8B873}" destId="{48CF2F41-DD3F-4A2E-A2D4-72C91EF6D407}" srcOrd="0" destOrd="0" presId="urn:microsoft.com/office/officeart/2005/8/layout/vList5"/>
    <dgm:cxn modelId="{2630B1D0-E279-446B-ACA9-E65967CC9228}" type="presParOf" srcId="{4D17562B-5340-42B9-A90D-B4B8474D9020}" destId="{ADE8CD46-696D-4779-9EAE-E3F508743DFE}" srcOrd="11" destOrd="0" presId="urn:microsoft.com/office/officeart/2005/8/layout/vList5"/>
    <dgm:cxn modelId="{5A945654-401B-42B3-99F8-A5041CEC9FEE}" type="presParOf" srcId="{4D17562B-5340-42B9-A90D-B4B8474D9020}" destId="{50F90EB6-CF8A-4EFC-BEAE-9283A5323BA1}" srcOrd="12" destOrd="0" presId="urn:microsoft.com/office/officeart/2005/8/layout/vList5"/>
    <dgm:cxn modelId="{BDF7C1C6-1BC7-4E8B-836A-024454AA4F9C}" type="presParOf" srcId="{50F90EB6-CF8A-4EFC-BEAE-9283A5323BA1}" destId="{D81D8462-735B-4619-A52A-C44B321D7D3B}" srcOrd="0" destOrd="0" presId="urn:microsoft.com/office/officeart/2005/8/layout/vList5"/>
    <dgm:cxn modelId="{F8B61A4B-753F-4A44-91AF-1BA780103ACC}" type="presParOf" srcId="{4D17562B-5340-42B9-A90D-B4B8474D9020}" destId="{4263CC77-0D75-42DC-B2B0-C4D2B648F30B}" srcOrd="13" destOrd="0" presId="urn:microsoft.com/office/officeart/2005/8/layout/vList5"/>
    <dgm:cxn modelId="{030B0730-5436-4917-B910-87CC5C030009}" type="presParOf" srcId="{4D17562B-5340-42B9-A90D-B4B8474D9020}" destId="{9B450B96-9760-48F9-BB72-51605D3FEBF0}" srcOrd="14" destOrd="0" presId="urn:microsoft.com/office/officeart/2005/8/layout/vList5"/>
    <dgm:cxn modelId="{86DDBC5E-DCAE-4A79-B844-C800E683FC25}" type="presParOf" srcId="{9B450B96-9760-48F9-BB72-51605D3FEBF0}" destId="{1B07030D-8CDD-445B-839A-D133321F7DC9}" srcOrd="0" destOrd="0" presId="urn:microsoft.com/office/officeart/2005/8/layout/vList5"/>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7A322FB5-9BD8-4E6B-BA51-F151A206E4C2}" type="doc">
      <dgm:prSet loTypeId="urn:microsoft.com/office/officeart/2005/8/layout/vList2" loCatId="list" qsTypeId="urn:microsoft.com/office/officeart/2005/8/quickstyle/simple2" qsCatId="simple" csTypeId="urn:microsoft.com/office/officeart/2005/8/colors/accent2_2" csCatId="accent2"/>
      <dgm:spPr/>
      <dgm:t>
        <a:bodyPr/>
        <a:lstStyle/>
        <a:p>
          <a:endParaRPr lang="en-US"/>
        </a:p>
      </dgm:t>
    </dgm:pt>
    <dgm:pt modelId="{DA15FEB8-35A7-4221-8028-626C1308C1CE}">
      <dgm:prSet/>
      <dgm:spPr/>
      <dgm:t>
        <a:bodyPr/>
        <a:lstStyle/>
        <a:p>
          <a:pPr rtl="0"/>
          <a:r>
            <a:rPr lang="en-US" b="1" u="sng"/>
            <a:t>DO NOT. . </a:t>
          </a:r>
          <a:r>
            <a:rPr lang="en-US" b="1"/>
            <a:t>.</a:t>
          </a:r>
          <a:r>
            <a:rPr lang="en-US" b="1">
              <a:latin typeface="Calibri Light" panose="020F0302020204030204"/>
            </a:rPr>
            <a:t> </a:t>
          </a:r>
          <a:endParaRPr lang="en-US"/>
        </a:p>
      </dgm:t>
    </dgm:pt>
    <dgm:pt modelId="{EECC1F78-C022-429C-878A-9F751898201B}" type="parTrans" cxnId="{DAACD5EB-3B39-465E-A920-0D2434FB3A27}">
      <dgm:prSet/>
      <dgm:spPr/>
      <dgm:t>
        <a:bodyPr/>
        <a:lstStyle/>
        <a:p>
          <a:endParaRPr lang="en-US"/>
        </a:p>
      </dgm:t>
    </dgm:pt>
    <dgm:pt modelId="{2E3433A2-3786-4F32-8028-E367782E0281}" type="sibTrans" cxnId="{DAACD5EB-3B39-465E-A920-0D2434FB3A27}">
      <dgm:prSet/>
      <dgm:spPr/>
      <dgm:t>
        <a:bodyPr/>
        <a:lstStyle/>
        <a:p>
          <a:endParaRPr lang="en-US"/>
        </a:p>
      </dgm:t>
    </dgm:pt>
    <dgm:pt modelId="{A5E0FA3C-434D-4CC2-BA0A-2D541F153DE7}">
      <dgm:prSet/>
      <dgm:spPr/>
      <dgm:t>
        <a:bodyPr/>
        <a:lstStyle/>
        <a:p>
          <a:r>
            <a:rPr lang="en-US"/>
            <a:t>“Hang out” in the stairwells or on the second floor during lunch.</a:t>
          </a:r>
        </a:p>
      </dgm:t>
    </dgm:pt>
    <dgm:pt modelId="{C7FFBDC8-BD06-48DA-974D-6A557C5252DD}" type="parTrans" cxnId="{276D5D1B-A46B-494F-8E50-63C671C9DFB9}">
      <dgm:prSet/>
      <dgm:spPr/>
      <dgm:t>
        <a:bodyPr/>
        <a:lstStyle/>
        <a:p>
          <a:endParaRPr lang="en-US"/>
        </a:p>
      </dgm:t>
    </dgm:pt>
    <dgm:pt modelId="{84AA20E9-96B1-40CA-8ED3-CFAA244C1297}" type="sibTrans" cxnId="{276D5D1B-A46B-494F-8E50-63C671C9DFB9}">
      <dgm:prSet/>
      <dgm:spPr/>
      <dgm:t>
        <a:bodyPr/>
        <a:lstStyle/>
        <a:p>
          <a:endParaRPr lang="en-US"/>
        </a:p>
      </dgm:t>
    </dgm:pt>
    <dgm:pt modelId="{303CDEDC-1E8B-4B7E-8760-C9E3C3D20646}">
      <dgm:prSet/>
      <dgm:spPr/>
      <dgm:t>
        <a:bodyPr/>
        <a:lstStyle/>
        <a:p>
          <a:r>
            <a:rPr lang="en-US"/>
            <a:t>Chew gum. DO NOT BRING GUM!</a:t>
          </a:r>
        </a:p>
      </dgm:t>
    </dgm:pt>
    <dgm:pt modelId="{B26E03D5-4512-4DDD-90D4-83AB4BC1BF88}" type="parTrans" cxnId="{60101F98-9D92-4A51-ABE4-4A0FB4FDA6F1}">
      <dgm:prSet/>
      <dgm:spPr/>
      <dgm:t>
        <a:bodyPr/>
        <a:lstStyle/>
        <a:p>
          <a:endParaRPr lang="en-US"/>
        </a:p>
      </dgm:t>
    </dgm:pt>
    <dgm:pt modelId="{45232097-DDF5-4B5C-A8D4-AA3773CC58A3}" type="sibTrans" cxnId="{60101F98-9D92-4A51-ABE4-4A0FB4FDA6F1}">
      <dgm:prSet/>
      <dgm:spPr/>
      <dgm:t>
        <a:bodyPr/>
        <a:lstStyle/>
        <a:p>
          <a:endParaRPr lang="en-US"/>
        </a:p>
      </dgm:t>
    </dgm:pt>
    <dgm:pt modelId="{67423295-9B6A-44DE-BA6A-D078AD18E66E}">
      <dgm:prSet/>
      <dgm:spPr/>
      <dgm:t>
        <a:bodyPr/>
        <a:lstStyle/>
        <a:p>
          <a:r>
            <a:rPr lang="en-US"/>
            <a:t>Go on the basketball court with a skateboard!</a:t>
          </a:r>
        </a:p>
      </dgm:t>
    </dgm:pt>
    <dgm:pt modelId="{85A624FA-7697-4F19-B6CD-6AF8F95D1D31}" type="parTrans" cxnId="{4B7B8137-43A6-43D5-B874-2E44C9BE88F4}">
      <dgm:prSet/>
      <dgm:spPr/>
      <dgm:t>
        <a:bodyPr/>
        <a:lstStyle/>
        <a:p>
          <a:endParaRPr lang="en-US"/>
        </a:p>
      </dgm:t>
    </dgm:pt>
    <dgm:pt modelId="{21A3DE40-36A1-4954-B572-EEFE5E9762EB}" type="sibTrans" cxnId="{4B7B8137-43A6-43D5-B874-2E44C9BE88F4}">
      <dgm:prSet/>
      <dgm:spPr/>
      <dgm:t>
        <a:bodyPr/>
        <a:lstStyle/>
        <a:p>
          <a:endParaRPr lang="en-US"/>
        </a:p>
      </dgm:t>
    </dgm:pt>
    <dgm:pt modelId="{57D5625F-210D-4909-B8C5-F45BB0E3DF6C}">
      <dgm:prSet/>
      <dgm:spPr/>
      <dgm:t>
        <a:bodyPr/>
        <a:lstStyle/>
        <a:p>
          <a:pPr rtl="0"/>
          <a:r>
            <a:rPr lang="en-US"/>
            <a:t>Use the elevator without approval from the office.</a:t>
          </a:r>
          <a:r>
            <a:rPr lang="en-US">
              <a:latin typeface="Calibri Light" panose="020F0302020204030204"/>
            </a:rPr>
            <a:t> </a:t>
          </a:r>
          <a:endParaRPr lang="en-US"/>
        </a:p>
      </dgm:t>
    </dgm:pt>
    <dgm:pt modelId="{74008C87-0381-4B3B-A6BD-8C59CC0630DE}" type="parTrans" cxnId="{F4EAA9A0-933F-42E8-8679-25A21CF14A9C}">
      <dgm:prSet/>
      <dgm:spPr/>
      <dgm:t>
        <a:bodyPr/>
        <a:lstStyle/>
        <a:p>
          <a:endParaRPr lang="en-US"/>
        </a:p>
      </dgm:t>
    </dgm:pt>
    <dgm:pt modelId="{E32DFCA4-3C4D-44D1-B63B-4F3FF2BD38BD}" type="sibTrans" cxnId="{F4EAA9A0-933F-42E8-8679-25A21CF14A9C}">
      <dgm:prSet/>
      <dgm:spPr/>
      <dgm:t>
        <a:bodyPr/>
        <a:lstStyle/>
        <a:p>
          <a:endParaRPr lang="en-US"/>
        </a:p>
      </dgm:t>
    </dgm:pt>
    <dgm:pt modelId="{D583CB21-3C37-4609-A6D6-2C95B7A0D2EC}">
      <dgm:prSet/>
      <dgm:spPr/>
      <dgm:t>
        <a:bodyPr/>
        <a:lstStyle/>
        <a:p>
          <a:r>
            <a:rPr lang="en-US"/>
            <a:t>Leave campus if you are a Middle Schooler, Freshman or Sophomore (Except for DE students)</a:t>
          </a:r>
        </a:p>
      </dgm:t>
    </dgm:pt>
    <dgm:pt modelId="{FECF841E-0B66-4915-B5C0-AEFD0A67B0EA}" type="parTrans" cxnId="{58F81E95-497F-4265-8A28-3A1137F33FCD}">
      <dgm:prSet/>
      <dgm:spPr/>
      <dgm:t>
        <a:bodyPr/>
        <a:lstStyle/>
        <a:p>
          <a:endParaRPr lang="en-US"/>
        </a:p>
      </dgm:t>
    </dgm:pt>
    <dgm:pt modelId="{AC8997D7-D846-4CF4-B257-58842CF943C9}" type="sibTrans" cxnId="{58F81E95-497F-4265-8A28-3A1137F33FCD}">
      <dgm:prSet/>
      <dgm:spPr/>
      <dgm:t>
        <a:bodyPr/>
        <a:lstStyle/>
        <a:p>
          <a:endParaRPr lang="en-US"/>
        </a:p>
      </dgm:t>
    </dgm:pt>
    <dgm:pt modelId="{5B49DAB7-8AAD-4793-8682-9921E1AA93F6}">
      <dgm:prSet/>
      <dgm:spPr/>
      <dgm:t>
        <a:bodyPr/>
        <a:lstStyle/>
        <a:p>
          <a:r>
            <a:rPr lang="en-US"/>
            <a:t>Allow an underclassmen in your vehicle without prior permission, or you will lose all privileges for the remainder of the school year.</a:t>
          </a:r>
        </a:p>
      </dgm:t>
    </dgm:pt>
    <dgm:pt modelId="{EB89844A-F5BE-4F42-A582-FE4693EABAD4}" type="parTrans" cxnId="{0D3F48E3-75BF-4BBD-98B1-070FED16C32D}">
      <dgm:prSet/>
      <dgm:spPr/>
      <dgm:t>
        <a:bodyPr/>
        <a:lstStyle/>
        <a:p>
          <a:endParaRPr lang="en-US"/>
        </a:p>
      </dgm:t>
    </dgm:pt>
    <dgm:pt modelId="{005E8CB6-0489-4F41-8B22-64C83F010B9A}" type="sibTrans" cxnId="{0D3F48E3-75BF-4BBD-98B1-070FED16C32D}">
      <dgm:prSet/>
      <dgm:spPr/>
      <dgm:t>
        <a:bodyPr/>
        <a:lstStyle/>
        <a:p>
          <a:endParaRPr lang="en-US"/>
        </a:p>
      </dgm:t>
    </dgm:pt>
    <dgm:pt modelId="{C98EA8B9-FF6D-47B3-ADBE-B0A473705906}">
      <dgm:prSet/>
      <dgm:spPr/>
      <dgm:t>
        <a:bodyPr/>
        <a:lstStyle/>
        <a:p>
          <a:r>
            <a:rPr lang="en-US"/>
            <a:t>Throw anything off the balcony.</a:t>
          </a:r>
        </a:p>
      </dgm:t>
    </dgm:pt>
    <dgm:pt modelId="{81A98DA7-EC56-4F2B-B0AC-8A9F79B9FF6C}" type="parTrans" cxnId="{991CEAE2-052B-4619-BDF5-F78AD214C82F}">
      <dgm:prSet/>
      <dgm:spPr/>
      <dgm:t>
        <a:bodyPr/>
        <a:lstStyle/>
        <a:p>
          <a:endParaRPr lang="en-US"/>
        </a:p>
      </dgm:t>
    </dgm:pt>
    <dgm:pt modelId="{E5A33164-5ACE-4BD3-A489-D808601BB126}" type="sibTrans" cxnId="{991CEAE2-052B-4619-BDF5-F78AD214C82F}">
      <dgm:prSet/>
      <dgm:spPr/>
      <dgm:t>
        <a:bodyPr/>
        <a:lstStyle/>
        <a:p>
          <a:endParaRPr lang="en-US"/>
        </a:p>
      </dgm:t>
    </dgm:pt>
    <dgm:pt modelId="{2A3358A0-695E-4595-AAB4-0EE522D6D9A9}">
      <dgm:prSet/>
      <dgm:spPr/>
      <dgm:t>
        <a:bodyPr/>
        <a:lstStyle/>
        <a:p>
          <a:r>
            <a:rPr lang="en-US"/>
            <a:t>Throw anything from the ground level to the 2</a:t>
          </a:r>
          <a:r>
            <a:rPr lang="en-US" baseline="30000"/>
            <a:t>nd</a:t>
          </a:r>
          <a:r>
            <a:rPr lang="en-US"/>
            <a:t> floor.</a:t>
          </a:r>
        </a:p>
      </dgm:t>
    </dgm:pt>
    <dgm:pt modelId="{96991DA3-706A-4FA1-B4B5-79C3F70B563C}" type="parTrans" cxnId="{93D05751-3206-4BF3-9ED9-45F98D26F6E7}">
      <dgm:prSet/>
      <dgm:spPr/>
      <dgm:t>
        <a:bodyPr/>
        <a:lstStyle/>
        <a:p>
          <a:endParaRPr lang="en-US"/>
        </a:p>
      </dgm:t>
    </dgm:pt>
    <dgm:pt modelId="{D2946638-17C4-4402-B634-A117AB462906}" type="sibTrans" cxnId="{93D05751-3206-4BF3-9ED9-45F98D26F6E7}">
      <dgm:prSet/>
      <dgm:spPr/>
      <dgm:t>
        <a:bodyPr/>
        <a:lstStyle/>
        <a:p>
          <a:endParaRPr lang="en-US"/>
        </a:p>
      </dgm:t>
    </dgm:pt>
    <dgm:pt modelId="{F9F1C232-1CA1-4111-9FD9-4A1778983318}">
      <dgm:prSet/>
      <dgm:spPr/>
      <dgm:t>
        <a:bodyPr/>
        <a:lstStyle/>
        <a:p>
          <a:r>
            <a:rPr lang="en-US"/>
            <a:t>Eat or carry food over the basketball court or turf field</a:t>
          </a:r>
        </a:p>
      </dgm:t>
    </dgm:pt>
    <dgm:pt modelId="{5E83D4F2-C2D4-4C60-A96B-2923B74E373C}" type="parTrans" cxnId="{5A2FBF5B-B8FF-4AC5-8AF2-BD71E1E34A63}">
      <dgm:prSet/>
      <dgm:spPr/>
      <dgm:t>
        <a:bodyPr/>
        <a:lstStyle/>
        <a:p>
          <a:endParaRPr lang="en-US"/>
        </a:p>
      </dgm:t>
    </dgm:pt>
    <dgm:pt modelId="{1F6864FC-812F-4BF5-BCF6-87946AB28709}" type="sibTrans" cxnId="{5A2FBF5B-B8FF-4AC5-8AF2-BD71E1E34A63}">
      <dgm:prSet/>
      <dgm:spPr/>
      <dgm:t>
        <a:bodyPr/>
        <a:lstStyle/>
        <a:p>
          <a:endParaRPr lang="en-US"/>
        </a:p>
      </dgm:t>
    </dgm:pt>
    <dgm:pt modelId="{9CE0ED88-E469-489B-869C-C7AF302C5F8D}">
      <dgm:prSet/>
      <dgm:spPr/>
      <dgm:t>
        <a:bodyPr/>
        <a:lstStyle/>
        <a:p>
          <a:r>
            <a:rPr lang="en-US"/>
            <a:t>Litter or leave garbage around at lunch</a:t>
          </a:r>
        </a:p>
      </dgm:t>
    </dgm:pt>
    <dgm:pt modelId="{EEEA7D9B-6B8C-419B-9F97-F8D00E6569F9}" type="parTrans" cxnId="{7FF89182-2A5F-48F2-99C8-86E255937652}">
      <dgm:prSet/>
      <dgm:spPr/>
      <dgm:t>
        <a:bodyPr/>
        <a:lstStyle/>
        <a:p>
          <a:endParaRPr lang="en-US"/>
        </a:p>
      </dgm:t>
    </dgm:pt>
    <dgm:pt modelId="{DB95466B-6563-446A-8D90-A5B6C0362733}" type="sibTrans" cxnId="{7FF89182-2A5F-48F2-99C8-86E255937652}">
      <dgm:prSet/>
      <dgm:spPr/>
      <dgm:t>
        <a:bodyPr/>
        <a:lstStyle/>
        <a:p>
          <a:endParaRPr lang="en-US"/>
        </a:p>
      </dgm:t>
    </dgm:pt>
    <dgm:pt modelId="{EA2F3797-F10E-4D82-AD5D-635E977CE82D}">
      <dgm:prSet/>
      <dgm:spPr/>
      <dgm:t>
        <a:bodyPr/>
        <a:lstStyle/>
        <a:p>
          <a:pPr rtl="0"/>
          <a:r>
            <a:rPr lang="en-US"/>
            <a:t>Hang out by the wavy wall side or behind the basketball court bleachers</a:t>
          </a:r>
          <a:r>
            <a:rPr lang="en-US">
              <a:latin typeface="Calibri Light" panose="020F0302020204030204"/>
            </a:rPr>
            <a:t> </a:t>
          </a:r>
          <a:endParaRPr lang="en-US"/>
        </a:p>
      </dgm:t>
    </dgm:pt>
    <dgm:pt modelId="{71658CFC-7B2D-4BEF-9555-BB1ABBC2C092}" type="parTrans" cxnId="{1D4171A6-052B-471E-8558-8453B6102ECA}">
      <dgm:prSet/>
      <dgm:spPr/>
      <dgm:t>
        <a:bodyPr/>
        <a:lstStyle/>
        <a:p>
          <a:endParaRPr lang="en-US"/>
        </a:p>
      </dgm:t>
    </dgm:pt>
    <dgm:pt modelId="{D5B421C1-B032-4253-85D2-13788E100F3E}" type="sibTrans" cxnId="{1D4171A6-052B-471E-8558-8453B6102ECA}">
      <dgm:prSet/>
      <dgm:spPr/>
      <dgm:t>
        <a:bodyPr/>
        <a:lstStyle/>
        <a:p>
          <a:endParaRPr lang="en-US"/>
        </a:p>
      </dgm:t>
    </dgm:pt>
    <dgm:pt modelId="{59598561-4851-4DD2-B8B4-C1CF14971D75}">
      <dgm:prSet/>
      <dgm:spPr/>
      <dgm:t>
        <a:bodyPr/>
        <a:lstStyle/>
        <a:p>
          <a:r>
            <a:rPr lang="en-US"/>
            <a:t>Hang on or grab the basketball nets/rims</a:t>
          </a:r>
        </a:p>
      </dgm:t>
    </dgm:pt>
    <dgm:pt modelId="{20D6BB12-C9F6-46A5-B13C-86D5D5F763E5}" type="parTrans" cxnId="{3B3A8D90-3C4B-4739-9F95-0F30E2EB646B}">
      <dgm:prSet/>
      <dgm:spPr/>
      <dgm:t>
        <a:bodyPr/>
        <a:lstStyle/>
        <a:p>
          <a:endParaRPr lang="en-US"/>
        </a:p>
      </dgm:t>
    </dgm:pt>
    <dgm:pt modelId="{BE9DFB37-B793-442C-81EF-7C0115C5B6CA}" type="sibTrans" cxnId="{3B3A8D90-3C4B-4739-9F95-0F30E2EB646B}">
      <dgm:prSet/>
      <dgm:spPr/>
      <dgm:t>
        <a:bodyPr/>
        <a:lstStyle/>
        <a:p>
          <a:endParaRPr lang="en-US"/>
        </a:p>
      </dgm:t>
    </dgm:pt>
    <dgm:pt modelId="{423EC0AB-50CF-45A2-9F59-AF66044E6DB3}">
      <dgm:prSet/>
      <dgm:spPr/>
      <dgm:t>
        <a:bodyPr/>
        <a:lstStyle/>
        <a:p>
          <a:r>
            <a:rPr lang="en-US"/>
            <a:t>Playing “keep away” = a detention</a:t>
          </a:r>
        </a:p>
      </dgm:t>
    </dgm:pt>
    <dgm:pt modelId="{ADCA6811-6D0B-440B-B93B-002B5BC08A87}" type="parTrans" cxnId="{8F4B6434-A15A-4640-A5F0-7D635AF19587}">
      <dgm:prSet/>
      <dgm:spPr/>
      <dgm:t>
        <a:bodyPr/>
        <a:lstStyle/>
        <a:p>
          <a:endParaRPr lang="en-US"/>
        </a:p>
      </dgm:t>
    </dgm:pt>
    <dgm:pt modelId="{EBA34E20-E29F-48B7-92EC-624563AB3EF4}" type="sibTrans" cxnId="{8F4B6434-A15A-4640-A5F0-7D635AF19587}">
      <dgm:prSet/>
      <dgm:spPr/>
      <dgm:t>
        <a:bodyPr/>
        <a:lstStyle/>
        <a:p>
          <a:endParaRPr lang="en-US"/>
        </a:p>
      </dgm:t>
    </dgm:pt>
    <dgm:pt modelId="{5475BC10-4426-4835-BBB1-DCF799F0CF95}">
      <dgm:prSet/>
      <dgm:spPr/>
      <dgm:t>
        <a:bodyPr/>
        <a:lstStyle/>
        <a:p>
          <a:pPr rtl="0"/>
          <a:r>
            <a:rPr lang="en-US">
              <a:latin typeface="Calibri Light" panose="020F0302020204030204"/>
            </a:rPr>
            <a:t>Yoga </a:t>
          </a:r>
          <a:r>
            <a:rPr lang="en-US"/>
            <a:t>pants/ leggings/ are not allowed.</a:t>
          </a:r>
          <a:r>
            <a:rPr lang="en-US">
              <a:latin typeface="Calibri Light" panose="020F0302020204030204"/>
            </a:rPr>
            <a:t> </a:t>
          </a:r>
          <a:r>
            <a:rPr lang="en-US"/>
            <a:t> Not even during dress down days. Dress code violations earn detentions</a:t>
          </a:r>
        </a:p>
      </dgm:t>
    </dgm:pt>
    <dgm:pt modelId="{934FC9D8-54F3-47D3-B5CD-64B7E9D14309}" type="parTrans" cxnId="{397C2823-11A7-43C0-B1E4-4755506BB5AE}">
      <dgm:prSet/>
      <dgm:spPr/>
      <dgm:t>
        <a:bodyPr/>
        <a:lstStyle/>
        <a:p>
          <a:endParaRPr lang="en-US"/>
        </a:p>
      </dgm:t>
    </dgm:pt>
    <dgm:pt modelId="{32AAD221-3A79-4479-8DF9-2AF86EAEF9B8}" type="sibTrans" cxnId="{397C2823-11A7-43C0-B1E4-4755506BB5AE}">
      <dgm:prSet/>
      <dgm:spPr/>
      <dgm:t>
        <a:bodyPr/>
        <a:lstStyle/>
        <a:p>
          <a:endParaRPr lang="en-US"/>
        </a:p>
      </dgm:t>
    </dgm:pt>
    <dgm:pt modelId="{320713D1-B8F2-4699-B91F-02FA5EB1DFEE}">
      <dgm:prSet/>
      <dgm:spPr/>
      <dgm:t>
        <a:bodyPr/>
        <a:lstStyle/>
        <a:p>
          <a:pPr rtl="0"/>
          <a:r>
            <a:rPr lang="en-US"/>
            <a:t>You are not to go to the Deans’ office during class to argue a detention. You will be turned away.</a:t>
          </a:r>
          <a:r>
            <a:rPr lang="en-US">
              <a:latin typeface="Calibri Light" panose="020F0302020204030204"/>
            </a:rPr>
            <a:t> </a:t>
          </a:r>
          <a:endParaRPr lang="en-US"/>
        </a:p>
      </dgm:t>
    </dgm:pt>
    <dgm:pt modelId="{950D02B6-1D39-40B5-9BCE-A01B3CE441D3}" type="parTrans" cxnId="{971CE9B4-7EB1-4893-BE74-54FDAFFF281D}">
      <dgm:prSet/>
      <dgm:spPr/>
      <dgm:t>
        <a:bodyPr/>
        <a:lstStyle/>
        <a:p>
          <a:endParaRPr lang="en-US"/>
        </a:p>
      </dgm:t>
    </dgm:pt>
    <dgm:pt modelId="{40A710A6-AB4A-48F1-B8CC-D1846491ABA5}" type="sibTrans" cxnId="{971CE9B4-7EB1-4893-BE74-54FDAFFF281D}">
      <dgm:prSet/>
      <dgm:spPr/>
      <dgm:t>
        <a:bodyPr/>
        <a:lstStyle/>
        <a:p>
          <a:endParaRPr lang="en-US"/>
        </a:p>
      </dgm:t>
    </dgm:pt>
    <dgm:pt modelId="{AD0F6F49-DD3F-4E54-BD4E-A89CA0BB77D2}" type="pres">
      <dgm:prSet presAssocID="{7A322FB5-9BD8-4E6B-BA51-F151A206E4C2}" presName="linear" presStyleCnt="0">
        <dgm:presLayoutVars>
          <dgm:animLvl val="lvl"/>
          <dgm:resizeHandles val="exact"/>
        </dgm:presLayoutVars>
      </dgm:prSet>
      <dgm:spPr/>
    </dgm:pt>
    <dgm:pt modelId="{E16BC718-993B-4799-8E25-649963D08E46}" type="pres">
      <dgm:prSet presAssocID="{DA15FEB8-35A7-4221-8028-626C1308C1CE}" presName="parentText" presStyleLbl="node1" presStyleIdx="0" presStyleCnt="16">
        <dgm:presLayoutVars>
          <dgm:chMax val="0"/>
          <dgm:bulletEnabled val="1"/>
        </dgm:presLayoutVars>
      </dgm:prSet>
      <dgm:spPr/>
    </dgm:pt>
    <dgm:pt modelId="{69CE857A-7CAB-4DAD-A91D-20D680AF4A74}" type="pres">
      <dgm:prSet presAssocID="{2E3433A2-3786-4F32-8028-E367782E0281}" presName="spacer" presStyleCnt="0"/>
      <dgm:spPr/>
    </dgm:pt>
    <dgm:pt modelId="{BAE64A32-3C70-4086-BBB6-71480264422A}" type="pres">
      <dgm:prSet presAssocID="{A5E0FA3C-434D-4CC2-BA0A-2D541F153DE7}" presName="parentText" presStyleLbl="node1" presStyleIdx="1" presStyleCnt="16">
        <dgm:presLayoutVars>
          <dgm:chMax val="0"/>
          <dgm:bulletEnabled val="1"/>
        </dgm:presLayoutVars>
      </dgm:prSet>
      <dgm:spPr/>
    </dgm:pt>
    <dgm:pt modelId="{86E5AB83-21E7-4346-86F1-CD3BED1984A9}" type="pres">
      <dgm:prSet presAssocID="{84AA20E9-96B1-40CA-8ED3-CFAA244C1297}" presName="spacer" presStyleCnt="0"/>
      <dgm:spPr/>
    </dgm:pt>
    <dgm:pt modelId="{B2EBE422-AF89-4ED4-976E-EFABC33EA380}" type="pres">
      <dgm:prSet presAssocID="{303CDEDC-1E8B-4B7E-8760-C9E3C3D20646}" presName="parentText" presStyleLbl="node1" presStyleIdx="2" presStyleCnt="16">
        <dgm:presLayoutVars>
          <dgm:chMax val="0"/>
          <dgm:bulletEnabled val="1"/>
        </dgm:presLayoutVars>
      </dgm:prSet>
      <dgm:spPr/>
    </dgm:pt>
    <dgm:pt modelId="{BE717F3B-3C49-4CAE-888D-E8D6730DBCAE}" type="pres">
      <dgm:prSet presAssocID="{45232097-DDF5-4B5C-A8D4-AA3773CC58A3}" presName="spacer" presStyleCnt="0"/>
      <dgm:spPr/>
    </dgm:pt>
    <dgm:pt modelId="{5275B937-F964-4625-92BE-F83F9F1864D8}" type="pres">
      <dgm:prSet presAssocID="{67423295-9B6A-44DE-BA6A-D078AD18E66E}" presName="parentText" presStyleLbl="node1" presStyleIdx="3" presStyleCnt="16">
        <dgm:presLayoutVars>
          <dgm:chMax val="0"/>
          <dgm:bulletEnabled val="1"/>
        </dgm:presLayoutVars>
      </dgm:prSet>
      <dgm:spPr/>
    </dgm:pt>
    <dgm:pt modelId="{08747E87-F109-41BB-9B16-ACE075D145B3}" type="pres">
      <dgm:prSet presAssocID="{21A3DE40-36A1-4954-B572-EEFE5E9762EB}" presName="spacer" presStyleCnt="0"/>
      <dgm:spPr/>
    </dgm:pt>
    <dgm:pt modelId="{CCD9E1C7-DDEC-4DDE-BFAC-E22C80ABF486}" type="pres">
      <dgm:prSet presAssocID="{57D5625F-210D-4909-B8C5-F45BB0E3DF6C}" presName="parentText" presStyleLbl="node1" presStyleIdx="4" presStyleCnt="16">
        <dgm:presLayoutVars>
          <dgm:chMax val="0"/>
          <dgm:bulletEnabled val="1"/>
        </dgm:presLayoutVars>
      </dgm:prSet>
      <dgm:spPr/>
    </dgm:pt>
    <dgm:pt modelId="{4113F4C5-E043-4491-8B68-5D87A1F96AA1}" type="pres">
      <dgm:prSet presAssocID="{E32DFCA4-3C4D-44D1-B63B-4F3FF2BD38BD}" presName="spacer" presStyleCnt="0"/>
      <dgm:spPr/>
    </dgm:pt>
    <dgm:pt modelId="{56849978-BA99-49EF-99C8-4BE4AF769CA9}" type="pres">
      <dgm:prSet presAssocID="{D583CB21-3C37-4609-A6D6-2C95B7A0D2EC}" presName="parentText" presStyleLbl="node1" presStyleIdx="5" presStyleCnt="16">
        <dgm:presLayoutVars>
          <dgm:chMax val="0"/>
          <dgm:bulletEnabled val="1"/>
        </dgm:presLayoutVars>
      </dgm:prSet>
      <dgm:spPr/>
    </dgm:pt>
    <dgm:pt modelId="{3921F4A9-BAA8-4904-B6C1-25B967B53ED8}" type="pres">
      <dgm:prSet presAssocID="{AC8997D7-D846-4CF4-B257-58842CF943C9}" presName="spacer" presStyleCnt="0"/>
      <dgm:spPr/>
    </dgm:pt>
    <dgm:pt modelId="{4C7CAAFE-B811-4F44-965A-586D09650188}" type="pres">
      <dgm:prSet presAssocID="{5B49DAB7-8AAD-4793-8682-9921E1AA93F6}" presName="parentText" presStyleLbl="node1" presStyleIdx="6" presStyleCnt="16">
        <dgm:presLayoutVars>
          <dgm:chMax val="0"/>
          <dgm:bulletEnabled val="1"/>
        </dgm:presLayoutVars>
      </dgm:prSet>
      <dgm:spPr/>
    </dgm:pt>
    <dgm:pt modelId="{C6AE08E0-9B29-443C-BE21-C606CAB4812F}" type="pres">
      <dgm:prSet presAssocID="{005E8CB6-0489-4F41-8B22-64C83F010B9A}" presName="spacer" presStyleCnt="0"/>
      <dgm:spPr/>
    </dgm:pt>
    <dgm:pt modelId="{1091147D-05C1-4080-AC47-6FAE26AB1ADC}" type="pres">
      <dgm:prSet presAssocID="{C98EA8B9-FF6D-47B3-ADBE-B0A473705906}" presName="parentText" presStyleLbl="node1" presStyleIdx="7" presStyleCnt="16">
        <dgm:presLayoutVars>
          <dgm:chMax val="0"/>
          <dgm:bulletEnabled val="1"/>
        </dgm:presLayoutVars>
      </dgm:prSet>
      <dgm:spPr/>
    </dgm:pt>
    <dgm:pt modelId="{2BB8790B-8C63-4BF7-9647-675B43D14B6D}" type="pres">
      <dgm:prSet presAssocID="{E5A33164-5ACE-4BD3-A489-D808601BB126}" presName="spacer" presStyleCnt="0"/>
      <dgm:spPr/>
    </dgm:pt>
    <dgm:pt modelId="{A53FD525-20B5-4BB1-9D30-513951FADC45}" type="pres">
      <dgm:prSet presAssocID="{2A3358A0-695E-4595-AAB4-0EE522D6D9A9}" presName="parentText" presStyleLbl="node1" presStyleIdx="8" presStyleCnt="16">
        <dgm:presLayoutVars>
          <dgm:chMax val="0"/>
          <dgm:bulletEnabled val="1"/>
        </dgm:presLayoutVars>
      </dgm:prSet>
      <dgm:spPr/>
    </dgm:pt>
    <dgm:pt modelId="{E525F4E0-094C-4740-9C09-2920F30D66C3}" type="pres">
      <dgm:prSet presAssocID="{D2946638-17C4-4402-B634-A117AB462906}" presName="spacer" presStyleCnt="0"/>
      <dgm:spPr/>
    </dgm:pt>
    <dgm:pt modelId="{CBEE6B41-5DF2-453C-85EE-D04A0A63D66D}" type="pres">
      <dgm:prSet presAssocID="{F9F1C232-1CA1-4111-9FD9-4A1778983318}" presName="parentText" presStyleLbl="node1" presStyleIdx="9" presStyleCnt="16">
        <dgm:presLayoutVars>
          <dgm:chMax val="0"/>
          <dgm:bulletEnabled val="1"/>
        </dgm:presLayoutVars>
      </dgm:prSet>
      <dgm:spPr/>
    </dgm:pt>
    <dgm:pt modelId="{B80C6F43-1B49-4207-9A02-76EA9DC81AAF}" type="pres">
      <dgm:prSet presAssocID="{1F6864FC-812F-4BF5-BCF6-87946AB28709}" presName="spacer" presStyleCnt="0"/>
      <dgm:spPr/>
    </dgm:pt>
    <dgm:pt modelId="{DE3E1076-8F2D-4965-8116-4FACC21DAB08}" type="pres">
      <dgm:prSet presAssocID="{9CE0ED88-E469-489B-869C-C7AF302C5F8D}" presName="parentText" presStyleLbl="node1" presStyleIdx="10" presStyleCnt="16">
        <dgm:presLayoutVars>
          <dgm:chMax val="0"/>
          <dgm:bulletEnabled val="1"/>
        </dgm:presLayoutVars>
      </dgm:prSet>
      <dgm:spPr/>
    </dgm:pt>
    <dgm:pt modelId="{E1E60670-F2F7-4FBC-BA5D-62C54ED50BC0}" type="pres">
      <dgm:prSet presAssocID="{DB95466B-6563-446A-8D90-A5B6C0362733}" presName="spacer" presStyleCnt="0"/>
      <dgm:spPr/>
    </dgm:pt>
    <dgm:pt modelId="{8B0D7616-E917-47E0-AFEB-0E3F28AE59D9}" type="pres">
      <dgm:prSet presAssocID="{EA2F3797-F10E-4D82-AD5D-635E977CE82D}" presName="parentText" presStyleLbl="node1" presStyleIdx="11" presStyleCnt="16">
        <dgm:presLayoutVars>
          <dgm:chMax val="0"/>
          <dgm:bulletEnabled val="1"/>
        </dgm:presLayoutVars>
      </dgm:prSet>
      <dgm:spPr/>
    </dgm:pt>
    <dgm:pt modelId="{8CEE2D40-FF14-4B3E-BF42-9C8712B76A4D}" type="pres">
      <dgm:prSet presAssocID="{D5B421C1-B032-4253-85D2-13788E100F3E}" presName="spacer" presStyleCnt="0"/>
      <dgm:spPr/>
    </dgm:pt>
    <dgm:pt modelId="{5579D0C7-8184-4249-AF16-25DC59F49B68}" type="pres">
      <dgm:prSet presAssocID="{59598561-4851-4DD2-B8B4-C1CF14971D75}" presName="parentText" presStyleLbl="node1" presStyleIdx="12" presStyleCnt="16">
        <dgm:presLayoutVars>
          <dgm:chMax val="0"/>
          <dgm:bulletEnabled val="1"/>
        </dgm:presLayoutVars>
      </dgm:prSet>
      <dgm:spPr/>
    </dgm:pt>
    <dgm:pt modelId="{37C43BF0-6FA6-4F47-BF05-69F6DB501909}" type="pres">
      <dgm:prSet presAssocID="{BE9DFB37-B793-442C-81EF-7C0115C5B6CA}" presName="spacer" presStyleCnt="0"/>
      <dgm:spPr/>
    </dgm:pt>
    <dgm:pt modelId="{74351E6D-023C-45FF-AE07-5FE7769DAA39}" type="pres">
      <dgm:prSet presAssocID="{423EC0AB-50CF-45A2-9F59-AF66044E6DB3}" presName="parentText" presStyleLbl="node1" presStyleIdx="13" presStyleCnt="16">
        <dgm:presLayoutVars>
          <dgm:chMax val="0"/>
          <dgm:bulletEnabled val="1"/>
        </dgm:presLayoutVars>
      </dgm:prSet>
      <dgm:spPr/>
    </dgm:pt>
    <dgm:pt modelId="{FA74D240-5AE7-49CF-820A-F9ABB36D2752}" type="pres">
      <dgm:prSet presAssocID="{EBA34E20-E29F-48B7-92EC-624563AB3EF4}" presName="spacer" presStyleCnt="0"/>
      <dgm:spPr/>
    </dgm:pt>
    <dgm:pt modelId="{C2BCA0AA-CF63-42F6-9AB1-EB54285FFBBD}" type="pres">
      <dgm:prSet presAssocID="{5475BC10-4426-4835-BBB1-DCF799F0CF95}" presName="parentText" presStyleLbl="node1" presStyleIdx="14" presStyleCnt="16">
        <dgm:presLayoutVars>
          <dgm:chMax val="0"/>
          <dgm:bulletEnabled val="1"/>
        </dgm:presLayoutVars>
      </dgm:prSet>
      <dgm:spPr/>
    </dgm:pt>
    <dgm:pt modelId="{AD20FAD8-DB73-45F7-A22C-808156493C55}" type="pres">
      <dgm:prSet presAssocID="{32AAD221-3A79-4479-8DF9-2AF86EAEF9B8}" presName="spacer" presStyleCnt="0"/>
      <dgm:spPr/>
    </dgm:pt>
    <dgm:pt modelId="{C9BD223A-95CC-48D1-9E03-C0845243DD72}" type="pres">
      <dgm:prSet presAssocID="{320713D1-B8F2-4699-B91F-02FA5EB1DFEE}" presName="parentText" presStyleLbl="node1" presStyleIdx="15" presStyleCnt="16">
        <dgm:presLayoutVars>
          <dgm:chMax val="0"/>
          <dgm:bulletEnabled val="1"/>
        </dgm:presLayoutVars>
      </dgm:prSet>
      <dgm:spPr/>
    </dgm:pt>
  </dgm:ptLst>
  <dgm:cxnLst>
    <dgm:cxn modelId="{276D5D1B-A46B-494F-8E50-63C671C9DFB9}" srcId="{7A322FB5-9BD8-4E6B-BA51-F151A206E4C2}" destId="{A5E0FA3C-434D-4CC2-BA0A-2D541F153DE7}" srcOrd="1" destOrd="0" parTransId="{C7FFBDC8-BD06-48DA-974D-6A557C5252DD}" sibTransId="{84AA20E9-96B1-40CA-8ED3-CFAA244C1297}"/>
    <dgm:cxn modelId="{5E6DE41B-E9D0-46DE-B232-322AAD4FF116}" type="presOf" srcId="{C98EA8B9-FF6D-47B3-ADBE-B0A473705906}" destId="{1091147D-05C1-4080-AC47-6FAE26AB1ADC}" srcOrd="0" destOrd="0" presId="urn:microsoft.com/office/officeart/2005/8/layout/vList2"/>
    <dgm:cxn modelId="{397C2823-11A7-43C0-B1E4-4755506BB5AE}" srcId="{7A322FB5-9BD8-4E6B-BA51-F151A206E4C2}" destId="{5475BC10-4426-4835-BBB1-DCF799F0CF95}" srcOrd="14" destOrd="0" parTransId="{934FC9D8-54F3-47D3-B5CD-64B7E9D14309}" sibTransId="{32AAD221-3A79-4479-8DF9-2AF86EAEF9B8}"/>
    <dgm:cxn modelId="{666E092F-30A7-4CA1-9A91-59B16C723D8D}" type="presOf" srcId="{5475BC10-4426-4835-BBB1-DCF799F0CF95}" destId="{C2BCA0AA-CF63-42F6-9AB1-EB54285FFBBD}" srcOrd="0" destOrd="0" presId="urn:microsoft.com/office/officeart/2005/8/layout/vList2"/>
    <dgm:cxn modelId="{8F4B6434-A15A-4640-A5F0-7D635AF19587}" srcId="{7A322FB5-9BD8-4E6B-BA51-F151A206E4C2}" destId="{423EC0AB-50CF-45A2-9F59-AF66044E6DB3}" srcOrd="13" destOrd="0" parTransId="{ADCA6811-6D0B-440B-B93B-002B5BC08A87}" sibTransId="{EBA34E20-E29F-48B7-92EC-624563AB3EF4}"/>
    <dgm:cxn modelId="{28022136-3CD2-45F8-B332-ECAE01DC9BD6}" type="presOf" srcId="{57D5625F-210D-4909-B8C5-F45BB0E3DF6C}" destId="{CCD9E1C7-DDEC-4DDE-BFAC-E22C80ABF486}" srcOrd="0" destOrd="0" presId="urn:microsoft.com/office/officeart/2005/8/layout/vList2"/>
    <dgm:cxn modelId="{4B7B8137-43A6-43D5-B874-2E44C9BE88F4}" srcId="{7A322FB5-9BD8-4E6B-BA51-F151A206E4C2}" destId="{67423295-9B6A-44DE-BA6A-D078AD18E66E}" srcOrd="3" destOrd="0" parTransId="{85A624FA-7697-4F19-B6CD-6AF8F95D1D31}" sibTransId="{21A3DE40-36A1-4954-B572-EEFE5E9762EB}"/>
    <dgm:cxn modelId="{E7BEE83E-1CC7-4307-92BE-26C183931604}" type="presOf" srcId="{2A3358A0-695E-4595-AAB4-0EE522D6D9A9}" destId="{A53FD525-20B5-4BB1-9D30-513951FADC45}" srcOrd="0" destOrd="0" presId="urn:microsoft.com/office/officeart/2005/8/layout/vList2"/>
    <dgm:cxn modelId="{5A2FBF5B-B8FF-4AC5-8AF2-BD71E1E34A63}" srcId="{7A322FB5-9BD8-4E6B-BA51-F151A206E4C2}" destId="{F9F1C232-1CA1-4111-9FD9-4A1778983318}" srcOrd="9" destOrd="0" parTransId="{5E83D4F2-C2D4-4C60-A96B-2923B74E373C}" sibTransId="{1F6864FC-812F-4BF5-BCF6-87946AB28709}"/>
    <dgm:cxn modelId="{FC2F2E5D-4F3B-4C04-A79B-FB578FDDE594}" type="presOf" srcId="{D583CB21-3C37-4609-A6D6-2C95B7A0D2EC}" destId="{56849978-BA99-49EF-99C8-4BE4AF769CA9}" srcOrd="0" destOrd="0" presId="urn:microsoft.com/office/officeart/2005/8/layout/vList2"/>
    <dgm:cxn modelId="{E12A9F68-5650-42CA-BA65-7E03C988F3F7}" type="presOf" srcId="{67423295-9B6A-44DE-BA6A-D078AD18E66E}" destId="{5275B937-F964-4625-92BE-F83F9F1864D8}" srcOrd="0" destOrd="0" presId="urn:microsoft.com/office/officeart/2005/8/layout/vList2"/>
    <dgm:cxn modelId="{93D05751-3206-4BF3-9ED9-45F98D26F6E7}" srcId="{7A322FB5-9BD8-4E6B-BA51-F151A206E4C2}" destId="{2A3358A0-695E-4595-AAB4-0EE522D6D9A9}" srcOrd="8" destOrd="0" parTransId="{96991DA3-706A-4FA1-B4B5-79C3F70B563C}" sibTransId="{D2946638-17C4-4402-B634-A117AB462906}"/>
    <dgm:cxn modelId="{648A2558-2AA2-4A04-A5FD-B5AB4503B8D6}" type="presOf" srcId="{EA2F3797-F10E-4D82-AD5D-635E977CE82D}" destId="{8B0D7616-E917-47E0-AFEB-0E3F28AE59D9}" srcOrd="0" destOrd="0" presId="urn:microsoft.com/office/officeart/2005/8/layout/vList2"/>
    <dgm:cxn modelId="{35FA9978-F4F0-4611-803B-4769464CB0D8}" type="presOf" srcId="{7A322FB5-9BD8-4E6B-BA51-F151A206E4C2}" destId="{AD0F6F49-DD3F-4E54-BD4E-A89CA0BB77D2}" srcOrd="0" destOrd="0" presId="urn:microsoft.com/office/officeart/2005/8/layout/vList2"/>
    <dgm:cxn modelId="{5BF6CD58-EBBF-445B-92F4-EB562BC0FF72}" type="presOf" srcId="{F9F1C232-1CA1-4111-9FD9-4A1778983318}" destId="{CBEE6B41-5DF2-453C-85EE-D04A0A63D66D}" srcOrd="0" destOrd="0" presId="urn:microsoft.com/office/officeart/2005/8/layout/vList2"/>
    <dgm:cxn modelId="{2FF4447D-347B-4BEB-B6EC-788F88A88C15}" type="presOf" srcId="{320713D1-B8F2-4699-B91F-02FA5EB1DFEE}" destId="{C9BD223A-95CC-48D1-9E03-C0845243DD72}" srcOrd="0" destOrd="0" presId="urn:microsoft.com/office/officeart/2005/8/layout/vList2"/>
    <dgm:cxn modelId="{5811F981-3171-44F7-890F-580ECBB8C25F}" type="presOf" srcId="{9CE0ED88-E469-489B-869C-C7AF302C5F8D}" destId="{DE3E1076-8F2D-4965-8116-4FACC21DAB08}" srcOrd="0" destOrd="0" presId="urn:microsoft.com/office/officeart/2005/8/layout/vList2"/>
    <dgm:cxn modelId="{7FF89182-2A5F-48F2-99C8-86E255937652}" srcId="{7A322FB5-9BD8-4E6B-BA51-F151A206E4C2}" destId="{9CE0ED88-E469-489B-869C-C7AF302C5F8D}" srcOrd="10" destOrd="0" parTransId="{EEEA7D9B-6B8C-419B-9F97-F8D00E6569F9}" sibTransId="{DB95466B-6563-446A-8D90-A5B6C0362733}"/>
    <dgm:cxn modelId="{3B3A8D90-3C4B-4739-9F95-0F30E2EB646B}" srcId="{7A322FB5-9BD8-4E6B-BA51-F151A206E4C2}" destId="{59598561-4851-4DD2-B8B4-C1CF14971D75}" srcOrd="12" destOrd="0" parTransId="{20D6BB12-C9F6-46A5-B13C-86D5D5F763E5}" sibTransId="{BE9DFB37-B793-442C-81EF-7C0115C5B6CA}"/>
    <dgm:cxn modelId="{58F81E95-497F-4265-8A28-3A1137F33FCD}" srcId="{7A322FB5-9BD8-4E6B-BA51-F151A206E4C2}" destId="{D583CB21-3C37-4609-A6D6-2C95B7A0D2EC}" srcOrd="5" destOrd="0" parTransId="{FECF841E-0B66-4915-B5C0-AEFD0A67B0EA}" sibTransId="{AC8997D7-D846-4CF4-B257-58842CF943C9}"/>
    <dgm:cxn modelId="{60101F98-9D92-4A51-ABE4-4A0FB4FDA6F1}" srcId="{7A322FB5-9BD8-4E6B-BA51-F151A206E4C2}" destId="{303CDEDC-1E8B-4B7E-8760-C9E3C3D20646}" srcOrd="2" destOrd="0" parTransId="{B26E03D5-4512-4DDD-90D4-83AB4BC1BF88}" sibTransId="{45232097-DDF5-4B5C-A8D4-AA3773CC58A3}"/>
    <dgm:cxn modelId="{899E839C-5341-47A7-8987-2035426855D1}" type="presOf" srcId="{5B49DAB7-8AAD-4793-8682-9921E1AA93F6}" destId="{4C7CAAFE-B811-4F44-965A-586D09650188}" srcOrd="0" destOrd="0" presId="urn:microsoft.com/office/officeart/2005/8/layout/vList2"/>
    <dgm:cxn modelId="{F4EAA9A0-933F-42E8-8679-25A21CF14A9C}" srcId="{7A322FB5-9BD8-4E6B-BA51-F151A206E4C2}" destId="{57D5625F-210D-4909-B8C5-F45BB0E3DF6C}" srcOrd="4" destOrd="0" parTransId="{74008C87-0381-4B3B-A6BD-8C59CC0630DE}" sibTransId="{E32DFCA4-3C4D-44D1-B63B-4F3FF2BD38BD}"/>
    <dgm:cxn modelId="{1D4171A6-052B-471E-8558-8453B6102ECA}" srcId="{7A322FB5-9BD8-4E6B-BA51-F151A206E4C2}" destId="{EA2F3797-F10E-4D82-AD5D-635E977CE82D}" srcOrd="11" destOrd="0" parTransId="{71658CFC-7B2D-4BEF-9555-BB1ABBC2C092}" sibTransId="{D5B421C1-B032-4253-85D2-13788E100F3E}"/>
    <dgm:cxn modelId="{20597FA6-F4F6-404D-B1B0-BBC46FA15890}" type="presOf" srcId="{A5E0FA3C-434D-4CC2-BA0A-2D541F153DE7}" destId="{BAE64A32-3C70-4086-BBB6-71480264422A}" srcOrd="0" destOrd="0" presId="urn:microsoft.com/office/officeart/2005/8/layout/vList2"/>
    <dgm:cxn modelId="{F4FD8FAB-5476-4590-B9D6-D751E1187D2D}" type="presOf" srcId="{59598561-4851-4DD2-B8B4-C1CF14971D75}" destId="{5579D0C7-8184-4249-AF16-25DC59F49B68}" srcOrd="0" destOrd="0" presId="urn:microsoft.com/office/officeart/2005/8/layout/vList2"/>
    <dgm:cxn modelId="{971CE9B4-7EB1-4893-BE74-54FDAFFF281D}" srcId="{7A322FB5-9BD8-4E6B-BA51-F151A206E4C2}" destId="{320713D1-B8F2-4699-B91F-02FA5EB1DFEE}" srcOrd="15" destOrd="0" parTransId="{950D02B6-1D39-40B5-9BCE-A01B3CE441D3}" sibTransId="{40A710A6-AB4A-48F1-B8CC-D1846491ABA5}"/>
    <dgm:cxn modelId="{3F2D13C5-DF22-440B-95BB-6F7568E6780D}" type="presOf" srcId="{DA15FEB8-35A7-4221-8028-626C1308C1CE}" destId="{E16BC718-993B-4799-8E25-649963D08E46}" srcOrd="0" destOrd="0" presId="urn:microsoft.com/office/officeart/2005/8/layout/vList2"/>
    <dgm:cxn modelId="{2CD4BFDC-B679-4104-AF37-E5F9051911BC}" type="presOf" srcId="{303CDEDC-1E8B-4B7E-8760-C9E3C3D20646}" destId="{B2EBE422-AF89-4ED4-976E-EFABC33EA380}" srcOrd="0" destOrd="0" presId="urn:microsoft.com/office/officeart/2005/8/layout/vList2"/>
    <dgm:cxn modelId="{991CEAE2-052B-4619-BDF5-F78AD214C82F}" srcId="{7A322FB5-9BD8-4E6B-BA51-F151A206E4C2}" destId="{C98EA8B9-FF6D-47B3-ADBE-B0A473705906}" srcOrd="7" destOrd="0" parTransId="{81A98DA7-EC56-4F2B-B0AC-8A9F79B9FF6C}" sibTransId="{E5A33164-5ACE-4BD3-A489-D808601BB126}"/>
    <dgm:cxn modelId="{0D3F48E3-75BF-4BBD-98B1-070FED16C32D}" srcId="{7A322FB5-9BD8-4E6B-BA51-F151A206E4C2}" destId="{5B49DAB7-8AAD-4793-8682-9921E1AA93F6}" srcOrd="6" destOrd="0" parTransId="{EB89844A-F5BE-4F42-A582-FE4693EABAD4}" sibTransId="{005E8CB6-0489-4F41-8B22-64C83F010B9A}"/>
    <dgm:cxn modelId="{DAACD5EB-3B39-465E-A920-0D2434FB3A27}" srcId="{7A322FB5-9BD8-4E6B-BA51-F151A206E4C2}" destId="{DA15FEB8-35A7-4221-8028-626C1308C1CE}" srcOrd="0" destOrd="0" parTransId="{EECC1F78-C022-429C-878A-9F751898201B}" sibTransId="{2E3433A2-3786-4F32-8028-E367782E0281}"/>
    <dgm:cxn modelId="{BCC4B2EC-085D-4FD0-BDE7-6F9488F48C68}" type="presOf" srcId="{423EC0AB-50CF-45A2-9F59-AF66044E6DB3}" destId="{74351E6D-023C-45FF-AE07-5FE7769DAA39}" srcOrd="0" destOrd="0" presId="urn:microsoft.com/office/officeart/2005/8/layout/vList2"/>
    <dgm:cxn modelId="{FAA8ECB4-4B93-42EB-AF1E-7877822847DF}" type="presParOf" srcId="{AD0F6F49-DD3F-4E54-BD4E-A89CA0BB77D2}" destId="{E16BC718-993B-4799-8E25-649963D08E46}" srcOrd="0" destOrd="0" presId="urn:microsoft.com/office/officeart/2005/8/layout/vList2"/>
    <dgm:cxn modelId="{3355FE5A-C6E0-434E-A702-1D2AC05D9A51}" type="presParOf" srcId="{AD0F6F49-DD3F-4E54-BD4E-A89CA0BB77D2}" destId="{69CE857A-7CAB-4DAD-A91D-20D680AF4A74}" srcOrd="1" destOrd="0" presId="urn:microsoft.com/office/officeart/2005/8/layout/vList2"/>
    <dgm:cxn modelId="{1BB3B96B-14BB-421A-B037-85B883529E62}" type="presParOf" srcId="{AD0F6F49-DD3F-4E54-BD4E-A89CA0BB77D2}" destId="{BAE64A32-3C70-4086-BBB6-71480264422A}" srcOrd="2" destOrd="0" presId="urn:microsoft.com/office/officeart/2005/8/layout/vList2"/>
    <dgm:cxn modelId="{8D603514-00B6-44DA-8CA1-FD49C14A8082}" type="presParOf" srcId="{AD0F6F49-DD3F-4E54-BD4E-A89CA0BB77D2}" destId="{86E5AB83-21E7-4346-86F1-CD3BED1984A9}" srcOrd="3" destOrd="0" presId="urn:microsoft.com/office/officeart/2005/8/layout/vList2"/>
    <dgm:cxn modelId="{DA9AA443-5ADC-47A9-933E-9A13746CD7E4}" type="presParOf" srcId="{AD0F6F49-DD3F-4E54-BD4E-A89CA0BB77D2}" destId="{B2EBE422-AF89-4ED4-976E-EFABC33EA380}" srcOrd="4" destOrd="0" presId="urn:microsoft.com/office/officeart/2005/8/layout/vList2"/>
    <dgm:cxn modelId="{EC24391D-D3E4-4F14-A5E5-B7506448A64C}" type="presParOf" srcId="{AD0F6F49-DD3F-4E54-BD4E-A89CA0BB77D2}" destId="{BE717F3B-3C49-4CAE-888D-E8D6730DBCAE}" srcOrd="5" destOrd="0" presId="urn:microsoft.com/office/officeart/2005/8/layout/vList2"/>
    <dgm:cxn modelId="{521CC309-FEF9-4D62-9497-8914F9BD465D}" type="presParOf" srcId="{AD0F6F49-DD3F-4E54-BD4E-A89CA0BB77D2}" destId="{5275B937-F964-4625-92BE-F83F9F1864D8}" srcOrd="6" destOrd="0" presId="urn:microsoft.com/office/officeart/2005/8/layout/vList2"/>
    <dgm:cxn modelId="{8972FE77-89EA-4E97-85B8-60CD78094D8C}" type="presParOf" srcId="{AD0F6F49-DD3F-4E54-BD4E-A89CA0BB77D2}" destId="{08747E87-F109-41BB-9B16-ACE075D145B3}" srcOrd="7" destOrd="0" presId="urn:microsoft.com/office/officeart/2005/8/layout/vList2"/>
    <dgm:cxn modelId="{9419E31B-B84C-41C7-8122-846B2B43EF67}" type="presParOf" srcId="{AD0F6F49-DD3F-4E54-BD4E-A89CA0BB77D2}" destId="{CCD9E1C7-DDEC-4DDE-BFAC-E22C80ABF486}" srcOrd="8" destOrd="0" presId="urn:microsoft.com/office/officeart/2005/8/layout/vList2"/>
    <dgm:cxn modelId="{966D7A12-C98D-4180-B0F6-7B2B83AC1F19}" type="presParOf" srcId="{AD0F6F49-DD3F-4E54-BD4E-A89CA0BB77D2}" destId="{4113F4C5-E043-4491-8B68-5D87A1F96AA1}" srcOrd="9" destOrd="0" presId="urn:microsoft.com/office/officeart/2005/8/layout/vList2"/>
    <dgm:cxn modelId="{F9082E8B-7C8E-4582-B0E6-B1B2F763EC2F}" type="presParOf" srcId="{AD0F6F49-DD3F-4E54-BD4E-A89CA0BB77D2}" destId="{56849978-BA99-49EF-99C8-4BE4AF769CA9}" srcOrd="10" destOrd="0" presId="urn:microsoft.com/office/officeart/2005/8/layout/vList2"/>
    <dgm:cxn modelId="{7FD5A918-8E57-4EFD-AD55-4E9A46FC7B3D}" type="presParOf" srcId="{AD0F6F49-DD3F-4E54-BD4E-A89CA0BB77D2}" destId="{3921F4A9-BAA8-4904-B6C1-25B967B53ED8}" srcOrd="11" destOrd="0" presId="urn:microsoft.com/office/officeart/2005/8/layout/vList2"/>
    <dgm:cxn modelId="{1BB0092A-8222-4368-8D32-22E1B2A19420}" type="presParOf" srcId="{AD0F6F49-DD3F-4E54-BD4E-A89CA0BB77D2}" destId="{4C7CAAFE-B811-4F44-965A-586D09650188}" srcOrd="12" destOrd="0" presId="urn:microsoft.com/office/officeart/2005/8/layout/vList2"/>
    <dgm:cxn modelId="{70FCCD5A-F64A-4477-B6A8-00B54374A024}" type="presParOf" srcId="{AD0F6F49-DD3F-4E54-BD4E-A89CA0BB77D2}" destId="{C6AE08E0-9B29-443C-BE21-C606CAB4812F}" srcOrd="13" destOrd="0" presId="urn:microsoft.com/office/officeart/2005/8/layout/vList2"/>
    <dgm:cxn modelId="{11BC9DFB-1C76-45B3-9815-4F655655CAB7}" type="presParOf" srcId="{AD0F6F49-DD3F-4E54-BD4E-A89CA0BB77D2}" destId="{1091147D-05C1-4080-AC47-6FAE26AB1ADC}" srcOrd="14" destOrd="0" presId="urn:microsoft.com/office/officeart/2005/8/layout/vList2"/>
    <dgm:cxn modelId="{499DB903-D486-4654-9A38-DC2C1288022B}" type="presParOf" srcId="{AD0F6F49-DD3F-4E54-BD4E-A89CA0BB77D2}" destId="{2BB8790B-8C63-4BF7-9647-675B43D14B6D}" srcOrd="15" destOrd="0" presId="urn:microsoft.com/office/officeart/2005/8/layout/vList2"/>
    <dgm:cxn modelId="{9504644E-6603-4094-B3D2-579878DD3D20}" type="presParOf" srcId="{AD0F6F49-DD3F-4E54-BD4E-A89CA0BB77D2}" destId="{A53FD525-20B5-4BB1-9D30-513951FADC45}" srcOrd="16" destOrd="0" presId="urn:microsoft.com/office/officeart/2005/8/layout/vList2"/>
    <dgm:cxn modelId="{FFC029D7-CB1C-40FE-87D4-8442C894412C}" type="presParOf" srcId="{AD0F6F49-DD3F-4E54-BD4E-A89CA0BB77D2}" destId="{E525F4E0-094C-4740-9C09-2920F30D66C3}" srcOrd="17" destOrd="0" presId="urn:microsoft.com/office/officeart/2005/8/layout/vList2"/>
    <dgm:cxn modelId="{70E4182B-B08C-489B-B6AE-A59B244F5C75}" type="presParOf" srcId="{AD0F6F49-DD3F-4E54-BD4E-A89CA0BB77D2}" destId="{CBEE6B41-5DF2-453C-85EE-D04A0A63D66D}" srcOrd="18" destOrd="0" presId="urn:microsoft.com/office/officeart/2005/8/layout/vList2"/>
    <dgm:cxn modelId="{923A0E45-A71E-48B7-B252-87069863BF1F}" type="presParOf" srcId="{AD0F6F49-DD3F-4E54-BD4E-A89CA0BB77D2}" destId="{B80C6F43-1B49-4207-9A02-76EA9DC81AAF}" srcOrd="19" destOrd="0" presId="urn:microsoft.com/office/officeart/2005/8/layout/vList2"/>
    <dgm:cxn modelId="{C88F9034-11F1-44D6-AC8B-89875075C2FD}" type="presParOf" srcId="{AD0F6F49-DD3F-4E54-BD4E-A89CA0BB77D2}" destId="{DE3E1076-8F2D-4965-8116-4FACC21DAB08}" srcOrd="20" destOrd="0" presId="urn:microsoft.com/office/officeart/2005/8/layout/vList2"/>
    <dgm:cxn modelId="{7655B078-82DF-4142-A6A0-502BABAE6D3C}" type="presParOf" srcId="{AD0F6F49-DD3F-4E54-BD4E-A89CA0BB77D2}" destId="{E1E60670-F2F7-4FBC-BA5D-62C54ED50BC0}" srcOrd="21" destOrd="0" presId="urn:microsoft.com/office/officeart/2005/8/layout/vList2"/>
    <dgm:cxn modelId="{B9BC9D54-8B7A-467E-B904-F5E30B13EB48}" type="presParOf" srcId="{AD0F6F49-DD3F-4E54-BD4E-A89CA0BB77D2}" destId="{8B0D7616-E917-47E0-AFEB-0E3F28AE59D9}" srcOrd="22" destOrd="0" presId="urn:microsoft.com/office/officeart/2005/8/layout/vList2"/>
    <dgm:cxn modelId="{E1892BDD-9A4B-4228-A7B1-FA09E9D1B221}" type="presParOf" srcId="{AD0F6F49-DD3F-4E54-BD4E-A89CA0BB77D2}" destId="{8CEE2D40-FF14-4B3E-BF42-9C8712B76A4D}" srcOrd="23" destOrd="0" presId="urn:microsoft.com/office/officeart/2005/8/layout/vList2"/>
    <dgm:cxn modelId="{185E7E76-244A-42CD-8634-0CDB04D80F5D}" type="presParOf" srcId="{AD0F6F49-DD3F-4E54-BD4E-A89CA0BB77D2}" destId="{5579D0C7-8184-4249-AF16-25DC59F49B68}" srcOrd="24" destOrd="0" presId="urn:microsoft.com/office/officeart/2005/8/layout/vList2"/>
    <dgm:cxn modelId="{B1818A9D-D750-40E3-BA91-6416804D8759}" type="presParOf" srcId="{AD0F6F49-DD3F-4E54-BD4E-A89CA0BB77D2}" destId="{37C43BF0-6FA6-4F47-BF05-69F6DB501909}" srcOrd="25" destOrd="0" presId="urn:microsoft.com/office/officeart/2005/8/layout/vList2"/>
    <dgm:cxn modelId="{83CF6A64-4376-48F9-A346-E773D022F5C1}" type="presParOf" srcId="{AD0F6F49-DD3F-4E54-BD4E-A89CA0BB77D2}" destId="{74351E6D-023C-45FF-AE07-5FE7769DAA39}" srcOrd="26" destOrd="0" presId="urn:microsoft.com/office/officeart/2005/8/layout/vList2"/>
    <dgm:cxn modelId="{56616D4A-8247-4640-85FA-7460DA3B7146}" type="presParOf" srcId="{AD0F6F49-DD3F-4E54-BD4E-A89CA0BB77D2}" destId="{FA74D240-5AE7-49CF-820A-F9ABB36D2752}" srcOrd="27" destOrd="0" presId="urn:microsoft.com/office/officeart/2005/8/layout/vList2"/>
    <dgm:cxn modelId="{F1ACED17-7FF5-487E-BBA7-44F0BD5EF991}" type="presParOf" srcId="{AD0F6F49-DD3F-4E54-BD4E-A89CA0BB77D2}" destId="{C2BCA0AA-CF63-42F6-9AB1-EB54285FFBBD}" srcOrd="28" destOrd="0" presId="urn:microsoft.com/office/officeart/2005/8/layout/vList2"/>
    <dgm:cxn modelId="{C47BBE2C-BB8C-4366-81CB-7F028A3DEE3A}" type="presParOf" srcId="{AD0F6F49-DD3F-4E54-BD4E-A89CA0BB77D2}" destId="{AD20FAD8-DB73-45F7-A22C-808156493C55}" srcOrd="29" destOrd="0" presId="urn:microsoft.com/office/officeart/2005/8/layout/vList2"/>
    <dgm:cxn modelId="{BA47CDD8-650F-4F37-9037-449465752570}" type="presParOf" srcId="{AD0F6F49-DD3F-4E54-BD4E-A89CA0BB77D2}" destId="{C9BD223A-95CC-48D1-9E03-C0845243DD72}" srcOrd="30"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C1C9D43F-F8FC-46A9-8E55-B02DDB4847CB}" type="doc">
      <dgm:prSet loTypeId="urn:microsoft.com/office/officeart/2008/layout/LinedList" loCatId="list" qsTypeId="urn:microsoft.com/office/officeart/2005/8/quickstyle/simple1" qsCatId="simple" csTypeId="urn:microsoft.com/office/officeart/2005/8/colors/accent1_2" csCatId="accent1"/>
      <dgm:spPr/>
      <dgm:t>
        <a:bodyPr/>
        <a:lstStyle/>
        <a:p>
          <a:endParaRPr lang="en-US"/>
        </a:p>
      </dgm:t>
    </dgm:pt>
    <dgm:pt modelId="{C76841FE-0A50-4ED6-98C6-21D06F3F3F2E}">
      <dgm:prSet/>
      <dgm:spPr/>
      <dgm:t>
        <a:bodyPr/>
        <a:lstStyle/>
        <a:p>
          <a:r>
            <a:rPr lang="en-US" b="1"/>
            <a:t>1</a:t>
          </a:r>
          <a:r>
            <a:rPr lang="en-US" b="1" baseline="30000"/>
            <a:t>st</a:t>
          </a:r>
          <a:r>
            <a:rPr lang="en-US" b="1"/>
            <a:t> Violation – Detention  </a:t>
          </a:r>
          <a:endParaRPr lang="en-US"/>
        </a:p>
      </dgm:t>
    </dgm:pt>
    <dgm:pt modelId="{48789770-02A8-4A0B-BE29-20C509DD0BE0}" type="parTrans" cxnId="{9EBD2AE1-7603-415D-A938-2D6AE0977109}">
      <dgm:prSet/>
      <dgm:spPr/>
      <dgm:t>
        <a:bodyPr/>
        <a:lstStyle/>
        <a:p>
          <a:endParaRPr lang="en-US"/>
        </a:p>
      </dgm:t>
    </dgm:pt>
    <dgm:pt modelId="{1E8B355D-F273-4DDC-BC4D-0ED2D3E4CA98}" type="sibTrans" cxnId="{9EBD2AE1-7603-415D-A938-2D6AE0977109}">
      <dgm:prSet/>
      <dgm:spPr/>
      <dgm:t>
        <a:bodyPr/>
        <a:lstStyle/>
        <a:p>
          <a:endParaRPr lang="en-US"/>
        </a:p>
      </dgm:t>
    </dgm:pt>
    <dgm:pt modelId="{DCFE9E36-D0DB-4682-84B9-A49482221EBE}">
      <dgm:prSet/>
      <dgm:spPr/>
      <dgm:t>
        <a:bodyPr/>
        <a:lstStyle/>
        <a:p>
          <a:r>
            <a:rPr lang="en-US"/>
            <a:t>Parent notification submit phone to main office</a:t>
          </a:r>
        </a:p>
      </dgm:t>
    </dgm:pt>
    <dgm:pt modelId="{E1285A03-CE12-4011-91C0-A3C04B348568}" type="parTrans" cxnId="{58E22EA5-FF5A-42BF-8651-F676CBE4563D}">
      <dgm:prSet/>
      <dgm:spPr/>
      <dgm:t>
        <a:bodyPr/>
        <a:lstStyle/>
        <a:p>
          <a:endParaRPr lang="en-US"/>
        </a:p>
      </dgm:t>
    </dgm:pt>
    <dgm:pt modelId="{DA7BC028-DAA4-4F76-8353-46EF8E7D47DF}" type="sibTrans" cxnId="{58E22EA5-FF5A-42BF-8651-F676CBE4563D}">
      <dgm:prSet/>
      <dgm:spPr/>
      <dgm:t>
        <a:bodyPr/>
        <a:lstStyle/>
        <a:p>
          <a:endParaRPr lang="en-US"/>
        </a:p>
      </dgm:t>
    </dgm:pt>
    <dgm:pt modelId="{F50F2DCC-A102-4E00-97C3-6D6A0BC0D9E9}">
      <dgm:prSet/>
      <dgm:spPr/>
      <dgm:t>
        <a:bodyPr/>
        <a:lstStyle/>
        <a:p>
          <a:r>
            <a:rPr lang="en-US" b="1"/>
            <a:t>2nd Violation – Saturday Detention</a:t>
          </a:r>
          <a:endParaRPr lang="en-US"/>
        </a:p>
      </dgm:t>
    </dgm:pt>
    <dgm:pt modelId="{E1A72B24-5DBF-43BF-8D12-51BA746FF451}" type="parTrans" cxnId="{8B88193C-4F25-448F-9213-0733413EF97C}">
      <dgm:prSet/>
      <dgm:spPr/>
      <dgm:t>
        <a:bodyPr/>
        <a:lstStyle/>
        <a:p>
          <a:endParaRPr lang="en-US"/>
        </a:p>
      </dgm:t>
    </dgm:pt>
    <dgm:pt modelId="{03BB3A2D-BED2-4306-B971-CFF191D643F5}" type="sibTrans" cxnId="{8B88193C-4F25-448F-9213-0733413EF97C}">
      <dgm:prSet/>
      <dgm:spPr/>
      <dgm:t>
        <a:bodyPr/>
        <a:lstStyle/>
        <a:p>
          <a:endParaRPr lang="en-US"/>
        </a:p>
      </dgm:t>
    </dgm:pt>
    <dgm:pt modelId="{4A366A8B-291A-4EFF-8A97-3AA9667AEDDA}">
      <dgm:prSet/>
      <dgm:spPr/>
      <dgm:t>
        <a:bodyPr/>
        <a:lstStyle/>
        <a:p>
          <a:r>
            <a:rPr lang="en-US"/>
            <a:t>Parent notification submit phone to administration</a:t>
          </a:r>
        </a:p>
      </dgm:t>
    </dgm:pt>
    <dgm:pt modelId="{5A73F6FB-6D75-4042-9D6C-6ED86B0115F7}" type="parTrans" cxnId="{E0A3963F-4C3A-4943-B501-F0069E139C6B}">
      <dgm:prSet/>
      <dgm:spPr/>
      <dgm:t>
        <a:bodyPr/>
        <a:lstStyle/>
        <a:p>
          <a:endParaRPr lang="en-US"/>
        </a:p>
      </dgm:t>
    </dgm:pt>
    <dgm:pt modelId="{2798DA62-E33B-4198-9C5C-262DD7A6A6C7}" type="sibTrans" cxnId="{E0A3963F-4C3A-4943-B501-F0069E139C6B}">
      <dgm:prSet/>
      <dgm:spPr/>
      <dgm:t>
        <a:bodyPr/>
        <a:lstStyle/>
        <a:p>
          <a:endParaRPr lang="en-US"/>
        </a:p>
      </dgm:t>
    </dgm:pt>
    <dgm:pt modelId="{444ECBD6-0835-4C78-9C05-13FB973B1E07}">
      <dgm:prSet/>
      <dgm:spPr/>
      <dgm:t>
        <a:bodyPr/>
        <a:lstStyle/>
        <a:p>
          <a:r>
            <a:rPr lang="en-US" b="1"/>
            <a:t>3</a:t>
          </a:r>
          <a:r>
            <a:rPr lang="en-US" b="1" baseline="30000"/>
            <a:t>rd</a:t>
          </a:r>
          <a:r>
            <a:rPr lang="en-US" b="1"/>
            <a:t> Violation – Referral Suspension &amp; Behavior Probation</a:t>
          </a:r>
          <a:endParaRPr lang="en-US"/>
        </a:p>
      </dgm:t>
    </dgm:pt>
    <dgm:pt modelId="{81AB6467-0EA3-4112-86C4-F71339867E05}" type="parTrans" cxnId="{CCAAE1BF-688E-475A-BE69-522D06323732}">
      <dgm:prSet/>
      <dgm:spPr/>
      <dgm:t>
        <a:bodyPr/>
        <a:lstStyle/>
        <a:p>
          <a:endParaRPr lang="en-US"/>
        </a:p>
      </dgm:t>
    </dgm:pt>
    <dgm:pt modelId="{81E9339D-4DB2-4BA0-B493-11858B0A7BE6}" type="sibTrans" cxnId="{CCAAE1BF-688E-475A-BE69-522D06323732}">
      <dgm:prSet/>
      <dgm:spPr/>
      <dgm:t>
        <a:bodyPr/>
        <a:lstStyle/>
        <a:p>
          <a:endParaRPr lang="en-US"/>
        </a:p>
      </dgm:t>
    </dgm:pt>
    <dgm:pt modelId="{F7C262F5-9625-4627-8A3E-F17EEE62F671}">
      <dgm:prSet/>
      <dgm:spPr/>
      <dgm:t>
        <a:bodyPr/>
        <a:lstStyle/>
        <a:p>
          <a:r>
            <a:rPr lang="en-US"/>
            <a:t>Device must be picked up by a legal guardian</a:t>
          </a:r>
        </a:p>
      </dgm:t>
    </dgm:pt>
    <dgm:pt modelId="{9A3ED8ED-A599-4D79-A72A-4D244D4C460C}" type="parTrans" cxnId="{C3775C84-69C9-4014-B1AA-C0E68C8954E2}">
      <dgm:prSet/>
      <dgm:spPr/>
      <dgm:t>
        <a:bodyPr/>
        <a:lstStyle/>
        <a:p>
          <a:endParaRPr lang="en-US"/>
        </a:p>
      </dgm:t>
    </dgm:pt>
    <dgm:pt modelId="{05723D0F-9843-4673-A871-FDBCCFEB564B}" type="sibTrans" cxnId="{C3775C84-69C9-4014-B1AA-C0E68C8954E2}">
      <dgm:prSet/>
      <dgm:spPr/>
      <dgm:t>
        <a:bodyPr/>
        <a:lstStyle/>
        <a:p>
          <a:endParaRPr lang="en-US"/>
        </a:p>
      </dgm:t>
    </dgm:pt>
    <dgm:pt modelId="{B11352AC-6D0E-4287-B678-D52A5EB10FEC}" type="pres">
      <dgm:prSet presAssocID="{C1C9D43F-F8FC-46A9-8E55-B02DDB4847CB}" presName="vert0" presStyleCnt="0">
        <dgm:presLayoutVars>
          <dgm:dir/>
          <dgm:animOne val="branch"/>
          <dgm:animLvl val="lvl"/>
        </dgm:presLayoutVars>
      </dgm:prSet>
      <dgm:spPr/>
    </dgm:pt>
    <dgm:pt modelId="{27DD956D-F397-4C9F-AF77-DCF4F8F9AE48}" type="pres">
      <dgm:prSet presAssocID="{C76841FE-0A50-4ED6-98C6-21D06F3F3F2E}" presName="thickLine" presStyleLbl="alignNode1" presStyleIdx="0" presStyleCnt="6"/>
      <dgm:spPr/>
    </dgm:pt>
    <dgm:pt modelId="{42F89EFF-3BDF-49AA-9F5A-BF2E3B26C29B}" type="pres">
      <dgm:prSet presAssocID="{C76841FE-0A50-4ED6-98C6-21D06F3F3F2E}" presName="horz1" presStyleCnt="0"/>
      <dgm:spPr/>
    </dgm:pt>
    <dgm:pt modelId="{F8E53C45-FF6D-4F4F-B76A-1EDDE930FF47}" type="pres">
      <dgm:prSet presAssocID="{C76841FE-0A50-4ED6-98C6-21D06F3F3F2E}" presName="tx1" presStyleLbl="revTx" presStyleIdx="0" presStyleCnt="6"/>
      <dgm:spPr/>
    </dgm:pt>
    <dgm:pt modelId="{40D94BE7-F544-4B3F-A2EE-72A7FF08478B}" type="pres">
      <dgm:prSet presAssocID="{C76841FE-0A50-4ED6-98C6-21D06F3F3F2E}" presName="vert1" presStyleCnt="0"/>
      <dgm:spPr/>
    </dgm:pt>
    <dgm:pt modelId="{5EC9F8E5-F458-4A73-8F1C-72F014845B3F}" type="pres">
      <dgm:prSet presAssocID="{DCFE9E36-D0DB-4682-84B9-A49482221EBE}" presName="thickLine" presStyleLbl="alignNode1" presStyleIdx="1" presStyleCnt="6"/>
      <dgm:spPr/>
    </dgm:pt>
    <dgm:pt modelId="{41C7B287-B028-4E77-B347-12C851DD0E40}" type="pres">
      <dgm:prSet presAssocID="{DCFE9E36-D0DB-4682-84B9-A49482221EBE}" presName="horz1" presStyleCnt="0"/>
      <dgm:spPr/>
    </dgm:pt>
    <dgm:pt modelId="{18C7416A-0911-4FDD-AB02-5D4AE737C633}" type="pres">
      <dgm:prSet presAssocID="{DCFE9E36-D0DB-4682-84B9-A49482221EBE}" presName="tx1" presStyleLbl="revTx" presStyleIdx="1" presStyleCnt="6"/>
      <dgm:spPr/>
    </dgm:pt>
    <dgm:pt modelId="{3A4B1000-96F8-4BC6-930D-E9C3FADE3CA9}" type="pres">
      <dgm:prSet presAssocID="{DCFE9E36-D0DB-4682-84B9-A49482221EBE}" presName="vert1" presStyleCnt="0"/>
      <dgm:spPr/>
    </dgm:pt>
    <dgm:pt modelId="{8AFFDF53-5784-43E5-8AFC-B90D2D618036}" type="pres">
      <dgm:prSet presAssocID="{F50F2DCC-A102-4E00-97C3-6D6A0BC0D9E9}" presName="thickLine" presStyleLbl="alignNode1" presStyleIdx="2" presStyleCnt="6"/>
      <dgm:spPr/>
    </dgm:pt>
    <dgm:pt modelId="{C9B45FBA-A7D6-4DBF-826E-FA8FF70CD8A5}" type="pres">
      <dgm:prSet presAssocID="{F50F2DCC-A102-4E00-97C3-6D6A0BC0D9E9}" presName="horz1" presStyleCnt="0"/>
      <dgm:spPr/>
    </dgm:pt>
    <dgm:pt modelId="{A63526FF-76F2-4237-89E1-3D9A21E154D7}" type="pres">
      <dgm:prSet presAssocID="{F50F2DCC-A102-4E00-97C3-6D6A0BC0D9E9}" presName="tx1" presStyleLbl="revTx" presStyleIdx="2" presStyleCnt="6"/>
      <dgm:spPr/>
    </dgm:pt>
    <dgm:pt modelId="{5243B988-163F-46E1-8B67-506513B8BB85}" type="pres">
      <dgm:prSet presAssocID="{F50F2DCC-A102-4E00-97C3-6D6A0BC0D9E9}" presName="vert1" presStyleCnt="0"/>
      <dgm:spPr/>
    </dgm:pt>
    <dgm:pt modelId="{255B8CBE-D6F0-4B55-8E01-760CAF3469ED}" type="pres">
      <dgm:prSet presAssocID="{4A366A8B-291A-4EFF-8A97-3AA9667AEDDA}" presName="thickLine" presStyleLbl="alignNode1" presStyleIdx="3" presStyleCnt="6"/>
      <dgm:spPr/>
    </dgm:pt>
    <dgm:pt modelId="{F4AED5C4-208D-4331-92F7-6FF61F59738F}" type="pres">
      <dgm:prSet presAssocID="{4A366A8B-291A-4EFF-8A97-3AA9667AEDDA}" presName="horz1" presStyleCnt="0"/>
      <dgm:spPr/>
    </dgm:pt>
    <dgm:pt modelId="{0C72DFD7-E85B-4FB8-965F-440A1EE1118F}" type="pres">
      <dgm:prSet presAssocID="{4A366A8B-291A-4EFF-8A97-3AA9667AEDDA}" presName="tx1" presStyleLbl="revTx" presStyleIdx="3" presStyleCnt="6"/>
      <dgm:spPr/>
    </dgm:pt>
    <dgm:pt modelId="{B236A70C-AF14-4559-9E26-2110993CBC6C}" type="pres">
      <dgm:prSet presAssocID="{4A366A8B-291A-4EFF-8A97-3AA9667AEDDA}" presName="vert1" presStyleCnt="0"/>
      <dgm:spPr/>
    </dgm:pt>
    <dgm:pt modelId="{5D3888AC-5759-45EB-A598-7BD7D78F5F5F}" type="pres">
      <dgm:prSet presAssocID="{444ECBD6-0835-4C78-9C05-13FB973B1E07}" presName="thickLine" presStyleLbl="alignNode1" presStyleIdx="4" presStyleCnt="6"/>
      <dgm:spPr/>
    </dgm:pt>
    <dgm:pt modelId="{02C0F4AB-33C3-4CD1-B3D6-84115EA1CCE6}" type="pres">
      <dgm:prSet presAssocID="{444ECBD6-0835-4C78-9C05-13FB973B1E07}" presName="horz1" presStyleCnt="0"/>
      <dgm:spPr/>
    </dgm:pt>
    <dgm:pt modelId="{BB582330-79C1-40A6-BD6A-549CFA6A8B17}" type="pres">
      <dgm:prSet presAssocID="{444ECBD6-0835-4C78-9C05-13FB973B1E07}" presName="tx1" presStyleLbl="revTx" presStyleIdx="4" presStyleCnt="6"/>
      <dgm:spPr/>
    </dgm:pt>
    <dgm:pt modelId="{6C20DB11-9584-46E4-9B0B-56B6FBB5292B}" type="pres">
      <dgm:prSet presAssocID="{444ECBD6-0835-4C78-9C05-13FB973B1E07}" presName="vert1" presStyleCnt="0"/>
      <dgm:spPr/>
    </dgm:pt>
    <dgm:pt modelId="{3A2465D4-683C-4339-B786-A14EE0D4FB35}" type="pres">
      <dgm:prSet presAssocID="{F7C262F5-9625-4627-8A3E-F17EEE62F671}" presName="thickLine" presStyleLbl="alignNode1" presStyleIdx="5" presStyleCnt="6"/>
      <dgm:spPr/>
    </dgm:pt>
    <dgm:pt modelId="{A8171D32-88A6-4115-A154-B12463485512}" type="pres">
      <dgm:prSet presAssocID="{F7C262F5-9625-4627-8A3E-F17EEE62F671}" presName="horz1" presStyleCnt="0"/>
      <dgm:spPr/>
    </dgm:pt>
    <dgm:pt modelId="{91EE23E4-EA46-44AC-A2D1-12851A896D1E}" type="pres">
      <dgm:prSet presAssocID="{F7C262F5-9625-4627-8A3E-F17EEE62F671}" presName="tx1" presStyleLbl="revTx" presStyleIdx="5" presStyleCnt="6"/>
      <dgm:spPr/>
    </dgm:pt>
    <dgm:pt modelId="{D3C99DD8-190A-4594-A3B9-64F29E79C086}" type="pres">
      <dgm:prSet presAssocID="{F7C262F5-9625-4627-8A3E-F17EEE62F671}" presName="vert1" presStyleCnt="0"/>
      <dgm:spPr/>
    </dgm:pt>
  </dgm:ptLst>
  <dgm:cxnLst>
    <dgm:cxn modelId="{A2333E0A-E689-4A1E-B137-2E72D522DE28}" type="presOf" srcId="{444ECBD6-0835-4C78-9C05-13FB973B1E07}" destId="{BB582330-79C1-40A6-BD6A-549CFA6A8B17}" srcOrd="0" destOrd="0" presId="urn:microsoft.com/office/officeart/2008/layout/LinedList"/>
    <dgm:cxn modelId="{8B88193C-4F25-448F-9213-0733413EF97C}" srcId="{C1C9D43F-F8FC-46A9-8E55-B02DDB4847CB}" destId="{F50F2DCC-A102-4E00-97C3-6D6A0BC0D9E9}" srcOrd="2" destOrd="0" parTransId="{E1A72B24-5DBF-43BF-8D12-51BA746FF451}" sibTransId="{03BB3A2D-BED2-4306-B971-CFF191D643F5}"/>
    <dgm:cxn modelId="{E0A3963F-4C3A-4943-B501-F0069E139C6B}" srcId="{C1C9D43F-F8FC-46A9-8E55-B02DDB4847CB}" destId="{4A366A8B-291A-4EFF-8A97-3AA9667AEDDA}" srcOrd="3" destOrd="0" parTransId="{5A73F6FB-6D75-4042-9D6C-6ED86B0115F7}" sibTransId="{2798DA62-E33B-4198-9C5C-262DD7A6A6C7}"/>
    <dgm:cxn modelId="{97E6DD57-B258-415A-863C-2F27C1421376}" type="presOf" srcId="{F50F2DCC-A102-4E00-97C3-6D6A0BC0D9E9}" destId="{A63526FF-76F2-4237-89E1-3D9A21E154D7}" srcOrd="0" destOrd="0" presId="urn:microsoft.com/office/officeart/2008/layout/LinedList"/>
    <dgm:cxn modelId="{3F821478-F423-49C2-9D69-B782B718A96A}" type="presOf" srcId="{4A366A8B-291A-4EFF-8A97-3AA9667AEDDA}" destId="{0C72DFD7-E85B-4FB8-965F-440A1EE1118F}" srcOrd="0" destOrd="0" presId="urn:microsoft.com/office/officeart/2008/layout/LinedList"/>
    <dgm:cxn modelId="{C3775C84-69C9-4014-B1AA-C0E68C8954E2}" srcId="{C1C9D43F-F8FC-46A9-8E55-B02DDB4847CB}" destId="{F7C262F5-9625-4627-8A3E-F17EEE62F671}" srcOrd="5" destOrd="0" parTransId="{9A3ED8ED-A599-4D79-A72A-4D244D4C460C}" sibTransId="{05723D0F-9843-4673-A871-FDBCCFEB564B}"/>
    <dgm:cxn modelId="{331E0290-B745-4F25-9369-C435564A963D}" type="presOf" srcId="{C76841FE-0A50-4ED6-98C6-21D06F3F3F2E}" destId="{F8E53C45-FF6D-4F4F-B76A-1EDDE930FF47}" srcOrd="0" destOrd="0" presId="urn:microsoft.com/office/officeart/2008/layout/LinedList"/>
    <dgm:cxn modelId="{58E22EA5-FF5A-42BF-8651-F676CBE4563D}" srcId="{C1C9D43F-F8FC-46A9-8E55-B02DDB4847CB}" destId="{DCFE9E36-D0DB-4682-84B9-A49482221EBE}" srcOrd="1" destOrd="0" parTransId="{E1285A03-CE12-4011-91C0-A3C04B348568}" sibTransId="{DA7BC028-DAA4-4F76-8353-46EF8E7D47DF}"/>
    <dgm:cxn modelId="{CCAAE1BF-688E-475A-BE69-522D06323732}" srcId="{C1C9D43F-F8FC-46A9-8E55-B02DDB4847CB}" destId="{444ECBD6-0835-4C78-9C05-13FB973B1E07}" srcOrd="4" destOrd="0" parTransId="{81AB6467-0EA3-4112-86C4-F71339867E05}" sibTransId="{81E9339D-4DB2-4BA0-B493-11858B0A7BE6}"/>
    <dgm:cxn modelId="{63FBA3DC-0C5E-472F-B5FF-07B5799787E4}" type="presOf" srcId="{C1C9D43F-F8FC-46A9-8E55-B02DDB4847CB}" destId="{B11352AC-6D0E-4287-B678-D52A5EB10FEC}" srcOrd="0" destOrd="0" presId="urn:microsoft.com/office/officeart/2008/layout/LinedList"/>
    <dgm:cxn modelId="{9EBD2AE1-7603-415D-A938-2D6AE0977109}" srcId="{C1C9D43F-F8FC-46A9-8E55-B02DDB4847CB}" destId="{C76841FE-0A50-4ED6-98C6-21D06F3F3F2E}" srcOrd="0" destOrd="0" parTransId="{48789770-02A8-4A0B-BE29-20C509DD0BE0}" sibTransId="{1E8B355D-F273-4DDC-BC4D-0ED2D3E4CA98}"/>
    <dgm:cxn modelId="{4B3DB3F5-F6CB-4A91-AFCE-B04A78E09A27}" type="presOf" srcId="{F7C262F5-9625-4627-8A3E-F17EEE62F671}" destId="{91EE23E4-EA46-44AC-A2D1-12851A896D1E}" srcOrd="0" destOrd="0" presId="urn:microsoft.com/office/officeart/2008/layout/LinedList"/>
    <dgm:cxn modelId="{025862F6-3A6E-4E37-8568-054308522C10}" type="presOf" srcId="{DCFE9E36-D0DB-4682-84B9-A49482221EBE}" destId="{18C7416A-0911-4FDD-AB02-5D4AE737C633}" srcOrd="0" destOrd="0" presId="urn:microsoft.com/office/officeart/2008/layout/LinedList"/>
    <dgm:cxn modelId="{25723EC4-E047-4F7E-A67B-A92CB078179C}" type="presParOf" srcId="{B11352AC-6D0E-4287-B678-D52A5EB10FEC}" destId="{27DD956D-F397-4C9F-AF77-DCF4F8F9AE48}" srcOrd="0" destOrd="0" presId="urn:microsoft.com/office/officeart/2008/layout/LinedList"/>
    <dgm:cxn modelId="{82CEB7CF-6487-4DDE-BE83-275012ABD9C3}" type="presParOf" srcId="{B11352AC-6D0E-4287-B678-D52A5EB10FEC}" destId="{42F89EFF-3BDF-49AA-9F5A-BF2E3B26C29B}" srcOrd="1" destOrd="0" presId="urn:microsoft.com/office/officeart/2008/layout/LinedList"/>
    <dgm:cxn modelId="{D4B45551-150F-49FB-BF77-5256251F5122}" type="presParOf" srcId="{42F89EFF-3BDF-49AA-9F5A-BF2E3B26C29B}" destId="{F8E53C45-FF6D-4F4F-B76A-1EDDE930FF47}" srcOrd="0" destOrd="0" presId="urn:microsoft.com/office/officeart/2008/layout/LinedList"/>
    <dgm:cxn modelId="{B498A0A6-D497-48D3-9125-FEBB1C81F2D7}" type="presParOf" srcId="{42F89EFF-3BDF-49AA-9F5A-BF2E3B26C29B}" destId="{40D94BE7-F544-4B3F-A2EE-72A7FF08478B}" srcOrd="1" destOrd="0" presId="urn:microsoft.com/office/officeart/2008/layout/LinedList"/>
    <dgm:cxn modelId="{89C7D570-EFC9-48D8-85E6-B177890F014E}" type="presParOf" srcId="{B11352AC-6D0E-4287-B678-D52A5EB10FEC}" destId="{5EC9F8E5-F458-4A73-8F1C-72F014845B3F}" srcOrd="2" destOrd="0" presId="urn:microsoft.com/office/officeart/2008/layout/LinedList"/>
    <dgm:cxn modelId="{9506E1BF-1448-498B-93F8-0AD339C48C52}" type="presParOf" srcId="{B11352AC-6D0E-4287-B678-D52A5EB10FEC}" destId="{41C7B287-B028-4E77-B347-12C851DD0E40}" srcOrd="3" destOrd="0" presId="urn:microsoft.com/office/officeart/2008/layout/LinedList"/>
    <dgm:cxn modelId="{4DFCD470-8F41-4216-8680-090A69A01467}" type="presParOf" srcId="{41C7B287-B028-4E77-B347-12C851DD0E40}" destId="{18C7416A-0911-4FDD-AB02-5D4AE737C633}" srcOrd="0" destOrd="0" presId="urn:microsoft.com/office/officeart/2008/layout/LinedList"/>
    <dgm:cxn modelId="{69F71614-A813-40FF-9259-AB4D8AED0EBF}" type="presParOf" srcId="{41C7B287-B028-4E77-B347-12C851DD0E40}" destId="{3A4B1000-96F8-4BC6-930D-E9C3FADE3CA9}" srcOrd="1" destOrd="0" presId="urn:microsoft.com/office/officeart/2008/layout/LinedList"/>
    <dgm:cxn modelId="{038DFE90-01E8-46B6-AA80-C2CED03AD779}" type="presParOf" srcId="{B11352AC-6D0E-4287-B678-D52A5EB10FEC}" destId="{8AFFDF53-5784-43E5-8AFC-B90D2D618036}" srcOrd="4" destOrd="0" presId="urn:microsoft.com/office/officeart/2008/layout/LinedList"/>
    <dgm:cxn modelId="{8AC36A6C-25C8-4D55-AE5B-5E92FA42FEF6}" type="presParOf" srcId="{B11352AC-6D0E-4287-B678-D52A5EB10FEC}" destId="{C9B45FBA-A7D6-4DBF-826E-FA8FF70CD8A5}" srcOrd="5" destOrd="0" presId="urn:microsoft.com/office/officeart/2008/layout/LinedList"/>
    <dgm:cxn modelId="{F0369DD4-DE81-49FD-9097-2BA29D7B87A1}" type="presParOf" srcId="{C9B45FBA-A7D6-4DBF-826E-FA8FF70CD8A5}" destId="{A63526FF-76F2-4237-89E1-3D9A21E154D7}" srcOrd="0" destOrd="0" presId="urn:microsoft.com/office/officeart/2008/layout/LinedList"/>
    <dgm:cxn modelId="{B3DEA3A5-EA44-4B23-8048-D0B3A5F6245B}" type="presParOf" srcId="{C9B45FBA-A7D6-4DBF-826E-FA8FF70CD8A5}" destId="{5243B988-163F-46E1-8B67-506513B8BB85}" srcOrd="1" destOrd="0" presId="urn:microsoft.com/office/officeart/2008/layout/LinedList"/>
    <dgm:cxn modelId="{89F52274-9743-4C03-9751-3123BC4B5995}" type="presParOf" srcId="{B11352AC-6D0E-4287-B678-D52A5EB10FEC}" destId="{255B8CBE-D6F0-4B55-8E01-760CAF3469ED}" srcOrd="6" destOrd="0" presId="urn:microsoft.com/office/officeart/2008/layout/LinedList"/>
    <dgm:cxn modelId="{29EAE504-CD5D-4784-9F1C-595ACE164E73}" type="presParOf" srcId="{B11352AC-6D0E-4287-B678-D52A5EB10FEC}" destId="{F4AED5C4-208D-4331-92F7-6FF61F59738F}" srcOrd="7" destOrd="0" presId="urn:microsoft.com/office/officeart/2008/layout/LinedList"/>
    <dgm:cxn modelId="{5D3646D9-6ECD-4D52-A802-A0B4CFE12027}" type="presParOf" srcId="{F4AED5C4-208D-4331-92F7-6FF61F59738F}" destId="{0C72DFD7-E85B-4FB8-965F-440A1EE1118F}" srcOrd="0" destOrd="0" presId="urn:microsoft.com/office/officeart/2008/layout/LinedList"/>
    <dgm:cxn modelId="{B5C1A32D-46B9-47C8-9BAD-41154A9C1BF4}" type="presParOf" srcId="{F4AED5C4-208D-4331-92F7-6FF61F59738F}" destId="{B236A70C-AF14-4559-9E26-2110993CBC6C}" srcOrd="1" destOrd="0" presId="urn:microsoft.com/office/officeart/2008/layout/LinedList"/>
    <dgm:cxn modelId="{EDCCD82A-AF9F-4114-82D5-C145EA5B5C42}" type="presParOf" srcId="{B11352AC-6D0E-4287-B678-D52A5EB10FEC}" destId="{5D3888AC-5759-45EB-A598-7BD7D78F5F5F}" srcOrd="8" destOrd="0" presId="urn:microsoft.com/office/officeart/2008/layout/LinedList"/>
    <dgm:cxn modelId="{59E78E6F-A92F-4F7F-8710-A6877A400FAE}" type="presParOf" srcId="{B11352AC-6D0E-4287-B678-D52A5EB10FEC}" destId="{02C0F4AB-33C3-4CD1-B3D6-84115EA1CCE6}" srcOrd="9" destOrd="0" presId="urn:microsoft.com/office/officeart/2008/layout/LinedList"/>
    <dgm:cxn modelId="{EABC2892-55BC-4965-A695-14B18EFF0130}" type="presParOf" srcId="{02C0F4AB-33C3-4CD1-B3D6-84115EA1CCE6}" destId="{BB582330-79C1-40A6-BD6A-549CFA6A8B17}" srcOrd="0" destOrd="0" presId="urn:microsoft.com/office/officeart/2008/layout/LinedList"/>
    <dgm:cxn modelId="{988B9324-FF04-4026-A398-BC44FB2AF09D}" type="presParOf" srcId="{02C0F4AB-33C3-4CD1-B3D6-84115EA1CCE6}" destId="{6C20DB11-9584-46E4-9B0B-56B6FBB5292B}" srcOrd="1" destOrd="0" presId="urn:microsoft.com/office/officeart/2008/layout/LinedList"/>
    <dgm:cxn modelId="{78C711CA-9EA6-42AD-971E-AB3C36D51275}" type="presParOf" srcId="{B11352AC-6D0E-4287-B678-D52A5EB10FEC}" destId="{3A2465D4-683C-4339-B786-A14EE0D4FB35}" srcOrd="10" destOrd="0" presId="urn:microsoft.com/office/officeart/2008/layout/LinedList"/>
    <dgm:cxn modelId="{C0C7B4C7-0B04-4B8A-BCDB-60B1BFAFEB91}" type="presParOf" srcId="{B11352AC-6D0E-4287-B678-D52A5EB10FEC}" destId="{A8171D32-88A6-4115-A154-B12463485512}" srcOrd="11" destOrd="0" presId="urn:microsoft.com/office/officeart/2008/layout/LinedList"/>
    <dgm:cxn modelId="{11395356-4D65-490A-A273-979BE564AA86}" type="presParOf" srcId="{A8171D32-88A6-4115-A154-B12463485512}" destId="{91EE23E4-EA46-44AC-A2D1-12851A896D1E}" srcOrd="0" destOrd="0" presId="urn:microsoft.com/office/officeart/2008/layout/LinedList"/>
    <dgm:cxn modelId="{C1350208-B3BA-4623-8B78-FF81C2B8DD4B}" type="presParOf" srcId="{A8171D32-88A6-4115-A154-B12463485512}" destId="{D3C99DD8-190A-4594-A3B9-64F29E79C086}"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689767B3-EA1E-43DA-A1B9-1392490D1E00}" type="doc">
      <dgm:prSet loTypeId="urn:microsoft.com/office/officeart/2008/layout/LinedList" loCatId="list" qsTypeId="urn:microsoft.com/office/officeart/2005/8/quickstyle/simple1" qsCatId="simple" csTypeId="urn:microsoft.com/office/officeart/2005/8/colors/colorful5" csCatId="colorful" phldr="1"/>
      <dgm:spPr/>
      <dgm:t>
        <a:bodyPr/>
        <a:lstStyle/>
        <a:p>
          <a:endParaRPr lang="en-US"/>
        </a:p>
      </dgm:t>
    </dgm:pt>
    <dgm:pt modelId="{ABAC42AC-0E4C-4056-A17F-3A5F8AAE6845}">
      <dgm:prSet/>
      <dgm:spPr/>
      <dgm:t>
        <a:bodyPr/>
        <a:lstStyle/>
        <a:p>
          <a:r>
            <a:rPr lang="en-US"/>
            <a:t>1</a:t>
          </a:r>
          <a:r>
            <a:rPr lang="en-US" baseline="30000"/>
            <a:t>st</a:t>
          </a:r>
          <a:r>
            <a:rPr lang="en-US"/>
            <a:t>  Offense		Warning parent notification</a:t>
          </a:r>
        </a:p>
      </dgm:t>
    </dgm:pt>
    <dgm:pt modelId="{5B6E49BE-F961-4CCA-A93C-0BF280791ABE}" type="parTrans" cxnId="{E9C9B327-5B40-4CF5-B226-D0BD9C09BA65}">
      <dgm:prSet/>
      <dgm:spPr/>
      <dgm:t>
        <a:bodyPr/>
        <a:lstStyle/>
        <a:p>
          <a:endParaRPr lang="en-US"/>
        </a:p>
      </dgm:t>
    </dgm:pt>
    <dgm:pt modelId="{C36C49F3-A745-406B-BFD2-CCC9409C4E7A}" type="sibTrans" cxnId="{E9C9B327-5B40-4CF5-B226-D0BD9C09BA65}">
      <dgm:prSet/>
      <dgm:spPr/>
      <dgm:t>
        <a:bodyPr/>
        <a:lstStyle/>
        <a:p>
          <a:endParaRPr lang="en-US"/>
        </a:p>
      </dgm:t>
    </dgm:pt>
    <dgm:pt modelId="{98AC6122-7338-4E0D-9B9C-F479E178E428}">
      <dgm:prSet/>
      <dgm:spPr/>
      <dgm:t>
        <a:bodyPr/>
        <a:lstStyle/>
        <a:p>
          <a:r>
            <a:rPr lang="en-US"/>
            <a:t>2</a:t>
          </a:r>
          <a:r>
            <a:rPr lang="en-US" baseline="30000"/>
            <a:t>nd</a:t>
          </a:r>
          <a:r>
            <a:rPr lang="en-US"/>
            <a:t> Offense		Change Seat  </a:t>
          </a:r>
          <a:r>
            <a:rPr lang="en-US" b="1"/>
            <a:t>Detention</a:t>
          </a:r>
          <a:r>
            <a:rPr lang="en-US"/>
            <a:t> Parent notification</a:t>
          </a:r>
        </a:p>
      </dgm:t>
    </dgm:pt>
    <dgm:pt modelId="{402C0657-8BD7-4A0F-A1A8-3BDC4EF1E2EF}" type="parTrans" cxnId="{02029B9A-EDA7-4BB9-A88D-D42CBCD21CE9}">
      <dgm:prSet/>
      <dgm:spPr/>
      <dgm:t>
        <a:bodyPr/>
        <a:lstStyle/>
        <a:p>
          <a:endParaRPr lang="en-US"/>
        </a:p>
      </dgm:t>
    </dgm:pt>
    <dgm:pt modelId="{3434C160-B9C5-412E-817A-48A617679ED8}" type="sibTrans" cxnId="{02029B9A-EDA7-4BB9-A88D-D42CBCD21CE9}">
      <dgm:prSet/>
      <dgm:spPr/>
      <dgm:t>
        <a:bodyPr/>
        <a:lstStyle/>
        <a:p>
          <a:endParaRPr lang="en-US"/>
        </a:p>
      </dgm:t>
    </dgm:pt>
    <dgm:pt modelId="{F7638847-DBA2-49BA-BCD2-CB92A2F401E4}">
      <dgm:prSet/>
      <dgm:spPr/>
      <dgm:t>
        <a:bodyPr/>
        <a:lstStyle/>
        <a:p>
          <a:r>
            <a:rPr lang="en-US"/>
            <a:t>3</a:t>
          </a:r>
          <a:r>
            <a:rPr lang="en-US" baseline="30000"/>
            <a:t>rd</a:t>
          </a:r>
          <a:r>
            <a:rPr lang="en-US"/>
            <a:t> Offense		Bus suspension w/ referral</a:t>
          </a:r>
        </a:p>
      </dgm:t>
    </dgm:pt>
    <dgm:pt modelId="{0999FCF4-DAF7-4BC0-9640-EE8586812645}" type="parTrans" cxnId="{5592D457-1628-4E8B-8406-130AD685CAE3}">
      <dgm:prSet/>
      <dgm:spPr/>
      <dgm:t>
        <a:bodyPr/>
        <a:lstStyle/>
        <a:p>
          <a:endParaRPr lang="en-US"/>
        </a:p>
      </dgm:t>
    </dgm:pt>
    <dgm:pt modelId="{0B1D3B61-4538-43D6-8134-941AA307B7EE}" type="sibTrans" cxnId="{5592D457-1628-4E8B-8406-130AD685CAE3}">
      <dgm:prSet/>
      <dgm:spPr/>
      <dgm:t>
        <a:bodyPr/>
        <a:lstStyle/>
        <a:p>
          <a:endParaRPr lang="en-US"/>
        </a:p>
      </dgm:t>
    </dgm:pt>
    <dgm:pt modelId="{07D35246-8C3B-4597-8C1A-6645D2DB4ED7}">
      <dgm:prSet/>
      <dgm:spPr/>
      <dgm:t>
        <a:bodyPr/>
        <a:lstStyle/>
        <a:p>
          <a:r>
            <a:rPr lang="en-US"/>
            <a:t>4</a:t>
          </a:r>
          <a:r>
            <a:rPr lang="en-US" baseline="30000"/>
            <a:t>th</a:t>
          </a:r>
          <a:r>
            <a:rPr lang="en-US"/>
            <a:t> Offense		Bus Suspension 3 days</a:t>
          </a:r>
        </a:p>
      </dgm:t>
    </dgm:pt>
    <dgm:pt modelId="{10E223AC-FAD0-4489-A7CD-6E5529D7AE2D}" type="parTrans" cxnId="{721029BE-8459-4A3B-AAA6-E75FAC6483EA}">
      <dgm:prSet/>
      <dgm:spPr/>
      <dgm:t>
        <a:bodyPr/>
        <a:lstStyle/>
        <a:p>
          <a:endParaRPr lang="en-US"/>
        </a:p>
      </dgm:t>
    </dgm:pt>
    <dgm:pt modelId="{5C614F5D-E445-48AF-841D-C8983551B68B}" type="sibTrans" cxnId="{721029BE-8459-4A3B-AAA6-E75FAC6483EA}">
      <dgm:prSet/>
      <dgm:spPr/>
      <dgm:t>
        <a:bodyPr/>
        <a:lstStyle/>
        <a:p>
          <a:endParaRPr lang="en-US"/>
        </a:p>
      </dgm:t>
    </dgm:pt>
    <dgm:pt modelId="{8066F0F5-D1F3-4068-9B68-362F181AC8DF}">
      <dgm:prSet/>
      <dgm:spPr/>
      <dgm:t>
        <a:bodyPr/>
        <a:lstStyle/>
        <a:p>
          <a:r>
            <a:rPr lang="en-US"/>
            <a:t>5</a:t>
          </a:r>
          <a:r>
            <a:rPr lang="en-US" baseline="30000"/>
            <a:t>th</a:t>
          </a:r>
          <a:r>
            <a:rPr lang="en-US"/>
            <a:t> Offense		Bus Suspension 5 days</a:t>
          </a:r>
        </a:p>
      </dgm:t>
    </dgm:pt>
    <dgm:pt modelId="{05EC5299-2448-42C5-BEE0-D6396C0AB03D}" type="parTrans" cxnId="{FA1FA241-9A65-4BC7-B325-B72D41F27455}">
      <dgm:prSet/>
      <dgm:spPr/>
      <dgm:t>
        <a:bodyPr/>
        <a:lstStyle/>
        <a:p>
          <a:endParaRPr lang="en-US"/>
        </a:p>
      </dgm:t>
    </dgm:pt>
    <dgm:pt modelId="{2D07F313-5ACD-4E53-BB5F-1FB0266189B0}" type="sibTrans" cxnId="{FA1FA241-9A65-4BC7-B325-B72D41F27455}">
      <dgm:prSet/>
      <dgm:spPr/>
      <dgm:t>
        <a:bodyPr/>
        <a:lstStyle/>
        <a:p>
          <a:endParaRPr lang="en-US"/>
        </a:p>
      </dgm:t>
    </dgm:pt>
    <dgm:pt modelId="{F1C84066-9926-46C2-810E-A638EF1F3BB3}">
      <dgm:prSet/>
      <dgm:spPr/>
      <dgm:t>
        <a:bodyPr/>
        <a:lstStyle/>
        <a:p>
          <a:r>
            <a:rPr lang="en-US"/>
            <a:t>6</a:t>
          </a:r>
          <a:r>
            <a:rPr lang="en-US" baseline="30000"/>
            <a:t>th</a:t>
          </a:r>
          <a:r>
            <a:rPr lang="en-US"/>
            <a:t> Offense		Bus Suspension 9 weeks</a:t>
          </a:r>
        </a:p>
      </dgm:t>
    </dgm:pt>
    <dgm:pt modelId="{2DC6A02F-EF73-4AE6-978F-F0B17E8F7A45}" type="parTrans" cxnId="{C4B16C3C-0BE8-44EC-A862-240311DD0CC2}">
      <dgm:prSet/>
      <dgm:spPr/>
      <dgm:t>
        <a:bodyPr/>
        <a:lstStyle/>
        <a:p>
          <a:endParaRPr lang="en-US"/>
        </a:p>
      </dgm:t>
    </dgm:pt>
    <dgm:pt modelId="{593F868E-751C-4238-8AC0-0C2747D724B3}" type="sibTrans" cxnId="{C4B16C3C-0BE8-44EC-A862-240311DD0CC2}">
      <dgm:prSet/>
      <dgm:spPr/>
      <dgm:t>
        <a:bodyPr/>
        <a:lstStyle/>
        <a:p>
          <a:endParaRPr lang="en-US"/>
        </a:p>
      </dgm:t>
    </dgm:pt>
    <dgm:pt modelId="{D0CB8A2C-DB83-4278-9A38-E5A936EC2434}">
      <dgm:prSet/>
      <dgm:spPr/>
      <dgm:t>
        <a:bodyPr/>
        <a:lstStyle/>
        <a:p>
          <a:r>
            <a:rPr lang="en-US"/>
            <a:t>7</a:t>
          </a:r>
          <a:r>
            <a:rPr lang="en-US" baseline="30000"/>
            <a:t>th</a:t>
          </a:r>
          <a:r>
            <a:rPr lang="en-US"/>
            <a:t> Offense		Bus Suspension for rest of school year</a:t>
          </a:r>
        </a:p>
      </dgm:t>
    </dgm:pt>
    <dgm:pt modelId="{C00AB0C5-8E0A-4E0A-8ECF-3EAEAC2C1F06}" type="parTrans" cxnId="{616A0297-584A-4287-86A3-C6D95D58BF43}">
      <dgm:prSet/>
      <dgm:spPr/>
      <dgm:t>
        <a:bodyPr/>
        <a:lstStyle/>
        <a:p>
          <a:endParaRPr lang="en-US"/>
        </a:p>
      </dgm:t>
    </dgm:pt>
    <dgm:pt modelId="{86A06543-1AAC-4554-BE09-A86701773AE5}" type="sibTrans" cxnId="{616A0297-584A-4287-86A3-C6D95D58BF43}">
      <dgm:prSet/>
      <dgm:spPr/>
      <dgm:t>
        <a:bodyPr/>
        <a:lstStyle/>
        <a:p>
          <a:endParaRPr lang="en-US"/>
        </a:p>
      </dgm:t>
    </dgm:pt>
    <dgm:pt modelId="{29EE124E-776C-48DC-948A-ACAA65CD2481}" type="pres">
      <dgm:prSet presAssocID="{689767B3-EA1E-43DA-A1B9-1392490D1E00}" presName="vert0" presStyleCnt="0">
        <dgm:presLayoutVars>
          <dgm:dir/>
          <dgm:animOne val="branch"/>
          <dgm:animLvl val="lvl"/>
        </dgm:presLayoutVars>
      </dgm:prSet>
      <dgm:spPr/>
    </dgm:pt>
    <dgm:pt modelId="{752F52D3-39BE-42B1-B0C3-EA2764446704}" type="pres">
      <dgm:prSet presAssocID="{ABAC42AC-0E4C-4056-A17F-3A5F8AAE6845}" presName="thickLine" presStyleLbl="alignNode1" presStyleIdx="0" presStyleCnt="7"/>
      <dgm:spPr/>
    </dgm:pt>
    <dgm:pt modelId="{585B734D-0763-4E56-AC62-7319636F8344}" type="pres">
      <dgm:prSet presAssocID="{ABAC42AC-0E4C-4056-A17F-3A5F8AAE6845}" presName="horz1" presStyleCnt="0"/>
      <dgm:spPr/>
    </dgm:pt>
    <dgm:pt modelId="{A42DB983-4D5C-4107-AC49-DCC22C3D0A90}" type="pres">
      <dgm:prSet presAssocID="{ABAC42AC-0E4C-4056-A17F-3A5F8AAE6845}" presName="tx1" presStyleLbl="revTx" presStyleIdx="0" presStyleCnt="7"/>
      <dgm:spPr/>
    </dgm:pt>
    <dgm:pt modelId="{A9A36191-6F4D-43EF-95CD-EE3223A9A0D6}" type="pres">
      <dgm:prSet presAssocID="{ABAC42AC-0E4C-4056-A17F-3A5F8AAE6845}" presName="vert1" presStyleCnt="0"/>
      <dgm:spPr/>
    </dgm:pt>
    <dgm:pt modelId="{23BC9846-3ECC-4E0A-98CD-973BFFDA6E3A}" type="pres">
      <dgm:prSet presAssocID="{98AC6122-7338-4E0D-9B9C-F479E178E428}" presName="thickLine" presStyleLbl="alignNode1" presStyleIdx="1" presStyleCnt="7"/>
      <dgm:spPr/>
    </dgm:pt>
    <dgm:pt modelId="{7F7B1D25-028B-4048-9627-51AE32B5B647}" type="pres">
      <dgm:prSet presAssocID="{98AC6122-7338-4E0D-9B9C-F479E178E428}" presName="horz1" presStyleCnt="0"/>
      <dgm:spPr/>
    </dgm:pt>
    <dgm:pt modelId="{B6909D3D-2F3C-423F-B8FE-E653AD4CEB95}" type="pres">
      <dgm:prSet presAssocID="{98AC6122-7338-4E0D-9B9C-F479E178E428}" presName="tx1" presStyleLbl="revTx" presStyleIdx="1" presStyleCnt="7"/>
      <dgm:spPr/>
    </dgm:pt>
    <dgm:pt modelId="{FCD39AD2-6B78-419F-8622-60619AFD263F}" type="pres">
      <dgm:prSet presAssocID="{98AC6122-7338-4E0D-9B9C-F479E178E428}" presName="vert1" presStyleCnt="0"/>
      <dgm:spPr/>
    </dgm:pt>
    <dgm:pt modelId="{559D3829-A4F4-4C92-9872-D7D49A89A472}" type="pres">
      <dgm:prSet presAssocID="{F7638847-DBA2-49BA-BCD2-CB92A2F401E4}" presName="thickLine" presStyleLbl="alignNode1" presStyleIdx="2" presStyleCnt="7"/>
      <dgm:spPr/>
    </dgm:pt>
    <dgm:pt modelId="{A9638220-9784-4E6E-B45F-1EC050943C0B}" type="pres">
      <dgm:prSet presAssocID="{F7638847-DBA2-49BA-BCD2-CB92A2F401E4}" presName="horz1" presStyleCnt="0"/>
      <dgm:spPr/>
    </dgm:pt>
    <dgm:pt modelId="{9738D42E-4881-44B5-8BED-693C70A4FABF}" type="pres">
      <dgm:prSet presAssocID="{F7638847-DBA2-49BA-BCD2-CB92A2F401E4}" presName="tx1" presStyleLbl="revTx" presStyleIdx="2" presStyleCnt="7"/>
      <dgm:spPr/>
    </dgm:pt>
    <dgm:pt modelId="{C43724F6-6297-4CCD-8B00-F11B8B6F66CD}" type="pres">
      <dgm:prSet presAssocID="{F7638847-DBA2-49BA-BCD2-CB92A2F401E4}" presName="vert1" presStyleCnt="0"/>
      <dgm:spPr/>
    </dgm:pt>
    <dgm:pt modelId="{2D4F875D-2A63-45E5-A94F-C87A393EEB31}" type="pres">
      <dgm:prSet presAssocID="{07D35246-8C3B-4597-8C1A-6645D2DB4ED7}" presName="thickLine" presStyleLbl="alignNode1" presStyleIdx="3" presStyleCnt="7"/>
      <dgm:spPr/>
    </dgm:pt>
    <dgm:pt modelId="{88142BE4-23FB-4A1B-AED8-4ED74D223B0A}" type="pres">
      <dgm:prSet presAssocID="{07D35246-8C3B-4597-8C1A-6645D2DB4ED7}" presName="horz1" presStyleCnt="0"/>
      <dgm:spPr/>
    </dgm:pt>
    <dgm:pt modelId="{2CA64001-24C8-4D0B-875A-03BB8FFDBBC2}" type="pres">
      <dgm:prSet presAssocID="{07D35246-8C3B-4597-8C1A-6645D2DB4ED7}" presName="tx1" presStyleLbl="revTx" presStyleIdx="3" presStyleCnt="7"/>
      <dgm:spPr/>
    </dgm:pt>
    <dgm:pt modelId="{93FF1553-A9FF-4A78-A812-FDF85BA71F26}" type="pres">
      <dgm:prSet presAssocID="{07D35246-8C3B-4597-8C1A-6645D2DB4ED7}" presName="vert1" presStyleCnt="0"/>
      <dgm:spPr/>
    </dgm:pt>
    <dgm:pt modelId="{0E4F1838-B098-4B6E-B9AC-335DE25E07A1}" type="pres">
      <dgm:prSet presAssocID="{8066F0F5-D1F3-4068-9B68-362F181AC8DF}" presName="thickLine" presStyleLbl="alignNode1" presStyleIdx="4" presStyleCnt="7"/>
      <dgm:spPr/>
    </dgm:pt>
    <dgm:pt modelId="{2267D7F9-8FD4-4033-ACF6-AD943FA19F73}" type="pres">
      <dgm:prSet presAssocID="{8066F0F5-D1F3-4068-9B68-362F181AC8DF}" presName="horz1" presStyleCnt="0"/>
      <dgm:spPr/>
    </dgm:pt>
    <dgm:pt modelId="{7FFD40A2-E196-461E-BE07-507A14CA9675}" type="pres">
      <dgm:prSet presAssocID="{8066F0F5-D1F3-4068-9B68-362F181AC8DF}" presName="tx1" presStyleLbl="revTx" presStyleIdx="4" presStyleCnt="7"/>
      <dgm:spPr/>
    </dgm:pt>
    <dgm:pt modelId="{DF0F579A-8520-4278-8E50-D5EF1DFE54B3}" type="pres">
      <dgm:prSet presAssocID="{8066F0F5-D1F3-4068-9B68-362F181AC8DF}" presName="vert1" presStyleCnt="0"/>
      <dgm:spPr/>
    </dgm:pt>
    <dgm:pt modelId="{3945953D-ACA0-45FA-8A8B-DADC4AAA301B}" type="pres">
      <dgm:prSet presAssocID="{F1C84066-9926-46C2-810E-A638EF1F3BB3}" presName="thickLine" presStyleLbl="alignNode1" presStyleIdx="5" presStyleCnt="7"/>
      <dgm:spPr/>
    </dgm:pt>
    <dgm:pt modelId="{2E49CB29-F06B-4F4E-B6EE-F0EF273A9B6F}" type="pres">
      <dgm:prSet presAssocID="{F1C84066-9926-46C2-810E-A638EF1F3BB3}" presName="horz1" presStyleCnt="0"/>
      <dgm:spPr/>
    </dgm:pt>
    <dgm:pt modelId="{6BAF0325-AB21-4849-87A1-69147493B6B7}" type="pres">
      <dgm:prSet presAssocID="{F1C84066-9926-46C2-810E-A638EF1F3BB3}" presName="tx1" presStyleLbl="revTx" presStyleIdx="5" presStyleCnt="7"/>
      <dgm:spPr/>
    </dgm:pt>
    <dgm:pt modelId="{C79D0AEA-12A2-44E5-8552-13FF595F0AC1}" type="pres">
      <dgm:prSet presAssocID="{F1C84066-9926-46C2-810E-A638EF1F3BB3}" presName="vert1" presStyleCnt="0"/>
      <dgm:spPr/>
    </dgm:pt>
    <dgm:pt modelId="{7D222CAD-F3B0-44C4-AD8F-F380F067EE47}" type="pres">
      <dgm:prSet presAssocID="{D0CB8A2C-DB83-4278-9A38-E5A936EC2434}" presName="thickLine" presStyleLbl="alignNode1" presStyleIdx="6" presStyleCnt="7"/>
      <dgm:spPr/>
    </dgm:pt>
    <dgm:pt modelId="{B2843EFD-1D0B-4F98-B6B1-B9ECAEC93264}" type="pres">
      <dgm:prSet presAssocID="{D0CB8A2C-DB83-4278-9A38-E5A936EC2434}" presName="horz1" presStyleCnt="0"/>
      <dgm:spPr/>
    </dgm:pt>
    <dgm:pt modelId="{5BF2C46A-9683-4AA1-AA25-EDFE7F913082}" type="pres">
      <dgm:prSet presAssocID="{D0CB8A2C-DB83-4278-9A38-E5A936EC2434}" presName="tx1" presStyleLbl="revTx" presStyleIdx="6" presStyleCnt="7"/>
      <dgm:spPr/>
    </dgm:pt>
    <dgm:pt modelId="{DCAB6E2D-C6E7-43E9-915A-28DADE440B1A}" type="pres">
      <dgm:prSet presAssocID="{D0CB8A2C-DB83-4278-9A38-E5A936EC2434}" presName="vert1" presStyleCnt="0"/>
      <dgm:spPr/>
    </dgm:pt>
  </dgm:ptLst>
  <dgm:cxnLst>
    <dgm:cxn modelId="{BA05B811-A818-4ACF-BB0F-AF1A2FA63CA7}" type="presOf" srcId="{689767B3-EA1E-43DA-A1B9-1392490D1E00}" destId="{29EE124E-776C-48DC-948A-ACAA65CD2481}" srcOrd="0" destOrd="0" presId="urn:microsoft.com/office/officeart/2008/layout/LinedList"/>
    <dgm:cxn modelId="{6EE6D715-1DED-4541-AE7E-63E88A4E7F6E}" type="presOf" srcId="{98AC6122-7338-4E0D-9B9C-F479E178E428}" destId="{B6909D3D-2F3C-423F-B8FE-E653AD4CEB95}" srcOrd="0" destOrd="0" presId="urn:microsoft.com/office/officeart/2008/layout/LinedList"/>
    <dgm:cxn modelId="{E9C9B327-5B40-4CF5-B226-D0BD9C09BA65}" srcId="{689767B3-EA1E-43DA-A1B9-1392490D1E00}" destId="{ABAC42AC-0E4C-4056-A17F-3A5F8AAE6845}" srcOrd="0" destOrd="0" parTransId="{5B6E49BE-F961-4CCA-A93C-0BF280791ABE}" sibTransId="{C36C49F3-A745-406B-BFD2-CCC9409C4E7A}"/>
    <dgm:cxn modelId="{C4B16C3C-0BE8-44EC-A862-240311DD0CC2}" srcId="{689767B3-EA1E-43DA-A1B9-1392490D1E00}" destId="{F1C84066-9926-46C2-810E-A638EF1F3BB3}" srcOrd="5" destOrd="0" parTransId="{2DC6A02F-EF73-4AE6-978F-F0B17E8F7A45}" sibTransId="{593F868E-751C-4238-8AC0-0C2747D724B3}"/>
    <dgm:cxn modelId="{FA1FA241-9A65-4BC7-B325-B72D41F27455}" srcId="{689767B3-EA1E-43DA-A1B9-1392490D1E00}" destId="{8066F0F5-D1F3-4068-9B68-362F181AC8DF}" srcOrd="4" destOrd="0" parTransId="{05EC5299-2448-42C5-BEE0-D6396C0AB03D}" sibTransId="{2D07F313-5ACD-4E53-BB5F-1FB0266189B0}"/>
    <dgm:cxn modelId="{5592D457-1628-4E8B-8406-130AD685CAE3}" srcId="{689767B3-EA1E-43DA-A1B9-1392490D1E00}" destId="{F7638847-DBA2-49BA-BCD2-CB92A2F401E4}" srcOrd="2" destOrd="0" parTransId="{0999FCF4-DAF7-4BC0-9640-EE8586812645}" sibTransId="{0B1D3B61-4538-43D6-8134-941AA307B7EE}"/>
    <dgm:cxn modelId="{3403B87D-CC13-49B3-A064-DCF811D09C52}" type="presOf" srcId="{8066F0F5-D1F3-4068-9B68-362F181AC8DF}" destId="{7FFD40A2-E196-461E-BE07-507A14CA9675}" srcOrd="0" destOrd="0" presId="urn:microsoft.com/office/officeart/2008/layout/LinedList"/>
    <dgm:cxn modelId="{C2F8848E-AB11-463E-84A8-D98FA69D5219}" type="presOf" srcId="{07D35246-8C3B-4597-8C1A-6645D2DB4ED7}" destId="{2CA64001-24C8-4D0B-875A-03BB8FFDBBC2}" srcOrd="0" destOrd="0" presId="urn:microsoft.com/office/officeart/2008/layout/LinedList"/>
    <dgm:cxn modelId="{616A0297-584A-4287-86A3-C6D95D58BF43}" srcId="{689767B3-EA1E-43DA-A1B9-1392490D1E00}" destId="{D0CB8A2C-DB83-4278-9A38-E5A936EC2434}" srcOrd="6" destOrd="0" parTransId="{C00AB0C5-8E0A-4E0A-8ECF-3EAEAC2C1F06}" sibTransId="{86A06543-1AAC-4554-BE09-A86701773AE5}"/>
    <dgm:cxn modelId="{02029B9A-EDA7-4BB9-A88D-D42CBCD21CE9}" srcId="{689767B3-EA1E-43DA-A1B9-1392490D1E00}" destId="{98AC6122-7338-4E0D-9B9C-F479E178E428}" srcOrd="1" destOrd="0" parTransId="{402C0657-8BD7-4A0F-A1A8-3BDC4EF1E2EF}" sibTransId="{3434C160-B9C5-412E-817A-48A617679ED8}"/>
    <dgm:cxn modelId="{81756DAC-9C43-4CA6-B37D-F435F63DFDB6}" type="presOf" srcId="{ABAC42AC-0E4C-4056-A17F-3A5F8AAE6845}" destId="{A42DB983-4D5C-4107-AC49-DCC22C3D0A90}" srcOrd="0" destOrd="0" presId="urn:microsoft.com/office/officeart/2008/layout/LinedList"/>
    <dgm:cxn modelId="{721029BE-8459-4A3B-AAA6-E75FAC6483EA}" srcId="{689767B3-EA1E-43DA-A1B9-1392490D1E00}" destId="{07D35246-8C3B-4597-8C1A-6645D2DB4ED7}" srcOrd="3" destOrd="0" parTransId="{10E223AC-FAD0-4489-A7CD-6E5529D7AE2D}" sibTransId="{5C614F5D-E445-48AF-841D-C8983551B68B}"/>
    <dgm:cxn modelId="{035A2DE0-289C-48DB-952D-9AC13243357B}" type="presOf" srcId="{F1C84066-9926-46C2-810E-A638EF1F3BB3}" destId="{6BAF0325-AB21-4849-87A1-69147493B6B7}" srcOrd="0" destOrd="0" presId="urn:microsoft.com/office/officeart/2008/layout/LinedList"/>
    <dgm:cxn modelId="{3ABB97E4-C2AD-4967-91F1-245DF969BF27}" type="presOf" srcId="{F7638847-DBA2-49BA-BCD2-CB92A2F401E4}" destId="{9738D42E-4881-44B5-8BED-693C70A4FABF}" srcOrd="0" destOrd="0" presId="urn:microsoft.com/office/officeart/2008/layout/LinedList"/>
    <dgm:cxn modelId="{51F262FB-739D-41F4-83DF-41EE810CF1BF}" type="presOf" srcId="{D0CB8A2C-DB83-4278-9A38-E5A936EC2434}" destId="{5BF2C46A-9683-4AA1-AA25-EDFE7F913082}" srcOrd="0" destOrd="0" presId="urn:microsoft.com/office/officeart/2008/layout/LinedList"/>
    <dgm:cxn modelId="{03F60A68-5A13-4761-8AE8-E197ED310017}" type="presParOf" srcId="{29EE124E-776C-48DC-948A-ACAA65CD2481}" destId="{752F52D3-39BE-42B1-B0C3-EA2764446704}" srcOrd="0" destOrd="0" presId="urn:microsoft.com/office/officeart/2008/layout/LinedList"/>
    <dgm:cxn modelId="{BABEC2C9-7DE4-4DBF-850D-A309014A5E2B}" type="presParOf" srcId="{29EE124E-776C-48DC-948A-ACAA65CD2481}" destId="{585B734D-0763-4E56-AC62-7319636F8344}" srcOrd="1" destOrd="0" presId="urn:microsoft.com/office/officeart/2008/layout/LinedList"/>
    <dgm:cxn modelId="{57BDC95E-D833-43AF-91E2-BDA6F203FC19}" type="presParOf" srcId="{585B734D-0763-4E56-AC62-7319636F8344}" destId="{A42DB983-4D5C-4107-AC49-DCC22C3D0A90}" srcOrd="0" destOrd="0" presId="urn:microsoft.com/office/officeart/2008/layout/LinedList"/>
    <dgm:cxn modelId="{9A572B5E-4445-4050-AC8F-50E02E7FF861}" type="presParOf" srcId="{585B734D-0763-4E56-AC62-7319636F8344}" destId="{A9A36191-6F4D-43EF-95CD-EE3223A9A0D6}" srcOrd="1" destOrd="0" presId="urn:microsoft.com/office/officeart/2008/layout/LinedList"/>
    <dgm:cxn modelId="{A927D4FA-816E-4229-B0BE-793E4EF0DFB8}" type="presParOf" srcId="{29EE124E-776C-48DC-948A-ACAA65CD2481}" destId="{23BC9846-3ECC-4E0A-98CD-973BFFDA6E3A}" srcOrd="2" destOrd="0" presId="urn:microsoft.com/office/officeart/2008/layout/LinedList"/>
    <dgm:cxn modelId="{2A2CC30E-02F1-4204-943A-F8E67736F076}" type="presParOf" srcId="{29EE124E-776C-48DC-948A-ACAA65CD2481}" destId="{7F7B1D25-028B-4048-9627-51AE32B5B647}" srcOrd="3" destOrd="0" presId="urn:microsoft.com/office/officeart/2008/layout/LinedList"/>
    <dgm:cxn modelId="{E2493D8F-DDB5-4EF1-B4A0-AF5921A2727A}" type="presParOf" srcId="{7F7B1D25-028B-4048-9627-51AE32B5B647}" destId="{B6909D3D-2F3C-423F-B8FE-E653AD4CEB95}" srcOrd="0" destOrd="0" presId="urn:microsoft.com/office/officeart/2008/layout/LinedList"/>
    <dgm:cxn modelId="{6B9D6ECD-BF11-40D2-AB8F-AC35868E39CE}" type="presParOf" srcId="{7F7B1D25-028B-4048-9627-51AE32B5B647}" destId="{FCD39AD2-6B78-419F-8622-60619AFD263F}" srcOrd="1" destOrd="0" presId="urn:microsoft.com/office/officeart/2008/layout/LinedList"/>
    <dgm:cxn modelId="{7094BD7D-34C1-4547-A7EA-33B9BE5A9058}" type="presParOf" srcId="{29EE124E-776C-48DC-948A-ACAA65CD2481}" destId="{559D3829-A4F4-4C92-9872-D7D49A89A472}" srcOrd="4" destOrd="0" presId="urn:microsoft.com/office/officeart/2008/layout/LinedList"/>
    <dgm:cxn modelId="{9C176C38-2222-4FFE-8FFE-80E95185B904}" type="presParOf" srcId="{29EE124E-776C-48DC-948A-ACAA65CD2481}" destId="{A9638220-9784-4E6E-B45F-1EC050943C0B}" srcOrd="5" destOrd="0" presId="urn:microsoft.com/office/officeart/2008/layout/LinedList"/>
    <dgm:cxn modelId="{1A17C6A6-18D5-4D24-930D-5EE647E87D4A}" type="presParOf" srcId="{A9638220-9784-4E6E-B45F-1EC050943C0B}" destId="{9738D42E-4881-44B5-8BED-693C70A4FABF}" srcOrd="0" destOrd="0" presId="urn:microsoft.com/office/officeart/2008/layout/LinedList"/>
    <dgm:cxn modelId="{2E7F7C53-D899-48AE-8C08-B082B0F82390}" type="presParOf" srcId="{A9638220-9784-4E6E-B45F-1EC050943C0B}" destId="{C43724F6-6297-4CCD-8B00-F11B8B6F66CD}" srcOrd="1" destOrd="0" presId="urn:microsoft.com/office/officeart/2008/layout/LinedList"/>
    <dgm:cxn modelId="{86CECAFA-F60E-476D-9CEC-1099CE133E5F}" type="presParOf" srcId="{29EE124E-776C-48DC-948A-ACAA65CD2481}" destId="{2D4F875D-2A63-45E5-A94F-C87A393EEB31}" srcOrd="6" destOrd="0" presId="urn:microsoft.com/office/officeart/2008/layout/LinedList"/>
    <dgm:cxn modelId="{299F994A-61E6-41E6-955A-3F3D1C6259A7}" type="presParOf" srcId="{29EE124E-776C-48DC-948A-ACAA65CD2481}" destId="{88142BE4-23FB-4A1B-AED8-4ED74D223B0A}" srcOrd="7" destOrd="0" presId="urn:microsoft.com/office/officeart/2008/layout/LinedList"/>
    <dgm:cxn modelId="{72FB2F9F-CC5F-4DF3-85CD-0A91A385AEA7}" type="presParOf" srcId="{88142BE4-23FB-4A1B-AED8-4ED74D223B0A}" destId="{2CA64001-24C8-4D0B-875A-03BB8FFDBBC2}" srcOrd="0" destOrd="0" presId="urn:microsoft.com/office/officeart/2008/layout/LinedList"/>
    <dgm:cxn modelId="{AB9E15B2-3AD9-4FDF-8B55-098584640170}" type="presParOf" srcId="{88142BE4-23FB-4A1B-AED8-4ED74D223B0A}" destId="{93FF1553-A9FF-4A78-A812-FDF85BA71F26}" srcOrd="1" destOrd="0" presId="urn:microsoft.com/office/officeart/2008/layout/LinedList"/>
    <dgm:cxn modelId="{40848A9F-99C3-4F75-A569-1EA841E3C5B1}" type="presParOf" srcId="{29EE124E-776C-48DC-948A-ACAA65CD2481}" destId="{0E4F1838-B098-4B6E-B9AC-335DE25E07A1}" srcOrd="8" destOrd="0" presId="urn:microsoft.com/office/officeart/2008/layout/LinedList"/>
    <dgm:cxn modelId="{89E6A806-F081-4367-B80D-B0E0B5047678}" type="presParOf" srcId="{29EE124E-776C-48DC-948A-ACAA65CD2481}" destId="{2267D7F9-8FD4-4033-ACF6-AD943FA19F73}" srcOrd="9" destOrd="0" presId="urn:microsoft.com/office/officeart/2008/layout/LinedList"/>
    <dgm:cxn modelId="{9DA61F4E-6F6E-42AB-8725-9326CF3504EC}" type="presParOf" srcId="{2267D7F9-8FD4-4033-ACF6-AD943FA19F73}" destId="{7FFD40A2-E196-461E-BE07-507A14CA9675}" srcOrd="0" destOrd="0" presId="urn:microsoft.com/office/officeart/2008/layout/LinedList"/>
    <dgm:cxn modelId="{B1551EB4-C4A4-41A2-AE74-B9AEBBC6E0EB}" type="presParOf" srcId="{2267D7F9-8FD4-4033-ACF6-AD943FA19F73}" destId="{DF0F579A-8520-4278-8E50-D5EF1DFE54B3}" srcOrd="1" destOrd="0" presId="urn:microsoft.com/office/officeart/2008/layout/LinedList"/>
    <dgm:cxn modelId="{4011DE8A-5878-42FC-9D31-05624597715D}" type="presParOf" srcId="{29EE124E-776C-48DC-948A-ACAA65CD2481}" destId="{3945953D-ACA0-45FA-8A8B-DADC4AAA301B}" srcOrd="10" destOrd="0" presId="urn:microsoft.com/office/officeart/2008/layout/LinedList"/>
    <dgm:cxn modelId="{35E2D892-7F66-4DA0-9875-C392BCA9B765}" type="presParOf" srcId="{29EE124E-776C-48DC-948A-ACAA65CD2481}" destId="{2E49CB29-F06B-4F4E-B6EE-F0EF273A9B6F}" srcOrd="11" destOrd="0" presId="urn:microsoft.com/office/officeart/2008/layout/LinedList"/>
    <dgm:cxn modelId="{3412FA48-6365-4F3B-B03E-3E98E2B608A8}" type="presParOf" srcId="{2E49CB29-F06B-4F4E-B6EE-F0EF273A9B6F}" destId="{6BAF0325-AB21-4849-87A1-69147493B6B7}" srcOrd="0" destOrd="0" presId="urn:microsoft.com/office/officeart/2008/layout/LinedList"/>
    <dgm:cxn modelId="{5940736C-5615-4A84-901F-B61633078F2E}" type="presParOf" srcId="{2E49CB29-F06B-4F4E-B6EE-F0EF273A9B6F}" destId="{C79D0AEA-12A2-44E5-8552-13FF595F0AC1}" srcOrd="1" destOrd="0" presId="urn:microsoft.com/office/officeart/2008/layout/LinedList"/>
    <dgm:cxn modelId="{5E3083B6-8C1F-4296-9199-0DB95EC92499}" type="presParOf" srcId="{29EE124E-776C-48DC-948A-ACAA65CD2481}" destId="{7D222CAD-F3B0-44C4-AD8F-F380F067EE47}" srcOrd="12" destOrd="0" presId="urn:microsoft.com/office/officeart/2008/layout/LinedList"/>
    <dgm:cxn modelId="{EC6EB3F9-3A35-4FD7-8357-B5B9F8024F8E}" type="presParOf" srcId="{29EE124E-776C-48DC-948A-ACAA65CD2481}" destId="{B2843EFD-1D0B-4F98-B6B1-B9ECAEC93264}" srcOrd="13" destOrd="0" presId="urn:microsoft.com/office/officeart/2008/layout/LinedList"/>
    <dgm:cxn modelId="{C6C0F4E5-434F-4A1B-B0F0-30342CA818B6}" type="presParOf" srcId="{B2843EFD-1D0B-4F98-B6B1-B9ECAEC93264}" destId="{5BF2C46A-9683-4AA1-AA25-EDFE7F913082}" srcOrd="0" destOrd="0" presId="urn:microsoft.com/office/officeart/2008/layout/LinedList"/>
    <dgm:cxn modelId="{B5BAF196-56C3-42DD-A78C-712C4DD6987F}" type="presParOf" srcId="{B2843EFD-1D0B-4F98-B6B1-B9ECAEC93264}" destId="{DCAB6E2D-C6E7-43E9-915A-28DADE440B1A}"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8DB740B-FD43-494B-86BD-D1FF784581A3}">
      <dsp:nvSpPr>
        <dsp:cNvPr id="0" name=""/>
        <dsp:cNvSpPr/>
      </dsp:nvSpPr>
      <dsp:spPr>
        <a:xfrm>
          <a:off x="1649236" y="278"/>
          <a:ext cx="1855391" cy="841515"/>
        </a:xfrm>
        <a:prstGeom prst="roundRect">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24765" rIns="49530" bIns="24765" numCol="1" spcCol="1270" anchor="ctr" anchorCtr="0">
          <a:noAutofit/>
        </a:bodyPr>
        <a:lstStyle/>
        <a:p>
          <a:pPr marL="0" lvl="0" indent="0" algn="ctr" defTabSz="577850">
            <a:lnSpc>
              <a:spcPct val="90000"/>
            </a:lnSpc>
            <a:spcBef>
              <a:spcPct val="0"/>
            </a:spcBef>
            <a:spcAft>
              <a:spcPct val="35000"/>
            </a:spcAft>
            <a:buNone/>
          </a:pPr>
          <a:r>
            <a:rPr lang="en-US" sz="1300" b="0" i="0" kern="1200"/>
            <a:t>S - Set high expectations</a:t>
          </a:r>
          <a:endParaRPr lang="en-US" sz="1300" kern="1200"/>
        </a:p>
      </dsp:txBody>
      <dsp:txXfrm>
        <a:off x="1690315" y="41357"/>
        <a:ext cx="1773233" cy="759357"/>
      </dsp:txXfrm>
    </dsp:sp>
    <dsp:sp modelId="{F159417C-E500-401B-B9BA-06313CDCAB5B}">
      <dsp:nvSpPr>
        <dsp:cNvPr id="0" name=""/>
        <dsp:cNvSpPr/>
      </dsp:nvSpPr>
      <dsp:spPr>
        <a:xfrm>
          <a:off x="1649236" y="883870"/>
          <a:ext cx="1855391" cy="841515"/>
        </a:xfrm>
        <a:prstGeom prst="roundRect">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24765" rIns="49530" bIns="24765" numCol="1" spcCol="1270" anchor="ctr" anchorCtr="0">
          <a:noAutofit/>
        </a:bodyPr>
        <a:lstStyle/>
        <a:p>
          <a:pPr marL="0" lvl="0" indent="0" algn="ctr" defTabSz="577850">
            <a:lnSpc>
              <a:spcPct val="90000"/>
            </a:lnSpc>
            <a:spcBef>
              <a:spcPct val="0"/>
            </a:spcBef>
            <a:spcAft>
              <a:spcPct val="35000"/>
            </a:spcAft>
            <a:buNone/>
          </a:pPr>
          <a:r>
            <a:rPr lang="en-US" sz="1300" b="0" i="0" kern="1200"/>
            <a:t>O - Objective</a:t>
          </a:r>
          <a:endParaRPr lang="en-US" sz="1300" kern="1200"/>
        </a:p>
      </dsp:txBody>
      <dsp:txXfrm>
        <a:off x="1690315" y="924949"/>
        <a:ext cx="1773233" cy="759357"/>
      </dsp:txXfrm>
    </dsp:sp>
    <dsp:sp modelId="{6DCE11DA-4EBD-4449-B42F-6AFA1AE3A36D}">
      <dsp:nvSpPr>
        <dsp:cNvPr id="0" name=""/>
        <dsp:cNvSpPr/>
      </dsp:nvSpPr>
      <dsp:spPr>
        <a:xfrm>
          <a:off x="1649236" y="1767461"/>
          <a:ext cx="1855391" cy="841515"/>
        </a:xfrm>
        <a:prstGeom prst="roundRect">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24765" rIns="49530" bIns="24765" numCol="1" spcCol="1270" anchor="ctr" anchorCtr="0">
          <a:noAutofit/>
        </a:bodyPr>
        <a:lstStyle/>
        <a:p>
          <a:pPr marL="0" lvl="0" indent="0" algn="ctr" defTabSz="577850">
            <a:lnSpc>
              <a:spcPct val="90000"/>
            </a:lnSpc>
            <a:spcBef>
              <a:spcPct val="0"/>
            </a:spcBef>
            <a:spcAft>
              <a:spcPct val="35000"/>
            </a:spcAft>
            <a:buNone/>
          </a:pPr>
          <a:r>
            <a:rPr lang="en-US" sz="1300" b="0" i="0" kern="1200"/>
            <a:t>M - Meaningful curriculum</a:t>
          </a:r>
          <a:endParaRPr lang="en-US" sz="1300" kern="1200"/>
        </a:p>
      </dsp:txBody>
      <dsp:txXfrm>
        <a:off x="1690315" y="1808540"/>
        <a:ext cx="1773233" cy="759357"/>
      </dsp:txXfrm>
    </dsp:sp>
    <dsp:sp modelId="{0C842A99-33F9-40BC-B66F-57D03D37776D}">
      <dsp:nvSpPr>
        <dsp:cNvPr id="0" name=""/>
        <dsp:cNvSpPr/>
      </dsp:nvSpPr>
      <dsp:spPr>
        <a:xfrm>
          <a:off x="1649236" y="2651052"/>
          <a:ext cx="1855391" cy="841515"/>
        </a:xfrm>
        <a:prstGeom prst="roundRect">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24765" rIns="49530" bIns="24765" numCol="1" spcCol="1270" anchor="ctr" anchorCtr="0">
          <a:noAutofit/>
        </a:bodyPr>
        <a:lstStyle/>
        <a:p>
          <a:pPr marL="0" lvl="0" indent="0" algn="ctr" defTabSz="577850">
            <a:lnSpc>
              <a:spcPct val="90000"/>
            </a:lnSpc>
            <a:spcBef>
              <a:spcPct val="0"/>
            </a:spcBef>
            <a:spcAft>
              <a:spcPct val="35000"/>
            </a:spcAft>
            <a:buNone/>
          </a:pPr>
          <a:r>
            <a:rPr lang="en-US" sz="1300" b="0" i="0" kern="1200"/>
            <a:t>E -  Effective</a:t>
          </a:r>
          <a:endParaRPr lang="en-US" sz="1300" kern="1200"/>
        </a:p>
      </dsp:txBody>
      <dsp:txXfrm>
        <a:off x="1690315" y="2692131"/>
        <a:ext cx="1773233" cy="759357"/>
      </dsp:txXfrm>
    </dsp:sp>
    <dsp:sp modelId="{DAE65B27-D101-45F4-B049-0688E6617E1D}">
      <dsp:nvSpPr>
        <dsp:cNvPr id="0" name=""/>
        <dsp:cNvSpPr/>
      </dsp:nvSpPr>
      <dsp:spPr>
        <a:xfrm>
          <a:off x="1649236" y="3534644"/>
          <a:ext cx="1855391" cy="841515"/>
        </a:xfrm>
        <a:prstGeom prst="roundRect">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24765" rIns="49530" bIns="24765" numCol="1" spcCol="1270" anchor="ctr" anchorCtr="0">
          <a:noAutofit/>
        </a:bodyPr>
        <a:lstStyle/>
        <a:p>
          <a:pPr marL="0" lvl="0" indent="0" algn="ctr" defTabSz="577850">
            <a:lnSpc>
              <a:spcPct val="90000"/>
            </a:lnSpc>
            <a:spcBef>
              <a:spcPct val="0"/>
            </a:spcBef>
            <a:spcAft>
              <a:spcPct val="35000"/>
            </a:spcAft>
            <a:buNone/>
          </a:pPr>
          <a:r>
            <a:rPr lang="en-US" sz="1300" b="0" i="0" kern="1200"/>
            <a:t>R -  Resourceful and responsible life long 	learners</a:t>
          </a:r>
          <a:endParaRPr lang="en-US" sz="1300" kern="1200"/>
        </a:p>
      </dsp:txBody>
      <dsp:txXfrm>
        <a:off x="1690315" y="3575723"/>
        <a:ext cx="1773233" cy="759357"/>
      </dsp:txXfrm>
    </dsp:sp>
    <dsp:sp modelId="{48CF2F41-DD3F-4A2E-A2D4-72C91EF6D407}">
      <dsp:nvSpPr>
        <dsp:cNvPr id="0" name=""/>
        <dsp:cNvSpPr/>
      </dsp:nvSpPr>
      <dsp:spPr>
        <a:xfrm>
          <a:off x="1649236" y="4418235"/>
          <a:ext cx="1855391" cy="841515"/>
        </a:xfrm>
        <a:prstGeom prst="roundRect">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24765" rIns="49530" bIns="24765" numCol="1" spcCol="1270" anchor="ctr" anchorCtr="0">
          <a:noAutofit/>
        </a:bodyPr>
        <a:lstStyle/>
        <a:p>
          <a:pPr marL="0" lvl="0" indent="0" algn="ctr" defTabSz="577850">
            <a:lnSpc>
              <a:spcPct val="90000"/>
            </a:lnSpc>
            <a:spcBef>
              <a:spcPct val="0"/>
            </a:spcBef>
            <a:spcAft>
              <a:spcPct val="35000"/>
            </a:spcAft>
            <a:buNone/>
          </a:pPr>
          <a:r>
            <a:rPr lang="en-US" sz="1300" b="0" i="0" kern="1200"/>
            <a:t>S - Scholars who achieve proficiency and beyond</a:t>
          </a:r>
          <a:endParaRPr lang="en-US" sz="1300" kern="1200"/>
        </a:p>
      </dsp:txBody>
      <dsp:txXfrm>
        <a:off x="1690315" y="4459314"/>
        <a:ext cx="1773233" cy="759357"/>
      </dsp:txXfrm>
    </dsp:sp>
    <dsp:sp modelId="{D81D8462-735B-4619-A52A-C44B321D7D3B}">
      <dsp:nvSpPr>
        <dsp:cNvPr id="0" name=""/>
        <dsp:cNvSpPr/>
      </dsp:nvSpPr>
      <dsp:spPr>
        <a:xfrm>
          <a:off x="1649236" y="5301827"/>
          <a:ext cx="1855391" cy="841515"/>
        </a:xfrm>
        <a:prstGeom prst="roundRect">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24765" rIns="49530" bIns="24765" numCol="1" spcCol="1270" anchor="ctr" anchorCtr="0">
          <a:noAutofit/>
        </a:bodyPr>
        <a:lstStyle/>
        <a:p>
          <a:pPr marL="0" lvl="0" indent="0" algn="ctr" defTabSz="577850">
            <a:lnSpc>
              <a:spcPct val="90000"/>
            </a:lnSpc>
            <a:spcBef>
              <a:spcPct val="0"/>
            </a:spcBef>
            <a:spcAft>
              <a:spcPct val="35000"/>
            </a:spcAft>
            <a:buNone/>
          </a:pPr>
          <a:r>
            <a:rPr lang="en-US" sz="1300" b="0" i="0" kern="1200"/>
            <a:t>E - Evaluate continuously and use data to drive 	curriculum</a:t>
          </a:r>
          <a:endParaRPr lang="en-US" sz="1300" kern="1200"/>
        </a:p>
      </dsp:txBody>
      <dsp:txXfrm>
        <a:off x="1690315" y="5342906"/>
        <a:ext cx="1773233" cy="759357"/>
      </dsp:txXfrm>
    </dsp:sp>
    <dsp:sp modelId="{1B07030D-8CDD-445B-839A-D133321F7DC9}">
      <dsp:nvSpPr>
        <dsp:cNvPr id="0" name=""/>
        <dsp:cNvSpPr/>
      </dsp:nvSpPr>
      <dsp:spPr>
        <a:xfrm>
          <a:off x="1649236" y="6185418"/>
          <a:ext cx="1855391" cy="841515"/>
        </a:xfrm>
        <a:prstGeom prst="roundRect">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24765" rIns="49530" bIns="24765" numCol="1" spcCol="1270" anchor="ctr" anchorCtr="0">
          <a:noAutofit/>
        </a:bodyPr>
        <a:lstStyle/>
        <a:p>
          <a:pPr marL="0" lvl="0" indent="0" algn="ctr" defTabSz="577850">
            <a:lnSpc>
              <a:spcPct val="90000"/>
            </a:lnSpc>
            <a:spcBef>
              <a:spcPct val="0"/>
            </a:spcBef>
            <a:spcAft>
              <a:spcPct val="35000"/>
            </a:spcAft>
            <a:buNone/>
          </a:pPr>
          <a:r>
            <a:rPr lang="en-US" sz="1300" b="0" i="0" kern="1200"/>
            <a:t>T - Teachers who are highly qualified</a:t>
          </a:r>
          <a:endParaRPr lang="en-US" sz="1300" kern="1200"/>
        </a:p>
      </dsp:txBody>
      <dsp:txXfrm>
        <a:off x="1690315" y="6226497"/>
        <a:ext cx="1773233" cy="759357"/>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16BC718-993B-4799-8E25-649963D08E46}">
      <dsp:nvSpPr>
        <dsp:cNvPr id="0" name=""/>
        <dsp:cNvSpPr/>
      </dsp:nvSpPr>
      <dsp:spPr>
        <a:xfrm>
          <a:off x="0" y="95616"/>
          <a:ext cx="12377318" cy="383760"/>
        </a:xfrm>
        <a:prstGeom prst="round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rtl="0">
            <a:lnSpc>
              <a:spcPct val="90000"/>
            </a:lnSpc>
            <a:spcBef>
              <a:spcPct val="0"/>
            </a:spcBef>
            <a:spcAft>
              <a:spcPct val="35000"/>
            </a:spcAft>
            <a:buNone/>
          </a:pPr>
          <a:r>
            <a:rPr lang="en-US" sz="1600" b="1" u="sng" kern="1200"/>
            <a:t>DO NOT. . </a:t>
          </a:r>
          <a:r>
            <a:rPr lang="en-US" sz="1600" b="1" kern="1200"/>
            <a:t>.</a:t>
          </a:r>
          <a:r>
            <a:rPr lang="en-US" sz="1600" b="1" kern="1200">
              <a:latin typeface="Calibri Light" panose="020F0302020204030204"/>
            </a:rPr>
            <a:t> </a:t>
          </a:r>
          <a:endParaRPr lang="en-US" sz="1600" kern="1200"/>
        </a:p>
      </dsp:txBody>
      <dsp:txXfrm>
        <a:off x="18734" y="114350"/>
        <a:ext cx="12339850" cy="346292"/>
      </dsp:txXfrm>
    </dsp:sp>
    <dsp:sp modelId="{BAE64A32-3C70-4086-BBB6-71480264422A}">
      <dsp:nvSpPr>
        <dsp:cNvPr id="0" name=""/>
        <dsp:cNvSpPr/>
      </dsp:nvSpPr>
      <dsp:spPr>
        <a:xfrm>
          <a:off x="0" y="525456"/>
          <a:ext cx="12377318" cy="383760"/>
        </a:xfrm>
        <a:prstGeom prst="round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en-US" sz="1600" kern="1200"/>
            <a:t>“Hang out” in the stairwells or on the second floor during lunch.</a:t>
          </a:r>
        </a:p>
      </dsp:txBody>
      <dsp:txXfrm>
        <a:off x="18734" y="544190"/>
        <a:ext cx="12339850" cy="346292"/>
      </dsp:txXfrm>
    </dsp:sp>
    <dsp:sp modelId="{B2EBE422-AF89-4ED4-976E-EFABC33EA380}">
      <dsp:nvSpPr>
        <dsp:cNvPr id="0" name=""/>
        <dsp:cNvSpPr/>
      </dsp:nvSpPr>
      <dsp:spPr>
        <a:xfrm>
          <a:off x="0" y="955296"/>
          <a:ext cx="12377318" cy="383760"/>
        </a:xfrm>
        <a:prstGeom prst="round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en-US" sz="1600" kern="1200"/>
            <a:t>Chew gum. DO NOT BRING GUM!</a:t>
          </a:r>
        </a:p>
      </dsp:txBody>
      <dsp:txXfrm>
        <a:off x="18734" y="974030"/>
        <a:ext cx="12339850" cy="346292"/>
      </dsp:txXfrm>
    </dsp:sp>
    <dsp:sp modelId="{5275B937-F964-4625-92BE-F83F9F1864D8}">
      <dsp:nvSpPr>
        <dsp:cNvPr id="0" name=""/>
        <dsp:cNvSpPr/>
      </dsp:nvSpPr>
      <dsp:spPr>
        <a:xfrm>
          <a:off x="0" y="1385136"/>
          <a:ext cx="12377318" cy="383760"/>
        </a:xfrm>
        <a:prstGeom prst="round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en-US" sz="1600" kern="1200"/>
            <a:t>Go on the basketball court with a skateboard!</a:t>
          </a:r>
        </a:p>
      </dsp:txBody>
      <dsp:txXfrm>
        <a:off x="18734" y="1403870"/>
        <a:ext cx="12339850" cy="346292"/>
      </dsp:txXfrm>
    </dsp:sp>
    <dsp:sp modelId="{CCD9E1C7-DDEC-4DDE-BFAC-E22C80ABF486}">
      <dsp:nvSpPr>
        <dsp:cNvPr id="0" name=""/>
        <dsp:cNvSpPr/>
      </dsp:nvSpPr>
      <dsp:spPr>
        <a:xfrm>
          <a:off x="0" y="1814976"/>
          <a:ext cx="12377318" cy="383760"/>
        </a:xfrm>
        <a:prstGeom prst="round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rtl="0">
            <a:lnSpc>
              <a:spcPct val="90000"/>
            </a:lnSpc>
            <a:spcBef>
              <a:spcPct val="0"/>
            </a:spcBef>
            <a:spcAft>
              <a:spcPct val="35000"/>
            </a:spcAft>
            <a:buNone/>
          </a:pPr>
          <a:r>
            <a:rPr lang="en-US" sz="1600" kern="1200"/>
            <a:t>Use the elevator without approval from the office.</a:t>
          </a:r>
          <a:r>
            <a:rPr lang="en-US" sz="1600" kern="1200">
              <a:latin typeface="Calibri Light" panose="020F0302020204030204"/>
            </a:rPr>
            <a:t> </a:t>
          </a:r>
          <a:endParaRPr lang="en-US" sz="1600" kern="1200"/>
        </a:p>
      </dsp:txBody>
      <dsp:txXfrm>
        <a:off x="18734" y="1833710"/>
        <a:ext cx="12339850" cy="346292"/>
      </dsp:txXfrm>
    </dsp:sp>
    <dsp:sp modelId="{56849978-BA99-49EF-99C8-4BE4AF769CA9}">
      <dsp:nvSpPr>
        <dsp:cNvPr id="0" name=""/>
        <dsp:cNvSpPr/>
      </dsp:nvSpPr>
      <dsp:spPr>
        <a:xfrm>
          <a:off x="0" y="2244816"/>
          <a:ext cx="12377318" cy="383760"/>
        </a:xfrm>
        <a:prstGeom prst="round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en-US" sz="1600" kern="1200"/>
            <a:t>Leave campus if you are a Middle Schooler, Freshman or Sophomore (Except for DE students)</a:t>
          </a:r>
        </a:p>
      </dsp:txBody>
      <dsp:txXfrm>
        <a:off x="18734" y="2263550"/>
        <a:ext cx="12339850" cy="346292"/>
      </dsp:txXfrm>
    </dsp:sp>
    <dsp:sp modelId="{4C7CAAFE-B811-4F44-965A-586D09650188}">
      <dsp:nvSpPr>
        <dsp:cNvPr id="0" name=""/>
        <dsp:cNvSpPr/>
      </dsp:nvSpPr>
      <dsp:spPr>
        <a:xfrm>
          <a:off x="0" y="2674656"/>
          <a:ext cx="12377318" cy="383760"/>
        </a:xfrm>
        <a:prstGeom prst="round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en-US" sz="1600" kern="1200"/>
            <a:t>Allow an underclassmen in your vehicle without prior permission, or you will lose all privileges for the remainder of the school year.</a:t>
          </a:r>
        </a:p>
      </dsp:txBody>
      <dsp:txXfrm>
        <a:off x="18734" y="2693390"/>
        <a:ext cx="12339850" cy="346292"/>
      </dsp:txXfrm>
    </dsp:sp>
    <dsp:sp modelId="{1091147D-05C1-4080-AC47-6FAE26AB1ADC}">
      <dsp:nvSpPr>
        <dsp:cNvPr id="0" name=""/>
        <dsp:cNvSpPr/>
      </dsp:nvSpPr>
      <dsp:spPr>
        <a:xfrm>
          <a:off x="0" y="3104496"/>
          <a:ext cx="12377318" cy="383760"/>
        </a:xfrm>
        <a:prstGeom prst="round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en-US" sz="1600" kern="1200"/>
            <a:t>Throw anything off the balcony.</a:t>
          </a:r>
        </a:p>
      </dsp:txBody>
      <dsp:txXfrm>
        <a:off x="18734" y="3123230"/>
        <a:ext cx="12339850" cy="346292"/>
      </dsp:txXfrm>
    </dsp:sp>
    <dsp:sp modelId="{A53FD525-20B5-4BB1-9D30-513951FADC45}">
      <dsp:nvSpPr>
        <dsp:cNvPr id="0" name=""/>
        <dsp:cNvSpPr/>
      </dsp:nvSpPr>
      <dsp:spPr>
        <a:xfrm>
          <a:off x="0" y="3534336"/>
          <a:ext cx="12377318" cy="383760"/>
        </a:xfrm>
        <a:prstGeom prst="round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en-US" sz="1600" kern="1200"/>
            <a:t>Throw anything from the ground level to the 2</a:t>
          </a:r>
          <a:r>
            <a:rPr lang="en-US" sz="1600" kern="1200" baseline="30000"/>
            <a:t>nd</a:t>
          </a:r>
          <a:r>
            <a:rPr lang="en-US" sz="1600" kern="1200"/>
            <a:t> floor.</a:t>
          </a:r>
        </a:p>
      </dsp:txBody>
      <dsp:txXfrm>
        <a:off x="18734" y="3553070"/>
        <a:ext cx="12339850" cy="346292"/>
      </dsp:txXfrm>
    </dsp:sp>
    <dsp:sp modelId="{CBEE6B41-5DF2-453C-85EE-D04A0A63D66D}">
      <dsp:nvSpPr>
        <dsp:cNvPr id="0" name=""/>
        <dsp:cNvSpPr/>
      </dsp:nvSpPr>
      <dsp:spPr>
        <a:xfrm>
          <a:off x="0" y="3964176"/>
          <a:ext cx="12377318" cy="383760"/>
        </a:xfrm>
        <a:prstGeom prst="round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en-US" sz="1600" kern="1200"/>
            <a:t>Eat or carry food over the basketball court or turf field</a:t>
          </a:r>
        </a:p>
      </dsp:txBody>
      <dsp:txXfrm>
        <a:off x="18734" y="3982910"/>
        <a:ext cx="12339850" cy="346292"/>
      </dsp:txXfrm>
    </dsp:sp>
    <dsp:sp modelId="{DE3E1076-8F2D-4965-8116-4FACC21DAB08}">
      <dsp:nvSpPr>
        <dsp:cNvPr id="0" name=""/>
        <dsp:cNvSpPr/>
      </dsp:nvSpPr>
      <dsp:spPr>
        <a:xfrm>
          <a:off x="0" y="4394016"/>
          <a:ext cx="12377318" cy="383760"/>
        </a:xfrm>
        <a:prstGeom prst="round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en-US" sz="1600" kern="1200"/>
            <a:t>Litter or leave garbage around at lunch</a:t>
          </a:r>
        </a:p>
      </dsp:txBody>
      <dsp:txXfrm>
        <a:off x="18734" y="4412750"/>
        <a:ext cx="12339850" cy="346292"/>
      </dsp:txXfrm>
    </dsp:sp>
    <dsp:sp modelId="{8B0D7616-E917-47E0-AFEB-0E3F28AE59D9}">
      <dsp:nvSpPr>
        <dsp:cNvPr id="0" name=""/>
        <dsp:cNvSpPr/>
      </dsp:nvSpPr>
      <dsp:spPr>
        <a:xfrm>
          <a:off x="0" y="4823856"/>
          <a:ext cx="12377318" cy="383760"/>
        </a:xfrm>
        <a:prstGeom prst="round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rtl="0">
            <a:lnSpc>
              <a:spcPct val="90000"/>
            </a:lnSpc>
            <a:spcBef>
              <a:spcPct val="0"/>
            </a:spcBef>
            <a:spcAft>
              <a:spcPct val="35000"/>
            </a:spcAft>
            <a:buNone/>
          </a:pPr>
          <a:r>
            <a:rPr lang="en-US" sz="1600" kern="1200"/>
            <a:t>Hang out by the wavy wall side or behind the basketball court bleachers</a:t>
          </a:r>
          <a:r>
            <a:rPr lang="en-US" sz="1600" kern="1200">
              <a:latin typeface="Calibri Light" panose="020F0302020204030204"/>
            </a:rPr>
            <a:t> </a:t>
          </a:r>
          <a:endParaRPr lang="en-US" sz="1600" kern="1200"/>
        </a:p>
      </dsp:txBody>
      <dsp:txXfrm>
        <a:off x="18734" y="4842590"/>
        <a:ext cx="12339850" cy="346292"/>
      </dsp:txXfrm>
    </dsp:sp>
    <dsp:sp modelId="{5579D0C7-8184-4249-AF16-25DC59F49B68}">
      <dsp:nvSpPr>
        <dsp:cNvPr id="0" name=""/>
        <dsp:cNvSpPr/>
      </dsp:nvSpPr>
      <dsp:spPr>
        <a:xfrm>
          <a:off x="0" y="5253696"/>
          <a:ext cx="12377318" cy="383760"/>
        </a:xfrm>
        <a:prstGeom prst="round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en-US" sz="1600" kern="1200"/>
            <a:t>Hang on or grab the basketball nets/rims</a:t>
          </a:r>
        </a:p>
      </dsp:txBody>
      <dsp:txXfrm>
        <a:off x="18734" y="5272430"/>
        <a:ext cx="12339850" cy="346292"/>
      </dsp:txXfrm>
    </dsp:sp>
    <dsp:sp modelId="{74351E6D-023C-45FF-AE07-5FE7769DAA39}">
      <dsp:nvSpPr>
        <dsp:cNvPr id="0" name=""/>
        <dsp:cNvSpPr/>
      </dsp:nvSpPr>
      <dsp:spPr>
        <a:xfrm>
          <a:off x="0" y="5683536"/>
          <a:ext cx="12377318" cy="383760"/>
        </a:xfrm>
        <a:prstGeom prst="round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en-US" sz="1600" kern="1200"/>
            <a:t>Playing “keep away” = a detention</a:t>
          </a:r>
        </a:p>
      </dsp:txBody>
      <dsp:txXfrm>
        <a:off x="18734" y="5702270"/>
        <a:ext cx="12339850" cy="346292"/>
      </dsp:txXfrm>
    </dsp:sp>
    <dsp:sp modelId="{C2BCA0AA-CF63-42F6-9AB1-EB54285FFBBD}">
      <dsp:nvSpPr>
        <dsp:cNvPr id="0" name=""/>
        <dsp:cNvSpPr/>
      </dsp:nvSpPr>
      <dsp:spPr>
        <a:xfrm>
          <a:off x="0" y="6113376"/>
          <a:ext cx="12377318" cy="383760"/>
        </a:xfrm>
        <a:prstGeom prst="round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rtl="0">
            <a:lnSpc>
              <a:spcPct val="90000"/>
            </a:lnSpc>
            <a:spcBef>
              <a:spcPct val="0"/>
            </a:spcBef>
            <a:spcAft>
              <a:spcPct val="35000"/>
            </a:spcAft>
            <a:buNone/>
          </a:pPr>
          <a:r>
            <a:rPr lang="en-US" sz="1600" kern="1200">
              <a:latin typeface="Calibri Light" panose="020F0302020204030204"/>
            </a:rPr>
            <a:t>Yoga </a:t>
          </a:r>
          <a:r>
            <a:rPr lang="en-US" sz="1600" kern="1200"/>
            <a:t>pants/ leggings/ are not allowed.</a:t>
          </a:r>
          <a:r>
            <a:rPr lang="en-US" sz="1600" kern="1200">
              <a:latin typeface="Calibri Light" panose="020F0302020204030204"/>
            </a:rPr>
            <a:t> </a:t>
          </a:r>
          <a:r>
            <a:rPr lang="en-US" sz="1600" kern="1200"/>
            <a:t> Not even during dress down days. Dress code violations earn detentions</a:t>
          </a:r>
        </a:p>
      </dsp:txBody>
      <dsp:txXfrm>
        <a:off x="18734" y="6132110"/>
        <a:ext cx="12339850" cy="346292"/>
      </dsp:txXfrm>
    </dsp:sp>
    <dsp:sp modelId="{C9BD223A-95CC-48D1-9E03-C0845243DD72}">
      <dsp:nvSpPr>
        <dsp:cNvPr id="0" name=""/>
        <dsp:cNvSpPr/>
      </dsp:nvSpPr>
      <dsp:spPr>
        <a:xfrm>
          <a:off x="0" y="6543216"/>
          <a:ext cx="12377318" cy="383760"/>
        </a:xfrm>
        <a:prstGeom prst="round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rtl="0">
            <a:lnSpc>
              <a:spcPct val="90000"/>
            </a:lnSpc>
            <a:spcBef>
              <a:spcPct val="0"/>
            </a:spcBef>
            <a:spcAft>
              <a:spcPct val="35000"/>
            </a:spcAft>
            <a:buNone/>
          </a:pPr>
          <a:r>
            <a:rPr lang="en-US" sz="1600" kern="1200"/>
            <a:t>You are not to go to the Deans’ office during class to argue a detention. You will be turned away.</a:t>
          </a:r>
          <a:r>
            <a:rPr lang="en-US" sz="1600" kern="1200">
              <a:latin typeface="Calibri Light" panose="020F0302020204030204"/>
            </a:rPr>
            <a:t> </a:t>
          </a:r>
          <a:endParaRPr lang="en-US" sz="1600" kern="1200"/>
        </a:p>
      </dsp:txBody>
      <dsp:txXfrm>
        <a:off x="18734" y="6561950"/>
        <a:ext cx="12339850" cy="346292"/>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7DD956D-F397-4C9F-AF77-DCF4F8F9AE48}">
      <dsp:nvSpPr>
        <dsp:cNvPr id="0" name=""/>
        <dsp:cNvSpPr/>
      </dsp:nvSpPr>
      <dsp:spPr>
        <a:xfrm>
          <a:off x="0" y="2672"/>
          <a:ext cx="11216640"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8E53C45-FF6D-4F4F-B76A-1EDDE930FF47}">
      <dsp:nvSpPr>
        <dsp:cNvPr id="0" name=""/>
        <dsp:cNvSpPr/>
      </dsp:nvSpPr>
      <dsp:spPr>
        <a:xfrm>
          <a:off x="0" y="2672"/>
          <a:ext cx="11216640" cy="91129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3350" tIns="133350" rIns="133350" bIns="133350" numCol="1" spcCol="1270" anchor="t" anchorCtr="0">
          <a:noAutofit/>
        </a:bodyPr>
        <a:lstStyle/>
        <a:p>
          <a:pPr marL="0" lvl="0" indent="0" algn="l" defTabSz="1555750">
            <a:lnSpc>
              <a:spcPct val="90000"/>
            </a:lnSpc>
            <a:spcBef>
              <a:spcPct val="0"/>
            </a:spcBef>
            <a:spcAft>
              <a:spcPct val="35000"/>
            </a:spcAft>
            <a:buNone/>
          </a:pPr>
          <a:r>
            <a:rPr lang="en-US" sz="3500" b="1" kern="1200"/>
            <a:t>1</a:t>
          </a:r>
          <a:r>
            <a:rPr lang="en-US" sz="3500" b="1" kern="1200" baseline="30000"/>
            <a:t>st</a:t>
          </a:r>
          <a:r>
            <a:rPr lang="en-US" sz="3500" b="1" kern="1200"/>
            <a:t> Violation – Detention  </a:t>
          </a:r>
          <a:endParaRPr lang="en-US" sz="3500" kern="1200"/>
        </a:p>
      </dsp:txBody>
      <dsp:txXfrm>
        <a:off x="0" y="2672"/>
        <a:ext cx="11216640" cy="911292"/>
      </dsp:txXfrm>
    </dsp:sp>
    <dsp:sp modelId="{5EC9F8E5-F458-4A73-8F1C-72F014845B3F}">
      <dsp:nvSpPr>
        <dsp:cNvPr id="0" name=""/>
        <dsp:cNvSpPr/>
      </dsp:nvSpPr>
      <dsp:spPr>
        <a:xfrm>
          <a:off x="0" y="913964"/>
          <a:ext cx="11216640"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8C7416A-0911-4FDD-AB02-5D4AE737C633}">
      <dsp:nvSpPr>
        <dsp:cNvPr id="0" name=""/>
        <dsp:cNvSpPr/>
      </dsp:nvSpPr>
      <dsp:spPr>
        <a:xfrm>
          <a:off x="0" y="913964"/>
          <a:ext cx="11216640" cy="91129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3350" tIns="133350" rIns="133350" bIns="133350" numCol="1" spcCol="1270" anchor="t" anchorCtr="0">
          <a:noAutofit/>
        </a:bodyPr>
        <a:lstStyle/>
        <a:p>
          <a:pPr marL="0" lvl="0" indent="0" algn="l" defTabSz="1555750">
            <a:lnSpc>
              <a:spcPct val="90000"/>
            </a:lnSpc>
            <a:spcBef>
              <a:spcPct val="0"/>
            </a:spcBef>
            <a:spcAft>
              <a:spcPct val="35000"/>
            </a:spcAft>
            <a:buNone/>
          </a:pPr>
          <a:r>
            <a:rPr lang="en-US" sz="3500" kern="1200"/>
            <a:t>Parent notification submit phone to main office</a:t>
          </a:r>
        </a:p>
      </dsp:txBody>
      <dsp:txXfrm>
        <a:off x="0" y="913964"/>
        <a:ext cx="11216640" cy="911292"/>
      </dsp:txXfrm>
    </dsp:sp>
    <dsp:sp modelId="{8AFFDF53-5784-43E5-8AFC-B90D2D618036}">
      <dsp:nvSpPr>
        <dsp:cNvPr id="0" name=""/>
        <dsp:cNvSpPr/>
      </dsp:nvSpPr>
      <dsp:spPr>
        <a:xfrm>
          <a:off x="0" y="1825256"/>
          <a:ext cx="11216640"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63526FF-76F2-4237-89E1-3D9A21E154D7}">
      <dsp:nvSpPr>
        <dsp:cNvPr id="0" name=""/>
        <dsp:cNvSpPr/>
      </dsp:nvSpPr>
      <dsp:spPr>
        <a:xfrm>
          <a:off x="0" y="1825256"/>
          <a:ext cx="11216640" cy="91129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3350" tIns="133350" rIns="133350" bIns="133350" numCol="1" spcCol="1270" anchor="t" anchorCtr="0">
          <a:noAutofit/>
        </a:bodyPr>
        <a:lstStyle/>
        <a:p>
          <a:pPr marL="0" lvl="0" indent="0" algn="l" defTabSz="1555750">
            <a:lnSpc>
              <a:spcPct val="90000"/>
            </a:lnSpc>
            <a:spcBef>
              <a:spcPct val="0"/>
            </a:spcBef>
            <a:spcAft>
              <a:spcPct val="35000"/>
            </a:spcAft>
            <a:buNone/>
          </a:pPr>
          <a:r>
            <a:rPr lang="en-US" sz="3500" b="1" kern="1200"/>
            <a:t>2nd Violation – Saturday Detention</a:t>
          </a:r>
          <a:endParaRPr lang="en-US" sz="3500" kern="1200"/>
        </a:p>
      </dsp:txBody>
      <dsp:txXfrm>
        <a:off x="0" y="1825256"/>
        <a:ext cx="11216640" cy="911292"/>
      </dsp:txXfrm>
    </dsp:sp>
    <dsp:sp modelId="{255B8CBE-D6F0-4B55-8E01-760CAF3469ED}">
      <dsp:nvSpPr>
        <dsp:cNvPr id="0" name=""/>
        <dsp:cNvSpPr/>
      </dsp:nvSpPr>
      <dsp:spPr>
        <a:xfrm>
          <a:off x="0" y="2736548"/>
          <a:ext cx="11216640"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C72DFD7-E85B-4FB8-965F-440A1EE1118F}">
      <dsp:nvSpPr>
        <dsp:cNvPr id="0" name=""/>
        <dsp:cNvSpPr/>
      </dsp:nvSpPr>
      <dsp:spPr>
        <a:xfrm>
          <a:off x="0" y="2736548"/>
          <a:ext cx="11216640" cy="91129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3350" tIns="133350" rIns="133350" bIns="133350" numCol="1" spcCol="1270" anchor="t" anchorCtr="0">
          <a:noAutofit/>
        </a:bodyPr>
        <a:lstStyle/>
        <a:p>
          <a:pPr marL="0" lvl="0" indent="0" algn="l" defTabSz="1555750">
            <a:lnSpc>
              <a:spcPct val="90000"/>
            </a:lnSpc>
            <a:spcBef>
              <a:spcPct val="0"/>
            </a:spcBef>
            <a:spcAft>
              <a:spcPct val="35000"/>
            </a:spcAft>
            <a:buNone/>
          </a:pPr>
          <a:r>
            <a:rPr lang="en-US" sz="3500" kern="1200"/>
            <a:t>Parent notification submit phone to administration</a:t>
          </a:r>
        </a:p>
      </dsp:txBody>
      <dsp:txXfrm>
        <a:off x="0" y="2736548"/>
        <a:ext cx="11216640" cy="911292"/>
      </dsp:txXfrm>
    </dsp:sp>
    <dsp:sp modelId="{5D3888AC-5759-45EB-A598-7BD7D78F5F5F}">
      <dsp:nvSpPr>
        <dsp:cNvPr id="0" name=""/>
        <dsp:cNvSpPr/>
      </dsp:nvSpPr>
      <dsp:spPr>
        <a:xfrm>
          <a:off x="0" y="3647841"/>
          <a:ext cx="11216640"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B582330-79C1-40A6-BD6A-549CFA6A8B17}">
      <dsp:nvSpPr>
        <dsp:cNvPr id="0" name=""/>
        <dsp:cNvSpPr/>
      </dsp:nvSpPr>
      <dsp:spPr>
        <a:xfrm>
          <a:off x="0" y="3647841"/>
          <a:ext cx="11216640" cy="91129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3350" tIns="133350" rIns="133350" bIns="133350" numCol="1" spcCol="1270" anchor="t" anchorCtr="0">
          <a:noAutofit/>
        </a:bodyPr>
        <a:lstStyle/>
        <a:p>
          <a:pPr marL="0" lvl="0" indent="0" algn="l" defTabSz="1555750">
            <a:lnSpc>
              <a:spcPct val="90000"/>
            </a:lnSpc>
            <a:spcBef>
              <a:spcPct val="0"/>
            </a:spcBef>
            <a:spcAft>
              <a:spcPct val="35000"/>
            </a:spcAft>
            <a:buNone/>
          </a:pPr>
          <a:r>
            <a:rPr lang="en-US" sz="3500" b="1" kern="1200"/>
            <a:t>3</a:t>
          </a:r>
          <a:r>
            <a:rPr lang="en-US" sz="3500" b="1" kern="1200" baseline="30000"/>
            <a:t>rd</a:t>
          </a:r>
          <a:r>
            <a:rPr lang="en-US" sz="3500" b="1" kern="1200"/>
            <a:t> Violation – Referral Suspension &amp; Behavior Probation</a:t>
          </a:r>
          <a:endParaRPr lang="en-US" sz="3500" kern="1200"/>
        </a:p>
      </dsp:txBody>
      <dsp:txXfrm>
        <a:off x="0" y="3647841"/>
        <a:ext cx="11216640" cy="911292"/>
      </dsp:txXfrm>
    </dsp:sp>
    <dsp:sp modelId="{3A2465D4-683C-4339-B786-A14EE0D4FB35}">
      <dsp:nvSpPr>
        <dsp:cNvPr id="0" name=""/>
        <dsp:cNvSpPr/>
      </dsp:nvSpPr>
      <dsp:spPr>
        <a:xfrm>
          <a:off x="0" y="4559133"/>
          <a:ext cx="11216640"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1EE23E4-EA46-44AC-A2D1-12851A896D1E}">
      <dsp:nvSpPr>
        <dsp:cNvPr id="0" name=""/>
        <dsp:cNvSpPr/>
      </dsp:nvSpPr>
      <dsp:spPr>
        <a:xfrm>
          <a:off x="0" y="4559133"/>
          <a:ext cx="11216640" cy="91129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3350" tIns="133350" rIns="133350" bIns="133350" numCol="1" spcCol="1270" anchor="t" anchorCtr="0">
          <a:noAutofit/>
        </a:bodyPr>
        <a:lstStyle/>
        <a:p>
          <a:pPr marL="0" lvl="0" indent="0" algn="l" defTabSz="1555750">
            <a:lnSpc>
              <a:spcPct val="90000"/>
            </a:lnSpc>
            <a:spcBef>
              <a:spcPct val="0"/>
            </a:spcBef>
            <a:spcAft>
              <a:spcPct val="35000"/>
            </a:spcAft>
            <a:buNone/>
          </a:pPr>
          <a:r>
            <a:rPr lang="en-US" sz="3500" kern="1200"/>
            <a:t>Device must be picked up by a legal guardian</a:t>
          </a:r>
        </a:p>
      </dsp:txBody>
      <dsp:txXfrm>
        <a:off x="0" y="4559133"/>
        <a:ext cx="11216640" cy="911292"/>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52F52D3-39BE-42B1-B0C3-EA2764446704}">
      <dsp:nvSpPr>
        <dsp:cNvPr id="0" name=""/>
        <dsp:cNvSpPr/>
      </dsp:nvSpPr>
      <dsp:spPr>
        <a:xfrm>
          <a:off x="0" y="566"/>
          <a:ext cx="11216640" cy="0"/>
        </a:xfrm>
        <a:prstGeom prst="line">
          <a:avLst/>
        </a:prstGeom>
        <a:solidFill>
          <a:schemeClr val="accent5">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42DB983-4D5C-4107-AC49-DCC22C3D0A90}">
      <dsp:nvSpPr>
        <dsp:cNvPr id="0" name=""/>
        <dsp:cNvSpPr/>
      </dsp:nvSpPr>
      <dsp:spPr>
        <a:xfrm>
          <a:off x="0" y="566"/>
          <a:ext cx="11216640" cy="66308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4300" tIns="114300" rIns="114300" bIns="114300" numCol="1" spcCol="1270" anchor="t" anchorCtr="0">
          <a:noAutofit/>
        </a:bodyPr>
        <a:lstStyle/>
        <a:p>
          <a:pPr marL="0" lvl="0" indent="0" algn="l" defTabSz="1333500">
            <a:lnSpc>
              <a:spcPct val="90000"/>
            </a:lnSpc>
            <a:spcBef>
              <a:spcPct val="0"/>
            </a:spcBef>
            <a:spcAft>
              <a:spcPct val="35000"/>
            </a:spcAft>
            <a:buNone/>
          </a:pPr>
          <a:r>
            <a:rPr lang="en-US" sz="3000" kern="1200"/>
            <a:t>1</a:t>
          </a:r>
          <a:r>
            <a:rPr lang="en-US" sz="3000" kern="1200" baseline="30000"/>
            <a:t>st</a:t>
          </a:r>
          <a:r>
            <a:rPr lang="en-US" sz="3000" kern="1200"/>
            <a:t>  Offense		Warning parent notification</a:t>
          </a:r>
        </a:p>
      </dsp:txBody>
      <dsp:txXfrm>
        <a:off x="0" y="566"/>
        <a:ext cx="11216640" cy="663082"/>
      </dsp:txXfrm>
    </dsp:sp>
    <dsp:sp modelId="{23BC9846-3ECC-4E0A-98CD-973BFFDA6E3A}">
      <dsp:nvSpPr>
        <dsp:cNvPr id="0" name=""/>
        <dsp:cNvSpPr/>
      </dsp:nvSpPr>
      <dsp:spPr>
        <a:xfrm>
          <a:off x="0" y="663649"/>
          <a:ext cx="11216640" cy="0"/>
        </a:xfrm>
        <a:prstGeom prst="line">
          <a:avLst/>
        </a:prstGeom>
        <a:solidFill>
          <a:schemeClr val="accent5">
            <a:hueOff val="-313785"/>
            <a:satOff val="-4168"/>
            <a:lumOff val="65"/>
            <a:alphaOff val="0"/>
          </a:schemeClr>
        </a:solidFill>
        <a:ln w="12700" cap="flat" cmpd="sng" algn="ctr">
          <a:solidFill>
            <a:schemeClr val="accent5">
              <a:hueOff val="-313785"/>
              <a:satOff val="-4168"/>
              <a:lumOff val="65"/>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6909D3D-2F3C-423F-B8FE-E653AD4CEB95}">
      <dsp:nvSpPr>
        <dsp:cNvPr id="0" name=""/>
        <dsp:cNvSpPr/>
      </dsp:nvSpPr>
      <dsp:spPr>
        <a:xfrm>
          <a:off x="0" y="663649"/>
          <a:ext cx="11216640" cy="66308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4300" tIns="114300" rIns="114300" bIns="114300" numCol="1" spcCol="1270" anchor="t" anchorCtr="0">
          <a:noAutofit/>
        </a:bodyPr>
        <a:lstStyle/>
        <a:p>
          <a:pPr marL="0" lvl="0" indent="0" algn="l" defTabSz="1333500">
            <a:lnSpc>
              <a:spcPct val="90000"/>
            </a:lnSpc>
            <a:spcBef>
              <a:spcPct val="0"/>
            </a:spcBef>
            <a:spcAft>
              <a:spcPct val="35000"/>
            </a:spcAft>
            <a:buNone/>
          </a:pPr>
          <a:r>
            <a:rPr lang="en-US" sz="3000" kern="1200"/>
            <a:t>2</a:t>
          </a:r>
          <a:r>
            <a:rPr lang="en-US" sz="3000" kern="1200" baseline="30000"/>
            <a:t>nd</a:t>
          </a:r>
          <a:r>
            <a:rPr lang="en-US" sz="3000" kern="1200"/>
            <a:t> Offense		Change Seat  </a:t>
          </a:r>
          <a:r>
            <a:rPr lang="en-US" sz="3000" b="1" kern="1200"/>
            <a:t>Detention</a:t>
          </a:r>
          <a:r>
            <a:rPr lang="en-US" sz="3000" kern="1200"/>
            <a:t> Parent notification</a:t>
          </a:r>
        </a:p>
      </dsp:txBody>
      <dsp:txXfrm>
        <a:off x="0" y="663649"/>
        <a:ext cx="11216640" cy="663082"/>
      </dsp:txXfrm>
    </dsp:sp>
    <dsp:sp modelId="{559D3829-A4F4-4C92-9872-D7D49A89A472}">
      <dsp:nvSpPr>
        <dsp:cNvPr id="0" name=""/>
        <dsp:cNvSpPr/>
      </dsp:nvSpPr>
      <dsp:spPr>
        <a:xfrm>
          <a:off x="0" y="1326732"/>
          <a:ext cx="11216640" cy="0"/>
        </a:xfrm>
        <a:prstGeom prst="line">
          <a:avLst/>
        </a:prstGeom>
        <a:solidFill>
          <a:schemeClr val="accent5">
            <a:hueOff val="-627571"/>
            <a:satOff val="-8336"/>
            <a:lumOff val="131"/>
            <a:alphaOff val="0"/>
          </a:schemeClr>
        </a:solidFill>
        <a:ln w="12700" cap="flat" cmpd="sng" algn="ctr">
          <a:solidFill>
            <a:schemeClr val="accent5">
              <a:hueOff val="-627571"/>
              <a:satOff val="-8336"/>
              <a:lumOff val="131"/>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738D42E-4881-44B5-8BED-693C70A4FABF}">
      <dsp:nvSpPr>
        <dsp:cNvPr id="0" name=""/>
        <dsp:cNvSpPr/>
      </dsp:nvSpPr>
      <dsp:spPr>
        <a:xfrm>
          <a:off x="0" y="1326732"/>
          <a:ext cx="11216640" cy="66308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4300" tIns="114300" rIns="114300" bIns="114300" numCol="1" spcCol="1270" anchor="t" anchorCtr="0">
          <a:noAutofit/>
        </a:bodyPr>
        <a:lstStyle/>
        <a:p>
          <a:pPr marL="0" lvl="0" indent="0" algn="l" defTabSz="1333500">
            <a:lnSpc>
              <a:spcPct val="90000"/>
            </a:lnSpc>
            <a:spcBef>
              <a:spcPct val="0"/>
            </a:spcBef>
            <a:spcAft>
              <a:spcPct val="35000"/>
            </a:spcAft>
            <a:buNone/>
          </a:pPr>
          <a:r>
            <a:rPr lang="en-US" sz="3000" kern="1200"/>
            <a:t>3</a:t>
          </a:r>
          <a:r>
            <a:rPr lang="en-US" sz="3000" kern="1200" baseline="30000"/>
            <a:t>rd</a:t>
          </a:r>
          <a:r>
            <a:rPr lang="en-US" sz="3000" kern="1200"/>
            <a:t> Offense		Bus suspension w/ referral</a:t>
          </a:r>
        </a:p>
      </dsp:txBody>
      <dsp:txXfrm>
        <a:off x="0" y="1326732"/>
        <a:ext cx="11216640" cy="663082"/>
      </dsp:txXfrm>
    </dsp:sp>
    <dsp:sp modelId="{2D4F875D-2A63-45E5-A94F-C87A393EEB31}">
      <dsp:nvSpPr>
        <dsp:cNvPr id="0" name=""/>
        <dsp:cNvSpPr/>
      </dsp:nvSpPr>
      <dsp:spPr>
        <a:xfrm>
          <a:off x="0" y="1989815"/>
          <a:ext cx="11216640" cy="0"/>
        </a:xfrm>
        <a:prstGeom prst="line">
          <a:avLst/>
        </a:prstGeom>
        <a:solidFill>
          <a:schemeClr val="accent5">
            <a:hueOff val="-941356"/>
            <a:satOff val="-12503"/>
            <a:lumOff val="196"/>
            <a:alphaOff val="0"/>
          </a:schemeClr>
        </a:solidFill>
        <a:ln w="12700" cap="flat" cmpd="sng" algn="ctr">
          <a:solidFill>
            <a:schemeClr val="accent5">
              <a:hueOff val="-941356"/>
              <a:satOff val="-12503"/>
              <a:lumOff val="196"/>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CA64001-24C8-4D0B-875A-03BB8FFDBBC2}">
      <dsp:nvSpPr>
        <dsp:cNvPr id="0" name=""/>
        <dsp:cNvSpPr/>
      </dsp:nvSpPr>
      <dsp:spPr>
        <a:xfrm>
          <a:off x="0" y="1989815"/>
          <a:ext cx="11216640" cy="66308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4300" tIns="114300" rIns="114300" bIns="114300" numCol="1" spcCol="1270" anchor="t" anchorCtr="0">
          <a:noAutofit/>
        </a:bodyPr>
        <a:lstStyle/>
        <a:p>
          <a:pPr marL="0" lvl="0" indent="0" algn="l" defTabSz="1333500">
            <a:lnSpc>
              <a:spcPct val="90000"/>
            </a:lnSpc>
            <a:spcBef>
              <a:spcPct val="0"/>
            </a:spcBef>
            <a:spcAft>
              <a:spcPct val="35000"/>
            </a:spcAft>
            <a:buNone/>
          </a:pPr>
          <a:r>
            <a:rPr lang="en-US" sz="3000" kern="1200"/>
            <a:t>4</a:t>
          </a:r>
          <a:r>
            <a:rPr lang="en-US" sz="3000" kern="1200" baseline="30000"/>
            <a:t>th</a:t>
          </a:r>
          <a:r>
            <a:rPr lang="en-US" sz="3000" kern="1200"/>
            <a:t> Offense		Bus Suspension 3 days</a:t>
          </a:r>
        </a:p>
      </dsp:txBody>
      <dsp:txXfrm>
        <a:off x="0" y="1989815"/>
        <a:ext cx="11216640" cy="663082"/>
      </dsp:txXfrm>
    </dsp:sp>
    <dsp:sp modelId="{0E4F1838-B098-4B6E-B9AC-335DE25E07A1}">
      <dsp:nvSpPr>
        <dsp:cNvPr id="0" name=""/>
        <dsp:cNvSpPr/>
      </dsp:nvSpPr>
      <dsp:spPr>
        <a:xfrm>
          <a:off x="0" y="2652898"/>
          <a:ext cx="11216640" cy="0"/>
        </a:xfrm>
        <a:prstGeom prst="line">
          <a:avLst/>
        </a:prstGeom>
        <a:solidFill>
          <a:schemeClr val="accent5">
            <a:hueOff val="-1255141"/>
            <a:satOff val="-16671"/>
            <a:lumOff val="262"/>
            <a:alphaOff val="0"/>
          </a:schemeClr>
        </a:solidFill>
        <a:ln w="12700" cap="flat" cmpd="sng" algn="ctr">
          <a:solidFill>
            <a:schemeClr val="accent5">
              <a:hueOff val="-1255141"/>
              <a:satOff val="-16671"/>
              <a:lumOff val="262"/>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FFD40A2-E196-461E-BE07-507A14CA9675}">
      <dsp:nvSpPr>
        <dsp:cNvPr id="0" name=""/>
        <dsp:cNvSpPr/>
      </dsp:nvSpPr>
      <dsp:spPr>
        <a:xfrm>
          <a:off x="0" y="2652898"/>
          <a:ext cx="11216640" cy="66308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4300" tIns="114300" rIns="114300" bIns="114300" numCol="1" spcCol="1270" anchor="t" anchorCtr="0">
          <a:noAutofit/>
        </a:bodyPr>
        <a:lstStyle/>
        <a:p>
          <a:pPr marL="0" lvl="0" indent="0" algn="l" defTabSz="1333500">
            <a:lnSpc>
              <a:spcPct val="90000"/>
            </a:lnSpc>
            <a:spcBef>
              <a:spcPct val="0"/>
            </a:spcBef>
            <a:spcAft>
              <a:spcPct val="35000"/>
            </a:spcAft>
            <a:buNone/>
          </a:pPr>
          <a:r>
            <a:rPr lang="en-US" sz="3000" kern="1200"/>
            <a:t>5</a:t>
          </a:r>
          <a:r>
            <a:rPr lang="en-US" sz="3000" kern="1200" baseline="30000"/>
            <a:t>th</a:t>
          </a:r>
          <a:r>
            <a:rPr lang="en-US" sz="3000" kern="1200"/>
            <a:t> Offense		Bus Suspension 5 days</a:t>
          </a:r>
        </a:p>
      </dsp:txBody>
      <dsp:txXfrm>
        <a:off x="0" y="2652898"/>
        <a:ext cx="11216640" cy="663082"/>
      </dsp:txXfrm>
    </dsp:sp>
    <dsp:sp modelId="{3945953D-ACA0-45FA-8A8B-DADC4AAA301B}">
      <dsp:nvSpPr>
        <dsp:cNvPr id="0" name=""/>
        <dsp:cNvSpPr/>
      </dsp:nvSpPr>
      <dsp:spPr>
        <a:xfrm>
          <a:off x="0" y="3315981"/>
          <a:ext cx="11216640" cy="0"/>
        </a:xfrm>
        <a:prstGeom prst="line">
          <a:avLst/>
        </a:prstGeom>
        <a:solidFill>
          <a:schemeClr val="accent5">
            <a:hueOff val="-1568927"/>
            <a:satOff val="-20839"/>
            <a:lumOff val="327"/>
            <a:alphaOff val="0"/>
          </a:schemeClr>
        </a:solidFill>
        <a:ln w="12700" cap="flat" cmpd="sng" algn="ctr">
          <a:solidFill>
            <a:schemeClr val="accent5">
              <a:hueOff val="-1568927"/>
              <a:satOff val="-20839"/>
              <a:lumOff val="327"/>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BAF0325-AB21-4849-87A1-69147493B6B7}">
      <dsp:nvSpPr>
        <dsp:cNvPr id="0" name=""/>
        <dsp:cNvSpPr/>
      </dsp:nvSpPr>
      <dsp:spPr>
        <a:xfrm>
          <a:off x="0" y="3315981"/>
          <a:ext cx="11216640" cy="66308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4300" tIns="114300" rIns="114300" bIns="114300" numCol="1" spcCol="1270" anchor="t" anchorCtr="0">
          <a:noAutofit/>
        </a:bodyPr>
        <a:lstStyle/>
        <a:p>
          <a:pPr marL="0" lvl="0" indent="0" algn="l" defTabSz="1333500">
            <a:lnSpc>
              <a:spcPct val="90000"/>
            </a:lnSpc>
            <a:spcBef>
              <a:spcPct val="0"/>
            </a:spcBef>
            <a:spcAft>
              <a:spcPct val="35000"/>
            </a:spcAft>
            <a:buNone/>
          </a:pPr>
          <a:r>
            <a:rPr lang="en-US" sz="3000" kern="1200"/>
            <a:t>6</a:t>
          </a:r>
          <a:r>
            <a:rPr lang="en-US" sz="3000" kern="1200" baseline="30000"/>
            <a:t>th</a:t>
          </a:r>
          <a:r>
            <a:rPr lang="en-US" sz="3000" kern="1200"/>
            <a:t> Offense		Bus Suspension 9 weeks</a:t>
          </a:r>
        </a:p>
      </dsp:txBody>
      <dsp:txXfrm>
        <a:off x="0" y="3315981"/>
        <a:ext cx="11216640" cy="663082"/>
      </dsp:txXfrm>
    </dsp:sp>
    <dsp:sp modelId="{7D222CAD-F3B0-44C4-AD8F-F380F067EE47}">
      <dsp:nvSpPr>
        <dsp:cNvPr id="0" name=""/>
        <dsp:cNvSpPr/>
      </dsp:nvSpPr>
      <dsp:spPr>
        <a:xfrm>
          <a:off x="0" y="3979064"/>
          <a:ext cx="11216640" cy="0"/>
        </a:xfrm>
        <a:prstGeom prst="line">
          <a:avLst/>
        </a:prstGeom>
        <a:solidFill>
          <a:schemeClr val="accent5">
            <a:hueOff val="-1882712"/>
            <a:satOff val="-25007"/>
            <a:lumOff val="393"/>
            <a:alphaOff val="0"/>
          </a:schemeClr>
        </a:solidFill>
        <a:ln w="12700" cap="flat" cmpd="sng" algn="ctr">
          <a:solidFill>
            <a:schemeClr val="accent5">
              <a:hueOff val="-1882712"/>
              <a:satOff val="-25007"/>
              <a:lumOff val="393"/>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BF2C46A-9683-4AA1-AA25-EDFE7F913082}">
      <dsp:nvSpPr>
        <dsp:cNvPr id="0" name=""/>
        <dsp:cNvSpPr/>
      </dsp:nvSpPr>
      <dsp:spPr>
        <a:xfrm>
          <a:off x="0" y="3979064"/>
          <a:ext cx="11216640" cy="66308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4300" tIns="114300" rIns="114300" bIns="114300" numCol="1" spcCol="1270" anchor="t" anchorCtr="0">
          <a:noAutofit/>
        </a:bodyPr>
        <a:lstStyle/>
        <a:p>
          <a:pPr marL="0" lvl="0" indent="0" algn="l" defTabSz="1333500">
            <a:lnSpc>
              <a:spcPct val="90000"/>
            </a:lnSpc>
            <a:spcBef>
              <a:spcPct val="0"/>
            </a:spcBef>
            <a:spcAft>
              <a:spcPct val="35000"/>
            </a:spcAft>
            <a:buNone/>
          </a:pPr>
          <a:r>
            <a:rPr lang="en-US" sz="3000" kern="1200"/>
            <a:t>7</a:t>
          </a:r>
          <a:r>
            <a:rPr lang="en-US" sz="3000" kern="1200" baseline="30000"/>
            <a:t>th</a:t>
          </a:r>
          <a:r>
            <a:rPr lang="en-US" sz="3000" kern="1200"/>
            <a:t> Offense		Bus Suspension for rest of school year</a:t>
          </a:r>
        </a:p>
      </dsp:txBody>
      <dsp:txXfrm>
        <a:off x="0" y="3979064"/>
        <a:ext cx="11216640" cy="663082"/>
      </dsp:txXfrm>
    </dsp:sp>
  </dsp:spTree>
</dsp:drawing>
</file>

<file path=ppt/diagrams/layout1.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4.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1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Shape 3"/>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a:noFill/>
          </a:ln>
        </p:spPr>
      </p:sp>
      <p:sp>
        <p:nvSpPr>
          <p:cNvPr id="4" name="Shape 4"/>
          <p:cNvSpPr txBox="1">
            <a:spLocks noGrp="1"/>
          </p:cNvSpPr>
          <p:nvPr>
            <p:ph type="body" idx="1"/>
          </p:nvPr>
        </p:nvSpPr>
        <p:spPr>
          <a:xfrm>
            <a:off x="914400" y="4343400"/>
            <a:ext cx="5029199" cy="4114800"/>
          </a:xfrm>
          <a:prstGeom prst="rect">
            <a:avLst/>
          </a:prstGeom>
          <a:noFill/>
          <a:ln>
            <a:noFill/>
          </a:ln>
        </p:spPr>
        <p:txBody>
          <a:bodyPr lIns="91425" tIns="91425" rIns="91425" bIns="91425" anchor="t" anchorCtr="0"/>
          <a:lstStyle>
            <a:lvl1pPr marL="0" marR="0" lvl="0" indent="0" algn="l" rtl="0">
              <a:lnSpc>
                <a:spcPct val="117999"/>
              </a:lnSpc>
              <a:spcBef>
                <a:spcPts val="0"/>
              </a:spcBef>
              <a:buNone/>
              <a:defRPr sz="2200" b="0" i="0" u="none" strike="noStrike" cap="none">
                <a:latin typeface="Helvetica Neue"/>
                <a:ea typeface="Helvetica Neue"/>
                <a:cs typeface="Helvetica Neue"/>
                <a:sym typeface="Helvetica Neue"/>
              </a:defRPr>
            </a:lvl1pPr>
            <a:lvl2pPr marL="457200" marR="0" lvl="1" indent="215900" algn="l" rtl="0">
              <a:lnSpc>
                <a:spcPct val="117999"/>
              </a:lnSpc>
              <a:spcBef>
                <a:spcPts val="0"/>
              </a:spcBef>
              <a:buNone/>
              <a:defRPr sz="2200" b="0" i="0" u="none" strike="noStrike" cap="none">
                <a:latin typeface="Helvetica Neue"/>
                <a:ea typeface="Helvetica Neue"/>
                <a:cs typeface="Helvetica Neue"/>
                <a:sym typeface="Helvetica Neue"/>
              </a:defRPr>
            </a:lvl2pPr>
            <a:lvl3pPr marL="914400" marR="0" lvl="2" indent="444500" algn="l" rtl="0">
              <a:lnSpc>
                <a:spcPct val="117999"/>
              </a:lnSpc>
              <a:spcBef>
                <a:spcPts val="0"/>
              </a:spcBef>
              <a:buNone/>
              <a:defRPr sz="2200" b="0" i="0" u="none" strike="noStrike" cap="none">
                <a:latin typeface="Helvetica Neue"/>
                <a:ea typeface="Helvetica Neue"/>
                <a:cs typeface="Helvetica Neue"/>
                <a:sym typeface="Helvetica Neue"/>
              </a:defRPr>
            </a:lvl3pPr>
            <a:lvl4pPr marL="1371600" marR="0" lvl="3" indent="673100" algn="l" rtl="0">
              <a:lnSpc>
                <a:spcPct val="117999"/>
              </a:lnSpc>
              <a:spcBef>
                <a:spcPts val="0"/>
              </a:spcBef>
              <a:buNone/>
              <a:defRPr sz="2200" b="0" i="0" u="none" strike="noStrike" cap="none">
                <a:latin typeface="Helvetica Neue"/>
                <a:ea typeface="Helvetica Neue"/>
                <a:cs typeface="Helvetica Neue"/>
                <a:sym typeface="Helvetica Neue"/>
              </a:defRPr>
            </a:lvl4pPr>
            <a:lvl5pPr marL="1828800" marR="0" lvl="4" indent="901700" algn="l" rtl="0">
              <a:lnSpc>
                <a:spcPct val="117999"/>
              </a:lnSpc>
              <a:spcBef>
                <a:spcPts val="0"/>
              </a:spcBef>
              <a:buNone/>
              <a:defRPr sz="2200" b="0" i="0" u="none" strike="noStrike" cap="none">
                <a:latin typeface="Helvetica Neue"/>
                <a:ea typeface="Helvetica Neue"/>
                <a:cs typeface="Helvetica Neue"/>
                <a:sym typeface="Helvetica Neue"/>
              </a:defRPr>
            </a:lvl5pPr>
            <a:lvl6pPr marL="2286000" marR="0" lvl="5" indent="1117600" algn="l" rtl="0">
              <a:lnSpc>
                <a:spcPct val="117999"/>
              </a:lnSpc>
              <a:spcBef>
                <a:spcPts val="0"/>
              </a:spcBef>
              <a:buNone/>
              <a:defRPr sz="2200" b="0" i="0" u="none" strike="noStrike" cap="none">
                <a:latin typeface="Helvetica Neue"/>
                <a:ea typeface="Helvetica Neue"/>
                <a:cs typeface="Helvetica Neue"/>
                <a:sym typeface="Helvetica Neue"/>
              </a:defRPr>
            </a:lvl6pPr>
            <a:lvl7pPr marL="2743200" marR="0" lvl="6" indent="1346200" algn="l" rtl="0">
              <a:lnSpc>
                <a:spcPct val="117999"/>
              </a:lnSpc>
              <a:spcBef>
                <a:spcPts val="0"/>
              </a:spcBef>
              <a:buNone/>
              <a:defRPr sz="2200" b="0" i="0" u="none" strike="noStrike" cap="none">
                <a:latin typeface="Helvetica Neue"/>
                <a:ea typeface="Helvetica Neue"/>
                <a:cs typeface="Helvetica Neue"/>
                <a:sym typeface="Helvetica Neue"/>
              </a:defRPr>
            </a:lvl7pPr>
            <a:lvl8pPr marL="3200400" marR="0" lvl="7" indent="1574800" algn="l" rtl="0">
              <a:lnSpc>
                <a:spcPct val="117999"/>
              </a:lnSpc>
              <a:spcBef>
                <a:spcPts val="0"/>
              </a:spcBef>
              <a:buNone/>
              <a:defRPr sz="2200" b="0" i="0" u="none" strike="noStrike" cap="none">
                <a:latin typeface="Helvetica Neue"/>
                <a:ea typeface="Helvetica Neue"/>
                <a:cs typeface="Helvetica Neue"/>
                <a:sym typeface="Helvetica Neue"/>
              </a:defRPr>
            </a:lvl8pPr>
            <a:lvl9pPr marL="3657600" marR="0" lvl="8" indent="1803400" algn="l" rtl="0">
              <a:lnSpc>
                <a:spcPct val="117999"/>
              </a:lnSpc>
              <a:spcBef>
                <a:spcPts val="0"/>
              </a:spcBef>
              <a:buNone/>
              <a:defRPr sz="2200" b="0" i="0" u="none" strike="noStrike" cap="none">
                <a:latin typeface="Helvetica Neue"/>
                <a:ea typeface="Helvetica Neue"/>
                <a:cs typeface="Helvetica Neue"/>
                <a:sym typeface="Helvetica Neue"/>
              </a:defRPr>
            </a:lvl9pPr>
          </a:lstStyle>
          <a:p>
            <a:endParaRPr/>
          </a:p>
        </p:txBody>
      </p:sp>
    </p:spTree>
    <p:extLst>
      <p:ext uri="{BB962C8B-B14F-4D97-AF65-F5344CB8AC3E}">
        <p14:creationId xmlns:p14="http://schemas.microsoft.com/office/powerpoint/2010/main" val="86740000"/>
      </p:ext>
    </p:extLst>
  </p:cSld>
  <p:clrMap bg1="lt1" tx1="dk1" bg2="dk2" tx2="lt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09"/>
        <p:cNvGrpSpPr/>
        <p:nvPr/>
      </p:nvGrpSpPr>
      <p:grpSpPr>
        <a:xfrm>
          <a:off x="0" y="0"/>
          <a:ext cx="0" cy="0"/>
          <a:chOff x="0" y="0"/>
          <a:chExt cx="0" cy="0"/>
        </a:xfrm>
      </p:grpSpPr>
      <p:sp>
        <p:nvSpPr>
          <p:cNvPr id="2310" name="Shape 2310"/>
          <p:cNvSpPr txBox="1">
            <a:spLocks noGrp="1"/>
          </p:cNvSpPr>
          <p:nvPr>
            <p:ph type="body" idx="1"/>
          </p:nvPr>
        </p:nvSpPr>
        <p:spPr>
          <a:xfrm>
            <a:off x="934721" y="4415790"/>
            <a:ext cx="5140959" cy="4183380"/>
          </a:xfrm>
          <a:prstGeom prst="rect">
            <a:avLst/>
          </a:prstGeom>
        </p:spPr>
        <p:txBody>
          <a:bodyPr lIns="93162" tIns="93162" rIns="93162" bIns="93162" anchor="t" anchorCtr="0">
            <a:noAutofit/>
          </a:bodyPr>
          <a:lstStyle/>
          <a:p>
            <a:endParaRPr/>
          </a:p>
        </p:txBody>
      </p:sp>
      <p:sp>
        <p:nvSpPr>
          <p:cNvPr id="2311" name="Shape 2311"/>
          <p:cNvSpPr>
            <a:spLocks noGrp="1" noRot="1" noChangeAspect="1"/>
          </p:cNvSpPr>
          <p:nvPr>
            <p:ph type="sldImg" idx="2"/>
          </p:nvPr>
        </p:nvSpPr>
        <p:spPr>
          <a:xfrm>
            <a:off x="1181100" y="696913"/>
            <a:ext cx="4648200" cy="348615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2940498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p: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 name="Google Shape;52;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19AD1BC-558D-E647-9EB7-AF572B56822A}"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56</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12586192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0.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Master" Target="../slideMasters/slideMaster11.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6.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Master" Target="../slideMasters/slideMaster11.xml"/></Relationships>
</file>

<file path=ppt/slideLayouts/_rels/slideLayout117.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Master" Target="../slideMasters/slideMaster11.xml"/></Relationships>
</file>

<file path=ppt/slideLayouts/_rels/slideLayout118.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Master" Target="../slideMasters/slideMaster11.xml"/></Relationships>
</file>

<file path=ppt/slideLayouts/_rels/slideLayout11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19.png"/><Relationship Id="rId1" Type="http://schemas.openxmlformats.org/officeDocument/2006/relationships/slideMaster" Target="../slideMasters/slideMaster1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2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19.png"/><Relationship Id="rId1" Type="http://schemas.openxmlformats.org/officeDocument/2006/relationships/slideMaster" Target="../slideMasters/slideMaster11.xml"/></Relationships>
</file>

<file path=ppt/slideLayouts/_rels/slideLayout12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19.png"/><Relationship Id="rId1" Type="http://schemas.openxmlformats.org/officeDocument/2006/relationships/slideMaster" Target="../slideMasters/slideMaster11.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19.png"/><Relationship Id="rId1" Type="http://schemas.openxmlformats.org/officeDocument/2006/relationships/slideMaster" Target="../slideMasters/slideMaster11.xml"/></Relationships>
</file>

<file path=ppt/slideLayouts/_rels/slideLayout124.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Master" Target="../slideMasters/slideMaster11.xml"/></Relationships>
</file>

<file path=ppt/slideLayouts/_rels/slideLayout125.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Master" Target="../slideMasters/slideMaster11.xml"/></Relationships>
</file>

<file path=ppt/slideLayouts/_rels/slideLayout126.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Master" Target="../slideMasters/slideMaster11.xml"/></Relationships>
</file>

<file path=ppt/slideLayouts/_rels/slideLayout127.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Master" Target="../slideMasters/slideMaster11.xml"/></Relationships>
</file>

<file path=ppt/slideLayouts/_rels/slideLayout128.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Master" Target="../slideMasters/slideMaster11.xml"/></Relationships>
</file>

<file path=ppt/slideLayouts/_rels/slideLayout129.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Master" Target="../slideMasters/slideMaster1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130.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Master" Target="../slideMasters/slideMaster11.xml"/></Relationships>
</file>

<file path=ppt/slideLayouts/_rels/slideLayout131.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Master" Target="../slideMasters/slideMaster11.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4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4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4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4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51.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5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5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54.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55.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56.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57.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58.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59.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0.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61.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62.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6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64.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65.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66.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67.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68.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69.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0.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71.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72.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7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74.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75.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76.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77.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78.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79.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180.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81.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82.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83.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84.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85.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86.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87.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88.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89.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7.xml.rels><?xml version="1.0" encoding="UTF-8" standalone="yes"?>
<Relationships xmlns="http://schemas.openxmlformats.org/package/2006/relationships"><Relationship Id="rId8" Type="http://schemas.openxmlformats.org/officeDocument/2006/relationships/image" Target="../media/image12.png"/><Relationship Id="rId13" Type="http://schemas.openxmlformats.org/officeDocument/2006/relationships/image" Target="../media/image17.png"/><Relationship Id="rId3" Type="http://schemas.openxmlformats.org/officeDocument/2006/relationships/image" Target="../media/image7.png"/><Relationship Id="rId7" Type="http://schemas.openxmlformats.org/officeDocument/2006/relationships/image" Target="../media/image11.png"/><Relationship Id="rId12" Type="http://schemas.openxmlformats.org/officeDocument/2006/relationships/image" Target="../media/image16.png"/><Relationship Id="rId2" Type="http://schemas.openxmlformats.org/officeDocument/2006/relationships/image" Target="../media/image6.png"/><Relationship Id="rId1" Type="http://schemas.openxmlformats.org/officeDocument/2006/relationships/slideMaster" Target="../slideMasters/slideMaster8.xml"/><Relationship Id="rId6" Type="http://schemas.openxmlformats.org/officeDocument/2006/relationships/image" Target="../media/image10.png"/><Relationship Id="rId11" Type="http://schemas.openxmlformats.org/officeDocument/2006/relationships/image" Target="../media/image15.png"/><Relationship Id="rId5" Type="http://schemas.openxmlformats.org/officeDocument/2006/relationships/image" Target="../media/image9.png"/><Relationship Id="rId10" Type="http://schemas.openxmlformats.org/officeDocument/2006/relationships/image" Target="../media/image14.png"/><Relationship Id="rId4" Type="http://schemas.openxmlformats.org/officeDocument/2006/relationships/image" Target="../media/image8.png"/><Relationship Id="rId9" Type="http://schemas.openxmlformats.org/officeDocument/2006/relationships/image" Target="../media/image13.png"/><Relationship Id="rId14" Type="http://schemas.openxmlformats.org/officeDocument/2006/relationships/image" Target="../media/image18.png"/></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B0E721D8-F2E8-4CA0-B0BB-2E7F3B7ABD33}" type="datetimeFigureOut">
              <a:rPr lang="en-US" smtClean="0"/>
              <a:pPr/>
              <a:t>8/18/2026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091A9FD-CDA2-4BA5-8C18-59D6F59EB34A}" type="slidenum">
              <a:rPr lang="en-US" smtClean="0"/>
              <a:pPr/>
              <a:t>‹#›</a:t>
            </a:fld>
            <a:endParaRPr lang="en-US"/>
          </a:p>
        </p:txBody>
      </p:sp>
    </p:spTree>
    <p:extLst>
      <p:ext uri="{BB962C8B-B14F-4D97-AF65-F5344CB8AC3E}">
        <p14:creationId xmlns:p14="http://schemas.microsoft.com/office/powerpoint/2010/main" val="14568913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A87A34-81AB-432B-8DAE-1953F412C126}" type="datetimeFigureOut">
              <a:rPr lang="en-US" smtClean="0"/>
              <a:t>8/18/2026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6D22F896-40B5-4ADD-8801-0D06FADFA095}" type="slidenum">
              <a:rPr lang="en-US" smtClean="0"/>
              <a:t>‹#›</a:t>
            </a:fld>
            <a:endParaRPr lang="en-US"/>
          </a:p>
        </p:txBody>
      </p:sp>
    </p:spTree>
    <p:extLst>
      <p:ext uri="{BB962C8B-B14F-4D97-AF65-F5344CB8AC3E}">
        <p14:creationId xmlns:p14="http://schemas.microsoft.com/office/powerpoint/2010/main" val="3912852685"/>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08B246-6A68-46BE-9DBD-614FA8CF4E2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3E47706-8D18-4093-A7C1-F30D7543CED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EC7C8FC-AAEA-4AB6-9DB5-2503F58F0E69}"/>
              </a:ext>
            </a:extLst>
          </p:cNvPr>
          <p:cNvSpPr>
            <a:spLocks noGrp="1"/>
          </p:cNvSpPr>
          <p:nvPr>
            <p:ph type="dt" sz="half" idx="10"/>
          </p:nvPr>
        </p:nvSpPr>
        <p:spPr/>
        <p:txBody>
          <a:bodyPr/>
          <a:lstStyle/>
          <a:p>
            <a:fld id="{9F89F774-3FA6-43B8-9241-99959C8FD463}" type="datetime1">
              <a:rPr lang="en-US" smtClean="0"/>
              <a:t>8/18/2026</a:t>
            </a:fld>
            <a:endParaRPr lang="en-US"/>
          </a:p>
        </p:txBody>
      </p:sp>
      <p:sp>
        <p:nvSpPr>
          <p:cNvPr id="5" name="Footer Placeholder 4">
            <a:extLst>
              <a:ext uri="{FF2B5EF4-FFF2-40B4-BE49-F238E27FC236}">
                <a16:creationId xmlns:a16="http://schemas.microsoft.com/office/drawing/2014/main" id="{E8B1616B-3F08-4869-A522-773C38940F6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E030CE6-9124-4B3A-A912-AE16B5C34003}"/>
              </a:ext>
            </a:extLst>
          </p:cNvPr>
          <p:cNvSpPr>
            <a:spLocks noGrp="1"/>
          </p:cNvSpPr>
          <p:nvPr>
            <p:ph type="sldNum" sz="quarter" idx="12"/>
          </p:nvPr>
        </p:nvSpPr>
        <p:spPr/>
        <p:txBody>
          <a:bodyPr/>
          <a:lstStyle/>
          <a:p>
            <a:fld id="{70C12960-6E85-460F-B6E3-5B82CB31AF3D}" type="slidenum">
              <a:rPr lang="en-US" smtClean="0"/>
              <a:t>‹#›</a:t>
            </a:fld>
            <a:endParaRPr lang="en-US"/>
          </a:p>
        </p:txBody>
      </p:sp>
    </p:spTree>
    <p:extLst>
      <p:ext uri="{BB962C8B-B14F-4D97-AF65-F5344CB8AC3E}">
        <p14:creationId xmlns:p14="http://schemas.microsoft.com/office/powerpoint/2010/main" val="765207202"/>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71BB59B6-79B9-97F5-AC3B-DF65899D39D8}"/>
              </a:ext>
            </a:extLst>
          </p:cNvPr>
          <p:cNvSpPr/>
          <p:nvPr/>
        </p:nvSpPr>
        <p:spPr>
          <a:xfrm>
            <a:off x="0" y="0"/>
            <a:ext cx="13004800" cy="9753600"/>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120"/>
          </a:p>
        </p:txBody>
      </p:sp>
      <p:sp>
        <p:nvSpPr>
          <p:cNvPr id="2" name="Title 1">
            <a:extLst>
              <a:ext uri="{FF2B5EF4-FFF2-40B4-BE49-F238E27FC236}">
                <a16:creationId xmlns:a16="http://schemas.microsoft.com/office/drawing/2014/main" id="{16C78885-57B2-4930-BD7D-CBF916EDF1C6}"/>
              </a:ext>
            </a:extLst>
          </p:cNvPr>
          <p:cNvSpPr>
            <a:spLocks noGrp="1"/>
          </p:cNvSpPr>
          <p:nvPr>
            <p:ph type="title"/>
          </p:nvPr>
        </p:nvSpPr>
        <p:spPr>
          <a:xfrm>
            <a:off x="682752" y="1836611"/>
            <a:ext cx="9829210" cy="4494185"/>
          </a:xfrm>
        </p:spPr>
        <p:txBody>
          <a:bodyPr anchor="b">
            <a:normAutofit/>
          </a:bodyPr>
          <a:lstStyle>
            <a:lvl1pPr>
              <a:defRPr sz="4320"/>
            </a:lvl1pPr>
          </a:lstStyle>
          <a:p>
            <a:r>
              <a:rPr lang="en-US"/>
              <a:t>Click to edit Master title style</a:t>
            </a:r>
          </a:p>
        </p:txBody>
      </p:sp>
      <p:sp>
        <p:nvSpPr>
          <p:cNvPr id="3" name="Text Placeholder 2">
            <a:extLst>
              <a:ext uri="{FF2B5EF4-FFF2-40B4-BE49-F238E27FC236}">
                <a16:creationId xmlns:a16="http://schemas.microsoft.com/office/drawing/2014/main" id="{9BE495E4-2F8B-4CC7-88AC-A312067E60D2}"/>
              </a:ext>
            </a:extLst>
          </p:cNvPr>
          <p:cNvSpPr>
            <a:spLocks noGrp="1"/>
          </p:cNvSpPr>
          <p:nvPr>
            <p:ph type="body" idx="1"/>
          </p:nvPr>
        </p:nvSpPr>
        <p:spPr>
          <a:xfrm>
            <a:off x="682752" y="7137520"/>
            <a:ext cx="8434218" cy="1527309"/>
          </a:xfrm>
        </p:spPr>
        <p:txBody>
          <a:bodyPr>
            <a:normAutofit/>
          </a:bodyPr>
          <a:lstStyle>
            <a:lvl1pPr marL="0" indent="0">
              <a:buNone/>
              <a:defRPr sz="1600">
                <a:solidFill>
                  <a:schemeClr val="tx1"/>
                </a:solidFill>
              </a:defRPr>
            </a:lvl1pPr>
            <a:lvl2pPr marL="365769" indent="0">
              <a:buNone/>
              <a:defRPr sz="1600">
                <a:solidFill>
                  <a:schemeClr val="tx1">
                    <a:tint val="75000"/>
                  </a:schemeClr>
                </a:solidFill>
              </a:defRPr>
            </a:lvl2pPr>
            <a:lvl3pPr marL="731540" indent="0">
              <a:buNone/>
              <a:defRPr sz="1440">
                <a:solidFill>
                  <a:schemeClr val="tx1">
                    <a:tint val="75000"/>
                  </a:schemeClr>
                </a:solidFill>
              </a:defRPr>
            </a:lvl3pPr>
            <a:lvl4pPr marL="1097310" indent="0">
              <a:buNone/>
              <a:defRPr sz="1280">
                <a:solidFill>
                  <a:schemeClr val="tx1">
                    <a:tint val="75000"/>
                  </a:schemeClr>
                </a:solidFill>
              </a:defRPr>
            </a:lvl4pPr>
            <a:lvl5pPr marL="1463079" indent="0">
              <a:buNone/>
              <a:defRPr sz="1280">
                <a:solidFill>
                  <a:schemeClr val="tx1">
                    <a:tint val="75000"/>
                  </a:schemeClr>
                </a:solidFill>
              </a:defRPr>
            </a:lvl5pPr>
            <a:lvl6pPr marL="1828849" indent="0">
              <a:buNone/>
              <a:defRPr sz="1280">
                <a:solidFill>
                  <a:schemeClr val="tx1">
                    <a:tint val="75000"/>
                  </a:schemeClr>
                </a:solidFill>
              </a:defRPr>
            </a:lvl6pPr>
            <a:lvl7pPr marL="2194619" indent="0">
              <a:buNone/>
              <a:defRPr sz="1280">
                <a:solidFill>
                  <a:schemeClr val="tx1">
                    <a:tint val="75000"/>
                  </a:schemeClr>
                </a:solidFill>
              </a:defRPr>
            </a:lvl7pPr>
            <a:lvl8pPr marL="2560389" indent="0">
              <a:buNone/>
              <a:defRPr sz="1280">
                <a:solidFill>
                  <a:schemeClr val="tx1">
                    <a:tint val="75000"/>
                  </a:schemeClr>
                </a:solidFill>
              </a:defRPr>
            </a:lvl8pPr>
            <a:lvl9pPr marL="2926159" indent="0">
              <a:buNone/>
              <a:defRPr sz="128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F8585CC9-BAD3-4807-90BB-97DA2D6A6BE2}"/>
              </a:ext>
            </a:extLst>
          </p:cNvPr>
          <p:cNvSpPr>
            <a:spLocks noGrp="1"/>
          </p:cNvSpPr>
          <p:nvPr>
            <p:ph type="dt" sz="half" idx="10"/>
          </p:nvPr>
        </p:nvSpPr>
        <p:spPr/>
        <p:txBody>
          <a:bodyPr/>
          <a:lstStyle/>
          <a:p>
            <a:fld id="{F9504452-5DCC-4FE2-A5C9-8A5EF6714D65}" type="datetime1">
              <a:rPr lang="en-US" smtClean="0"/>
              <a:t>8/18/2026</a:t>
            </a:fld>
            <a:endParaRPr lang="en-US"/>
          </a:p>
        </p:txBody>
      </p:sp>
      <p:sp>
        <p:nvSpPr>
          <p:cNvPr id="5" name="Footer Placeholder 4">
            <a:extLst>
              <a:ext uri="{FF2B5EF4-FFF2-40B4-BE49-F238E27FC236}">
                <a16:creationId xmlns:a16="http://schemas.microsoft.com/office/drawing/2014/main" id="{5F108CEF-165F-4D7E-9666-5CD0156B497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E0EBC3D-3277-4D34-9F67-71040C21E3B3}"/>
              </a:ext>
            </a:extLst>
          </p:cNvPr>
          <p:cNvSpPr>
            <a:spLocks noGrp="1"/>
          </p:cNvSpPr>
          <p:nvPr>
            <p:ph type="sldNum" sz="quarter" idx="12"/>
          </p:nvPr>
        </p:nvSpPr>
        <p:spPr/>
        <p:txBody>
          <a:bodyPr/>
          <a:lstStyle/>
          <a:p>
            <a:fld id="{70C12960-6E85-460F-B6E3-5B82CB31AF3D}" type="slidenum">
              <a:rPr lang="en-US" smtClean="0"/>
              <a:t>‹#›</a:t>
            </a:fld>
            <a:endParaRPr lang="en-US"/>
          </a:p>
        </p:txBody>
      </p:sp>
      <p:cxnSp>
        <p:nvCxnSpPr>
          <p:cNvPr id="7" name="Straight Connector 6">
            <a:extLst>
              <a:ext uri="{FF2B5EF4-FFF2-40B4-BE49-F238E27FC236}">
                <a16:creationId xmlns:a16="http://schemas.microsoft.com/office/drawing/2014/main" id="{FF05EAE5-4812-F718-6D75-9627884180BF}"/>
              </a:ext>
              <a:ext uri="{C183D7F6-B498-43B3-948B-1728B52AA6E4}">
                <adec:decorative xmlns:adec="http://schemas.microsoft.com/office/drawing/2017/decorative" val="1"/>
              </a:ext>
            </a:extLst>
          </p:cNvPr>
          <p:cNvCxnSpPr>
            <a:cxnSpLocks/>
          </p:cNvCxnSpPr>
          <p:nvPr/>
        </p:nvCxnSpPr>
        <p:spPr>
          <a:xfrm>
            <a:off x="764033" y="6706111"/>
            <a:ext cx="1044119" cy="0"/>
          </a:xfrm>
          <a:prstGeom prst="line">
            <a:avLst/>
          </a:prstGeom>
          <a:ln w="7620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11772415"/>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B477A4-4D01-45B6-9563-0BF13BA72F7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EE17E00-96AC-45F0-82B2-9F601E9B93C2}"/>
              </a:ext>
            </a:extLst>
          </p:cNvPr>
          <p:cNvSpPr>
            <a:spLocks noGrp="1"/>
          </p:cNvSpPr>
          <p:nvPr>
            <p:ph sz="half" idx="1"/>
          </p:nvPr>
        </p:nvSpPr>
        <p:spPr>
          <a:xfrm>
            <a:off x="682752" y="3745382"/>
            <a:ext cx="5559552" cy="50718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72BA30CD-95C0-427B-A571-A7D8A53278F4}"/>
              </a:ext>
            </a:extLst>
          </p:cNvPr>
          <p:cNvSpPr>
            <a:spLocks noGrp="1"/>
          </p:cNvSpPr>
          <p:nvPr>
            <p:ph sz="half" idx="2"/>
          </p:nvPr>
        </p:nvSpPr>
        <p:spPr>
          <a:xfrm>
            <a:off x="6740190" y="3745382"/>
            <a:ext cx="5559552" cy="50718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86F67CAC-53E4-44AF-BEAC-8FFB96F05A86}"/>
              </a:ext>
            </a:extLst>
          </p:cNvPr>
          <p:cNvSpPr>
            <a:spLocks noGrp="1"/>
          </p:cNvSpPr>
          <p:nvPr>
            <p:ph type="dt" sz="half" idx="10"/>
          </p:nvPr>
        </p:nvSpPr>
        <p:spPr/>
        <p:txBody>
          <a:bodyPr/>
          <a:lstStyle/>
          <a:p>
            <a:fld id="{E579ABC2-0180-4F3A-A895-A85BC724D472}" type="datetime1">
              <a:rPr lang="en-US" smtClean="0"/>
              <a:t>8/18/2026</a:t>
            </a:fld>
            <a:endParaRPr lang="en-US"/>
          </a:p>
        </p:txBody>
      </p:sp>
      <p:sp>
        <p:nvSpPr>
          <p:cNvPr id="6" name="Footer Placeholder 5">
            <a:extLst>
              <a:ext uri="{FF2B5EF4-FFF2-40B4-BE49-F238E27FC236}">
                <a16:creationId xmlns:a16="http://schemas.microsoft.com/office/drawing/2014/main" id="{083D9F3A-E7F0-45E7-AFA8-0D4A669EC16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C5F008B-58BB-45FF-923F-5909DAB49D34}"/>
              </a:ext>
            </a:extLst>
          </p:cNvPr>
          <p:cNvSpPr>
            <a:spLocks noGrp="1"/>
          </p:cNvSpPr>
          <p:nvPr>
            <p:ph type="sldNum" sz="quarter" idx="12"/>
          </p:nvPr>
        </p:nvSpPr>
        <p:spPr/>
        <p:txBody>
          <a:bodyPr/>
          <a:lstStyle/>
          <a:p>
            <a:fld id="{70C12960-6E85-460F-B6E3-5B82CB31AF3D}" type="slidenum">
              <a:rPr lang="en-US" smtClean="0"/>
              <a:t>‹#›</a:t>
            </a:fld>
            <a:endParaRPr lang="en-US"/>
          </a:p>
        </p:txBody>
      </p:sp>
    </p:spTree>
    <p:extLst>
      <p:ext uri="{BB962C8B-B14F-4D97-AF65-F5344CB8AC3E}">
        <p14:creationId xmlns:p14="http://schemas.microsoft.com/office/powerpoint/2010/main" val="3442197625"/>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97B549-9E51-42E0-992A-73E775957773}"/>
              </a:ext>
            </a:extLst>
          </p:cNvPr>
          <p:cNvSpPr>
            <a:spLocks noGrp="1"/>
          </p:cNvSpPr>
          <p:nvPr>
            <p:ph type="title"/>
          </p:nvPr>
        </p:nvSpPr>
        <p:spPr>
          <a:xfrm>
            <a:off x="682753" y="1950719"/>
            <a:ext cx="11616991" cy="1336538"/>
          </a:xfrm>
        </p:spPr>
        <p:txBody>
          <a:bodyPr/>
          <a:lstStyle/>
          <a:p>
            <a:r>
              <a:rPr lang="en-US"/>
              <a:t>Click to edit Master title style</a:t>
            </a:r>
          </a:p>
        </p:txBody>
      </p:sp>
      <p:sp>
        <p:nvSpPr>
          <p:cNvPr id="3" name="Text Placeholder 2">
            <a:extLst>
              <a:ext uri="{FF2B5EF4-FFF2-40B4-BE49-F238E27FC236}">
                <a16:creationId xmlns:a16="http://schemas.microsoft.com/office/drawing/2014/main" id="{C81A5FDC-7C4B-45FB-8462-E2CE79919F33}"/>
              </a:ext>
            </a:extLst>
          </p:cNvPr>
          <p:cNvSpPr>
            <a:spLocks noGrp="1"/>
          </p:cNvSpPr>
          <p:nvPr>
            <p:ph type="body" idx="1"/>
          </p:nvPr>
        </p:nvSpPr>
        <p:spPr>
          <a:xfrm>
            <a:off x="682751" y="3287258"/>
            <a:ext cx="5559552" cy="988975"/>
          </a:xfrm>
        </p:spPr>
        <p:txBody>
          <a:bodyPr anchor="b">
            <a:normAutofit/>
          </a:bodyPr>
          <a:lstStyle>
            <a:lvl1pPr marL="0" indent="0">
              <a:buNone/>
              <a:defRPr sz="1440" b="1" cap="all" spc="240" baseline="0"/>
            </a:lvl1pPr>
            <a:lvl2pPr marL="365769" indent="0">
              <a:buNone/>
              <a:defRPr sz="1600" b="1"/>
            </a:lvl2pPr>
            <a:lvl3pPr marL="731540" indent="0">
              <a:buNone/>
              <a:defRPr sz="1440" b="1"/>
            </a:lvl3pPr>
            <a:lvl4pPr marL="1097310" indent="0">
              <a:buNone/>
              <a:defRPr sz="1280" b="1"/>
            </a:lvl4pPr>
            <a:lvl5pPr marL="1463079" indent="0">
              <a:buNone/>
              <a:defRPr sz="1280" b="1"/>
            </a:lvl5pPr>
            <a:lvl6pPr marL="1828849" indent="0">
              <a:buNone/>
              <a:defRPr sz="1280" b="1"/>
            </a:lvl6pPr>
            <a:lvl7pPr marL="2194619" indent="0">
              <a:buNone/>
              <a:defRPr sz="1280" b="1"/>
            </a:lvl7pPr>
            <a:lvl8pPr marL="2560389" indent="0">
              <a:buNone/>
              <a:defRPr sz="1280" b="1"/>
            </a:lvl8pPr>
            <a:lvl9pPr marL="2926159" indent="0">
              <a:buNone/>
              <a:defRPr sz="1280" b="1"/>
            </a:lvl9pPr>
          </a:lstStyle>
          <a:p>
            <a:pPr lvl="0"/>
            <a:r>
              <a:rPr lang="en-US"/>
              <a:t>Click to edit Master text styles</a:t>
            </a:r>
          </a:p>
        </p:txBody>
      </p:sp>
      <p:sp>
        <p:nvSpPr>
          <p:cNvPr id="4" name="Content Placeholder 3">
            <a:extLst>
              <a:ext uri="{FF2B5EF4-FFF2-40B4-BE49-F238E27FC236}">
                <a16:creationId xmlns:a16="http://schemas.microsoft.com/office/drawing/2014/main" id="{CBD8B686-2E92-45B9-A3D7-9DCAA0C50B36}"/>
              </a:ext>
            </a:extLst>
          </p:cNvPr>
          <p:cNvSpPr>
            <a:spLocks noGrp="1"/>
          </p:cNvSpPr>
          <p:nvPr>
            <p:ph sz="half" idx="2"/>
          </p:nvPr>
        </p:nvSpPr>
        <p:spPr>
          <a:xfrm>
            <a:off x="682751" y="4276231"/>
            <a:ext cx="5559552" cy="45386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86ADB526-4A44-47B6-8D14-93202E590AA7}"/>
              </a:ext>
            </a:extLst>
          </p:cNvPr>
          <p:cNvSpPr>
            <a:spLocks noGrp="1"/>
          </p:cNvSpPr>
          <p:nvPr>
            <p:ph type="body" sz="quarter" idx="3"/>
          </p:nvPr>
        </p:nvSpPr>
        <p:spPr>
          <a:xfrm>
            <a:off x="6740190" y="3287258"/>
            <a:ext cx="5559552" cy="988975"/>
          </a:xfrm>
        </p:spPr>
        <p:txBody>
          <a:bodyPr anchor="b">
            <a:normAutofit/>
          </a:bodyPr>
          <a:lstStyle>
            <a:lvl1pPr marL="0" indent="0">
              <a:buNone/>
              <a:defRPr sz="1440" b="1" cap="all" spc="240" baseline="0"/>
            </a:lvl1pPr>
            <a:lvl2pPr marL="365769" indent="0">
              <a:buNone/>
              <a:defRPr sz="1600" b="1"/>
            </a:lvl2pPr>
            <a:lvl3pPr marL="731540" indent="0">
              <a:buNone/>
              <a:defRPr sz="1440" b="1"/>
            </a:lvl3pPr>
            <a:lvl4pPr marL="1097310" indent="0">
              <a:buNone/>
              <a:defRPr sz="1280" b="1"/>
            </a:lvl4pPr>
            <a:lvl5pPr marL="1463079" indent="0">
              <a:buNone/>
              <a:defRPr sz="1280" b="1"/>
            </a:lvl5pPr>
            <a:lvl6pPr marL="1828849" indent="0">
              <a:buNone/>
              <a:defRPr sz="1280" b="1"/>
            </a:lvl6pPr>
            <a:lvl7pPr marL="2194619" indent="0">
              <a:buNone/>
              <a:defRPr sz="1280" b="1"/>
            </a:lvl7pPr>
            <a:lvl8pPr marL="2560389" indent="0">
              <a:buNone/>
              <a:defRPr sz="1280" b="1"/>
            </a:lvl8pPr>
            <a:lvl9pPr marL="2926159" indent="0">
              <a:buNone/>
              <a:defRPr sz="1280" b="1"/>
            </a:lvl9pPr>
          </a:lstStyle>
          <a:p>
            <a:pPr lvl="0"/>
            <a:r>
              <a:rPr lang="en-US"/>
              <a:t>Click to edit Master text styles</a:t>
            </a:r>
          </a:p>
        </p:txBody>
      </p:sp>
      <p:sp>
        <p:nvSpPr>
          <p:cNvPr id="6" name="Content Placeholder 5">
            <a:extLst>
              <a:ext uri="{FF2B5EF4-FFF2-40B4-BE49-F238E27FC236}">
                <a16:creationId xmlns:a16="http://schemas.microsoft.com/office/drawing/2014/main" id="{574177CA-5C13-4311-BFD3-B98FBD942DA5}"/>
              </a:ext>
            </a:extLst>
          </p:cNvPr>
          <p:cNvSpPr>
            <a:spLocks noGrp="1"/>
          </p:cNvSpPr>
          <p:nvPr>
            <p:ph sz="quarter" idx="4"/>
          </p:nvPr>
        </p:nvSpPr>
        <p:spPr>
          <a:xfrm>
            <a:off x="6740190" y="4276231"/>
            <a:ext cx="5559552" cy="45386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4DEA255A-4CB5-40CA-B756-1AA5E27C20BF}"/>
              </a:ext>
            </a:extLst>
          </p:cNvPr>
          <p:cNvSpPr>
            <a:spLocks noGrp="1"/>
          </p:cNvSpPr>
          <p:nvPr>
            <p:ph type="dt" sz="half" idx="10"/>
          </p:nvPr>
        </p:nvSpPr>
        <p:spPr/>
        <p:txBody>
          <a:bodyPr/>
          <a:lstStyle/>
          <a:p>
            <a:fld id="{6AEEA9BA-4E8F-439E-BEA4-91FBA01E3F5F}" type="datetime1">
              <a:rPr lang="en-US" smtClean="0"/>
              <a:t>8/18/2026</a:t>
            </a:fld>
            <a:endParaRPr lang="en-US"/>
          </a:p>
        </p:txBody>
      </p:sp>
      <p:sp>
        <p:nvSpPr>
          <p:cNvPr id="8" name="Footer Placeholder 7">
            <a:extLst>
              <a:ext uri="{FF2B5EF4-FFF2-40B4-BE49-F238E27FC236}">
                <a16:creationId xmlns:a16="http://schemas.microsoft.com/office/drawing/2014/main" id="{FF3072C4-10F1-49B8-B0BF-69204EDDCFAE}"/>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4A5ACC97-44C1-4887-909B-E6732D3C1FFE}"/>
              </a:ext>
            </a:extLst>
          </p:cNvPr>
          <p:cNvSpPr>
            <a:spLocks noGrp="1"/>
          </p:cNvSpPr>
          <p:nvPr>
            <p:ph type="sldNum" sz="quarter" idx="12"/>
          </p:nvPr>
        </p:nvSpPr>
        <p:spPr/>
        <p:txBody>
          <a:bodyPr/>
          <a:lstStyle/>
          <a:p>
            <a:fld id="{70C12960-6E85-460F-B6E3-5B82CB31AF3D}" type="slidenum">
              <a:rPr lang="en-US" smtClean="0"/>
              <a:t>‹#›</a:t>
            </a:fld>
            <a:endParaRPr lang="en-US"/>
          </a:p>
        </p:txBody>
      </p:sp>
    </p:spTree>
    <p:extLst>
      <p:ext uri="{BB962C8B-B14F-4D97-AF65-F5344CB8AC3E}">
        <p14:creationId xmlns:p14="http://schemas.microsoft.com/office/powerpoint/2010/main" val="2003985228"/>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27D313-943A-47E0-8A7A-DFFBCC297AB7}"/>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23AC25A7-81C8-4AA1-AD9F-C78A451FDE2E}"/>
              </a:ext>
            </a:extLst>
          </p:cNvPr>
          <p:cNvSpPr>
            <a:spLocks noGrp="1"/>
          </p:cNvSpPr>
          <p:nvPr>
            <p:ph type="dt" sz="half" idx="10"/>
          </p:nvPr>
        </p:nvSpPr>
        <p:spPr/>
        <p:txBody>
          <a:bodyPr/>
          <a:lstStyle/>
          <a:p>
            <a:fld id="{BE15BF18-0007-481C-AA29-413124BC3EE7}" type="datetime1">
              <a:rPr lang="en-US" smtClean="0"/>
              <a:t>8/18/2026</a:t>
            </a:fld>
            <a:endParaRPr lang="en-US"/>
          </a:p>
        </p:txBody>
      </p:sp>
      <p:sp>
        <p:nvSpPr>
          <p:cNvPr id="4" name="Footer Placeholder 3">
            <a:extLst>
              <a:ext uri="{FF2B5EF4-FFF2-40B4-BE49-F238E27FC236}">
                <a16:creationId xmlns:a16="http://schemas.microsoft.com/office/drawing/2014/main" id="{6EF54740-6022-46B2-9C55-B60E9651684F}"/>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089497C9-6B5E-46D6-8FE9-0A5E0CF7F95B}"/>
              </a:ext>
            </a:extLst>
          </p:cNvPr>
          <p:cNvSpPr>
            <a:spLocks noGrp="1"/>
          </p:cNvSpPr>
          <p:nvPr>
            <p:ph type="sldNum" sz="quarter" idx="12"/>
          </p:nvPr>
        </p:nvSpPr>
        <p:spPr/>
        <p:txBody>
          <a:bodyPr/>
          <a:lstStyle/>
          <a:p>
            <a:fld id="{70C12960-6E85-460F-B6E3-5B82CB31AF3D}" type="slidenum">
              <a:rPr lang="en-US" smtClean="0"/>
              <a:t>‹#›</a:t>
            </a:fld>
            <a:endParaRPr lang="en-US"/>
          </a:p>
        </p:txBody>
      </p:sp>
    </p:spTree>
    <p:extLst>
      <p:ext uri="{BB962C8B-B14F-4D97-AF65-F5344CB8AC3E}">
        <p14:creationId xmlns:p14="http://schemas.microsoft.com/office/powerpoint/2010/main" val="3616870705"/>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useBgFill="1">
        <p:nvSpPr>
          <p:cNvPr id="5" name="Rectangle 4">
            <a:extLst>
              <a:ext uri="{FF2B5EF4-FFF2-40B4-BE49-F238E27FC236}">
                <a16:creationId xmlns:a16="http://schemas.microsoft.com/office/drawing/2014/main" id="{149F9F0F-FB8C-5565-247C-BDCC156B5CAF}"/>
              </a:ext>
            </a:extLst>
          </p:cNvPr>
          <p:cNvSpPr/>
          <p:nvPr/>
        </p:nvSpPr>
        <p:spPr>
          <a:xfrm>
            <a:off x="0" y="0"/>
            <a:ext cx="13004800" cy="9753600"/>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120"/>
          </a:p>
        </p:txBody>
      </p:sp>
      <p:sp>
        <p:nvSpPr>
          <p:cNvPr id="2" name="Date Placeholder 1">
            <a:extLst>
              <a:ext uri="{FF2B5EF4-FFF2-40B4-BE49-F238E27FC236}">
                <a16:creationId xmlns:a16="http://schemas.microsoft.com/office/drawing/2014/main" id="{92740D3C-270A-401A-810C-2F86BBBB87D4}"/>
              </a:ext>
            </a:extLst>
          </p:cNvPr>
          <p:cNvSpPr>
            <a:spLocks noGrp="1"/>
          </p:cNvSpPr>
          <p:nvPr>
            <p:ph type="dt" sz="half" idx="10"/>
          </p:nvPr>
        </p:nvSpPr>
        <p:spPr/>
        <p:txBody>
          <a:bodyPr/>
          <a:lstStyle/>
          <a:p>
            <a:fld id="{09BE9870-3748-43AD-B547-02A075CB4A1D}" type="datetime1">
              <a:rPr lang="en-US" smtClean="0"/>
              <a:t>8/18/2026</a:t>
            </a:fld>
            <a:endParaRPr lang="en-US"/>
          </a:p>
        </p:txBody>
      </p:sp>
      <p:sp>
        <p:nvSpPr>
          <p:cNvPr id="3" name="Footer Placeholder 2">
            <a:extLst>
              <a:ext uri="{FF2B5EF4-FFF2-40B4-BE49-F238E27FC236}">
                <a16:creationId xmlns:a16="http://schemas.microsoft.com/office/drawing/2014/main" id="{DDCBE9F8-1765-4F36-A4DE-1DB136025AC9}"/>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7790CF9E-A6C6-4873-ADBE-7A2939319E58}"/>
              </a:ext>
            </a:extLst>
          </p:cNvPr>
          <p:cNvSpPr>
            <a:spLocks noGrp="1"/>
          </p:cNvSpPr>
          <p:nvPr>
            <p:ph type="sldNum" sz="quarter" idx="12"/>
          </p:nvPr>
        </p:nvSpPr>
        <p:spPr/>
        <p:txBody>
          <a:bodyPr/>
          <a:lstStyle/>
          <a:p>
            <a:fld id="{70C12960-6E85-460F-B6E3-5B82CB31AF3D}" type="slidenum">
              <a:rPr lang="en-US" smtClean="0"/>
              <a:t>‹#›</a:t>
            </a:fld>
            <a:endParaRPr lang="en-US"/>
          </a:p>
        </p:txBody>
      </p:sp>
    </p:spTree>
    <p:extLst>
      <p:ext uri="{BB962C8B-B14F-4D97-AF65-F5344CB8AC3E}">
        <p14:creationId xmlns:p14="http://schemas.microsoft.com/office/powerpoint/2010/main" val="477687533"/>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08CDF8-00AD-4441-A6D5-9D7A659EB6C0}"/>
              </a:ext>
            </a:extLst>
          </p:cNvPr>
          <p:cNvSpPr>
            <a:spLocks noGrp="1"/>
          </p:cNvSpPr>
          <p:nvPr>
            <p:ph type="title"/>
          </p:nvPr>
        </p:nvSpPr>
        <p:spPr>
          <a:xfrm>
            <a:off x="682754" y="1950722"/>
            <a:ext cx="4116690" cy="2064673"/>
          </a:xfrm>
        </p:spPr>
        <p:txBody>
          <a:bodyPr anchor="t">
            <a:normAutofit/>
          </a:bodyPr>
          <a:lstStyle>
            <a:lvl1pPr>
              <a:defRPr sz="2880"/>
            </a:lvl1pPr>
          </a:lstStyle>
          <a:p>
            <a:r>
              <a:rPr lang="en-US"/>
              <a:t>Click to edit Master title style</a:t>
            </a:r>
          </a:p>
        </p:txBody>
      </p:sp>
      <p:sp>
        <p:nvSpPr>
          <p:cNvPr id="3" name="Content Placeholder 2">
            <a:extLst>
              <a:ext uri="{FF2B5EF4-FFF2-40B4-BE49-F238E27FC236}">
                <a16:creationId xmlns:a16="http://schemas.microsoft.com/office/drawing/2014/main" id="{28C330AF-CB7E-420A-AE8A-E02E90325885}"/>
              </a:ext>
            </a:extLst>
          </p:cNvPr>
          <p:cNvSpPr>
            <a:spLocks noGrp="1"/>
          </p:cNvSpPr>
          <p:nvPr>
            <p:ph idx="1"/>
          </p:nvPr>
        </p:nvSpPr>
        <p:spPr>
          <a:xfrm>
            <a:off x="5265620" y="1466313"/>
            <a:ext cx="7034123" cy="7347712"/>
          </a:xfrm>
        </p:spPr>
        <p:txBody>
          <a:bodyPr>
            <a:normAutofit/>
          </a:bodyPr>
          <a:lstStyle>
            <a:lvl1pPr>
              <a:defRPr sz="2240"/>
            </a:lvl1pPr>
            <a:lvl2pPr>
              <a:defRPr sz="1920"/>
            </a:lvl2pPr>
            <a:lvl3pPr>
              <a:defRPr sz="1600"/>
            </a:lvl3pPr>
            <a:lvl4pPr>
              <a:defRPr sz="1440"/>
            </a:lvl4pPr>
            <a:lvl5pPr>
              <a:defRPr sz="144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F43257AD-2422-4CDA-9C55-700F4B5BF251}"/>
              </a:ext>
            </a:extLst>
          </p:cNvPr>
          <p:cNvSpPr>
            <a:spLocks noGrp="1"/>
          </p:cNvSpPr>
          <p:nvPr>
            <p:ph type="body" sz="half" idx="2"/>
          </p:nvPr>
        </p:nvSpPr>
        <p:spPr>
          <a:xfrm>
            <a:off x="682754" y="4227083"/>
            <a:ext cx="4116690" cy="4589264"/>
          </a:xfrm>
        </p:spPr>
        <p:txBody>
          <a:bodyPr/>
          <a:lstStyle>
            <a:lvl1pPr marL="0" indent="0">
              <a:buNone/>
              <a:defRPr sz="1280"/>
            </a:lvl1pPr>
            <a:lvl2pPr marL="365769" indent="0">
              <a:buNone/>
              <a:defRPr sz="1120"/>
            </a:lvl2pPr>
            <a:lvl3pPr marL="731540" indent="0">
              <a:buNone/>
              <a:defRPr sz="960"/>
            </a:lvl3pPr>
            <a:lvl4pPr marL="1097310" indent="0">
              <a:buNone/>
              <a:defRPr sz="800"/>
            </a:lvl4pPr>
            <a:lvl5pPr marL="1463079" indent="0">
              <a:buNone/>
              <a:defRPr sz="800"/>
            </a:lvl5pPr>
            <a:lvl6pPr marL="1828849" indent="0">
              <a:buNone/>
              <a:defRPr sz="800"/>
            </a:lvl6pPr>
            <a:lvl7pPr marL="2194619" indent="0">
              <a:buNone/>
              <a:defRPr sz="800"/>
            </a:lvl7pPr>
            <a:lvl8pPr marL="2560389" indent="0">
              <a:buNone/>
              <a:defRPr sz="800"/>
            </a:lvl8pPr>
            <a:lvl9pPr marL="2926159" indent="0">
              <a:buNone/>
              <a:defRPr sz="800"/>
            </a:lvl9pPr>
          </a:lstStyle>
          <a:p>
            <a:pPr lvl="0"/>
            <a:r>
              <a:rPr lang="en-US"/>
              <a:t>Click to edit Master text styles</a:t>
            </a:r>
          </a:p>
        </p:txBody>
      </p:sp>
      <p:sp>
        <p:nvSpPr>
          <p:cNvPr id="5" name="Date Placeholder 4">
            <a:extLst>
              <a:ext uri="{FF2B5EF4-FFF2-40B4-BE49-F238E27FC236}">
                <a16:creationId xmlns:a16="http://schemas.microsoft.com/office/drawing/2014/main" id="{E51B7454-C1CC-46F2-A6FB-1FE786C48F49}"/>
              </a:ext>
            </a:extLst>
          </p:cNvPr>
          <p:cNvSpPr>
            <a:spLocks noGrp="1"/>
          </p:cNvSpPr>
          <p:nvPr>
            <p:ph type="dt" sz="half" idx="10"/>
          </p:nvPr>
        </p:nvSpPr>
        <p:spPr/>
        <p:txBody>
          <a:bodyPr/>
          <a:lstStyle/>
          <a:p>
            <a:fld id="{558E7897-33C5-4F1A-9307-D068E37F3DC7}" type="datetime1">
              <a:rPr lang="en-US" smtClean="0"/>
              <a:t>8/18/2026</a:t>
            </a:fld>
            <a:endParaRPr lang="en-US"/>
          </a:p>
        </p:txBody>
      </p:sp>
      <p:sp>
        <p:nvSpPr>
          <p:cNvPr id="6" name="Footer Placeholder 5">
            <a:extLst>
              <a:ext uri="{FF2B5EF4-FFF2-40B4-BE49-F238E27FC236}">
                <a16:creationId xmlns:a16="http://schemas.microsoft.com/office/drawing/2014/main" id="{49077DBE-6CC7-421B-AB5E-341E20BD922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D6EAB8F-7526-4CDB-B782-FAD8B3E70B0A}"/>
              </a:ext>
            </a:extLst>
          </p:cNvPr>
          <p:cNvSpPr>
            <a:spLocks noGrp="1"/>
          </p:cNvSpPr>
          <p:nvPr>
            <p:ph type="sldNum" sz="quarter" idx="12"/>
          </p:nvPr>
        </p:nvSpPr>
        <p:spPr/>
        <p:txBody>
          <a:bodyPr/>
          <a:lstStyle/>
          <a:p>
            <a:fld id="{70C12960-6E85-460F-B6E3-5B82CB31AF3D}" type="slidenum">
              <a:rPr lang="en-US" smtClean="0"/>
              <a:t>‹#›</a:t>
            </a:fld>
            <a:endParaRPr lang="en-US"/>
          </a:p>
        </p:txBody>
      </p:sp>
    </p:spTree>
    <p:extLst>
      <p:ext uri="{BB962C8B-B14F-4D97-AF65-F5344CB8AC3E}">
        <p14:creationId xmlns:p14="http://schemas.microsoft.com/office/powerpoint/2010/main" val="2207522068"/>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31647F-5A61-44C9-81DC-331C9AE5DDAE}"/>
              </a:ext>
            </a:extLst>
          </p:cNvPr>
          <p:cNvSpPr>
            <a:spLocks noGrp="1"/>
          </p:cNvSpPr>
          <p:nvPr>
            <p:ph type="title"/>
          </p:nvPr>
        </p:nvSpPr>
        <p:spPr>
          <a:xfrm>
            <a:off x="682754" y="1950722"/>
            <a:ext cx="4116690" cy="2064673"/>
          </a:xfrm>
        </p:spPr>
        <p:txBody>
          <a:bodyPr anchor="t">
            <a:normAutofit/>
          </a:bodyPr>
          <a:lstStyle>
            <a:lvl1pPr>
              <a:defRPr sz="2880"/>
            </a:lvl1pPr>
          </a:lstStyle>
          <a:p>
            <a:r>
              <a:rPr lang="en-US"/>
              <a:t>Click to edit Master title style</a:t>
            </a:r>
          </a:p>
        </p:txBody>
      </p:sp>
      <p:sp>
        <p:nvSpPr>
          <p:cNvPr id="3" name="Picture Placeholder 2">
            <a:extLst>
              <a:ext uri="{FF2B5EF4-FFF2-40B4-BE49-F238E27FC236}">
                <a16:creationId xmlns:a16="http://schemas.microsoft.com/office/drawing/2014/main" id="{31627A0F-F1B8-49BE-A0FF-7FE16E3BDCC1}"/>
              </a:ext>
            </a:extLst>
          </p:cNvPr>
          <p:cNvSpPr>
            <a:spLocks noGrp="1"/>
          </p:cNvSpPr>
          <p:nvPr>
            <p:ph type="pic" idx="1"/>
          </p:nvPr>
        </p:nvSpPr>
        <p:spPr>
          <a:xfrm>
            <a:off x="5266944" y="1469541"/>
            <a:ext cx="7032346" cy="7347712"/>
          </a:xfrm>
        </p:spPr>
        <p:txBody>
          <a:bodyPr/>
          <a:lstStyle>
            <a:lvl1pPr marL="0" indent="0">
              <a:buNone/>
              <a:defRPr sz="2560"/>
            </a:lvl1pPr>
            <a:lvl2pPr marL="365769" indent="0">
              <a:buNone/>
              <a:defRPr sz="2240"/>
            </a:lvl2pPr>
            <a:lvl3pPr marL="731540" indent="0">
              <a:buNone/>
              <a:defRPr sz="1920"/>
            </a:lvl3pPr>
            <a:lvl4pPr marL="1097310" indent="0">
              <a:buNone/>
              <a:defRPr sz="1600"/>
            </a:lvl4pPr>
            <a:lvl5pPr marL="1463079" indent="0">
              <a:buNone/>
              <a:defRPr sz="1600"/>
            </a:lvl5pPr>
            <a:lvl6pPr marL="1828849" indent="0">
              <a:buNone/>
              <a:defRPr sz="1600"/>
            </a:lvl6pPr>
            <a:lvl7pPr marL="2194619" indent="0">
              <a:buNone/>
              <a:defRPr sz="1600"/>
            </a:lvl7pPr>
            <a:lvl8pPr marL="2560389" indent="0">
              <a:buNone/>
              <a:defRPr sz="1600"/>
            </a:lvl8pPr>
            <a:lvl9pPr marL="2926159" indent="0">
              <a:buNone/>
              <a:defRPr sz="1600"/>
            </a:lvl9pPr>
          </a:lstStyle>
          <a:p>
            <a:r>
              <a:rPr lang="en-US"/>
              <a:t>Click icon to add picture</a:t>
            </a:r>
          </a:p>
        </p:txBody>
      </p:sp>
      <p:sp>
        <p:nvSpPr>
          <p:cNvPr id="4" name="Text Placeholder 3">
            <a:extLst>
              <a:ext uri="{FF2B5EF4-FFF2-40B4-BE49-F238E27FC236}">
                <a16:creationId xmlns:a16="http://schemas.microsoft.com/office/drawing/2014/main" id="{C86D1BD6-1519-4431-9FAF-7D4F4129972C}"/>
              </a:ext>
            </a:extLst>
          </p:cNvPr>
          <p:cNvSpPr>
            <a:spLocks noGrp="1"/>
          </p:cNvSpPr>
          <p:nvPr>
            <p:ph type="body" sz="half" idx="2"/>
          </p:nvPr>
        </p:nvSpPr>
        <p:spPr>
          <a:xfrm>
            <a:off x="682754" y="4227084"/>
            <a:ext cx="4116690" cy="4589262"/>
          </a:xfrm>
        </p:spPr>
        <p:txBody>
          <a:bodyPr/>
          <a:lstStyle>
            <a:lvl1pPr marL="0" indent="0">
              <a:buNone/>
              <a:defRPr sz="1280"/>
            </a:lvl1pPr>
            <a:lvl2pPr marL="365769" indent="0">
              <a:buNone/>
              <a:defRPr sz="1120"/>
            </a:lvl2pPr>
            <a:lvl3pPr marL="731540" indent="0">
              <a:buNone/>
              <a:defRPr sz="960"/>
            </a:lvl3pPr>
            <a:lvl4pPr marL="1097310" indent="0">
              <a:buNone/>
              <a:defRPr sz="800"/>
            </a:lvl4pPr>
            <a:lvl5pPr marL="1463079" indent="0">
              <a:buNone/>
              <a:defRPr sz="800"/>
            </a:lvl5pPr>
            <a:lvl6pPr marL="1828849" indent="0">
              <a:buNone/>
              <a:defRPr sz="800"/>
            </a:lvl6pPr>
            <a:lvl7pPr marL="2194619" indent="0">
              <a:buNone/>
              <a:defRPr sz="800"/>
            </a:lvl7pPr>
            <a:lvl8pPr marL="2560389" indent="0">
              <a:buNone/>
              <a:defRPr sz="800"/>
            </a:lvl8pPr>
            <a:lvl9pPr marL="2926159" indent="0">
              <a:buNone/>
              <a:defRPr sz="800"/>
            </a:lvl9pPr>
          </a:lstStyle>
          <a:p>
            <a:pPr lvl="0"/>
            <a:r>
              <a:rPr lang="en-US"/>
              <a:t>Click to edit Master text styles</a:t>
            </a:r>
          </a:p>
        </p:txBody>
      </p:sp>
      <p:sp>
        <p:nvSpPr>
          <p:cNvPr id="5" name="Date Placeholder 4">
            <a:extLst>
              <a:ext uri="{FF2B5EF4-FFF2-40B4-BE49-F238E27FC236}">
                <a16:creationId xmlns:a16="http://schemas.microsoft.com/office/drawing/2014/main" id="{25A587A0-353B-42C2-BA96-B1ADEDF642BE}"/>
              </a:ext>
            </a:extLst>
          </p:cNvPr>
          <p:cNvSpPr>
            <a:spLocks noGrp="1"/>
          </p:cNvSpPr>
          <p:nvPr>
            <p:ph type="dt" sz="half" idx="10"/>
          </p:nvPr>
        </p:nvSpPr>
        <p:spPr/>
        <p:txBody>
          <a:bodyPr/>
          <a:lstStyle/>
          <a:p>
            <a:fld id="{82E171BA-CC09-47C8-A6DF-F5C5CB59CEEC}" type="datetime1">
              <a:rPr lang="en-US" smtClean="0"/>
              <a:t>8/18/2026</a:t>
            </a:fld>
            <a:endParaRPr lang="en-US"/>
          </a:p>
        </p:txBody>
      </p:sp>
      <p:sp>
        <p:nvSpPr>
          <p:cNvPr id="6" name="Footer Placeholder 5">
            <a:extLst>
              <a:ext uri="{FF2B5EF4-FFF2-40B4-BE49-F238E27FC236}">
                <a16:creationId xmlns:a16="http://schemas.microsoft.com/office/drawing/2014/main" id="{44D5A88E-3957-4B76-B1BE-4164029217B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5F7C5FD-E56A-4C66-8F23-087F95A2FD0E}"/>
              </a:ext>
            </a:extLst>
          </p:cNvPr>
          <p:cNvSpPr>
            <a:spLocks noGrp="1"/>
          </p:cNvSpPr>
          <p:nvPr>
            <p:ph type="sldNum" sz="quarter" idx="12"/>
          </p:nvPr>
        </p:nvSpPr>
        <p:spPr/>
        <p:txBody>
          <a:bodyPr/>
          <a:lstStyle/>
          <a:p>
            <a:fld id="{70C12960-6E85-460F-B6E3-5B82CB31AF3D}" type="slidenum">
              <a:rPr lang="en-US" smtClean="0"/>
              <a:t>‹#›</a:t>
            </a:fld>
            <a:endParaRPr lang="en-US"/>
          </a:p>
        </p:txBody>
      </p:sp>
    </p:spTree>
    <p:extLst>
      <p:ext uri="{BB962C8B-B14F-4D97-AF65-F5344CB8AC3E}">
        <p14:creationId xmlns:p14="http://schemas.microsoft.com/office/powerpoint/2010/main" val="1003335798"/>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5E4BB7-3F30-4C31-9BB2-8EC24FC0A1D6}"/>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1ECF4134-70F5-4EE6-88BE-49D129630CDF}"/>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19EABC7-C044-44DE-B303-55A0581DA1E8}"/>
              </a:ext>
            </a:extLst>
          </p:cNvPr>
          <p:cNvSpPr>
            <a:spLocks noGrp="1"/>
          </p:cNvSpPr>
          <p:nvPr>
            <p:ph type="dt" sz="half" idx="10"/>
          </p:nvPr>
        </p:nvSpPr>
        <p:spPr/>
        <p:txBody>
          <a:bodyPr/>
          <a:lstStyle/>
          <a:p>
            <a:fld id="{C07B66AD-7C08-490A-ADA4-B47E10FB2407}" type="datetime1">
              <a:rPr lang="en-US" smtClean="0"/>
              <a:t>8/18/2026</a:t>
            </a:fld>
            <a:endParaRPr lang="en-US"/>
          </a:p>
        </p:txBody>
      </p:sp>
      <p:sp>
        <p:nvSpPr>
          <p:cNvPr id="5" name="Footer Placeholder 4">
            <a:extLst>
              <a:ext uri="{FF2B5EF4-FFF2-40B4-BE49-F238E27FC236}">
                <a16:creationId xmlns:a16="http://schemas.microsoft.com/office/drawing/2014/main" id="{4D4A63E1-5BC5-402E-9916-BAB84BCF0BB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A2EF915-AF64-4ECC-8B1A-B7E6A89B7917}"/>
              </a:ext>
            </a:extLst>
          </p:cNvPr>
          <p:cNvSpPr>
            <a:spLocks noGrp="1"/>
          </p:cNvSpPr>
          <p:nvPr>
            <p:ph type="sldNum" sz="quarter" idx="12"/>
          </p:nvPr>
        </p:nvSpPr>
        <p:spPr/>
        <p:txBody>
          <a:bodyPr/>
          <a:lstStyle/>
          <a:p>
            <a:fld id="{70C12960-6E85-460F-B6E3-5B82CB31AF3D}" type="slidenum">
              <a:rPr lang="en-US" smtClean="0"/>
              <a:t>‹#›</a:t>
            </a:fld>
            <a:endParaRPr lang="en-US"/>
          </a:p>
        </p:txBody>
      </p:sp>
    </p:spTree>
    <p:extLst>
      <p:ext uri="{BB962C8B-B14F-4D97-AF65-F5344CB8AC3E}">
        <p14:creationId xmlns:p14="http://schemas.microsoft.com/office/powerpoint/2010/main" val="4208705146"/>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31CB3635-47E1-90D8-B693-DA85A66B3831}"/>
              </a:ext>
            </a:extLst>
          </p:cNvPr>
          <p:cNvSpPr/>
          <p:nvPr/>
        </p:nvSpPr>
        <p:spPr>
          <a:xfrm>
            <a:off x="0" y="0"/>
            <a:ext cx="13004800" cy="9753600"/>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120"/>
          </a:p>
        </p:txBody>
      </p:sp>
      <p:sp>
        <p:nvSpPr>
          <p:cNvPr id="2" name="Vertical Title 1">
            <a:extLst>
              <a:ext uri="{FF2B5EF4-FFF2-40B4-BE49-F238E27FC236}">
                <a16:creationId xmlns:a16="http://schemas.microsoft.com/office/drawing/2014/main" id="{6EB09414-2AA1-4D8E-A00A-C092FBC92D91}"/>
              </a:ext>
            </a:extLst>
          </p:cNvPr>
          <p:cNvSpPr>
            <a:spLocks noGrp="1"/>
          </p:cNvSpPr>
          <p:nvPr>
            <p:ph type="title" orient="vert"/>
          </p:nvPr>
        </p:nvSpPr>
        <p:spPr>
          <a:xfrm>
            <a:off x="9823167" y="910335"/>
            <a:ext cx="1932558" cy="7874679"/>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D42C3A78-37C5-46D0-9DF4-CB78AF883C2C}"/>
              </a:ext>
            </a:extLst>
          </p:cNvPr>
          <p:cNvSpPr>
            <a:spLocks noGrp="1"/>
          </p:cNvSpPr>
          <p:nvPr>
            <p:ph type="body" orient="vert" idx="1"/>
          </p:nvPr>
        </p:nvSpPr>
        <p:spPr>
          <a:xfrm>
            <a:off x="682752" y="910336"/>
            <a:ext cx="8973250" cy="787467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9D8705E-925D-4F57-8268-107CE3CF4C45}"/>
              </a:ext>
            </a:extLst>
          </p:cNvPr>
          <p:cNvSpPr>
            <a:spLocks noGrp="1"/>
          </p:cNvSpPr>
          <p:nvPr>
            <p:ph type="dt" sz="half" idx="10"/>
          </p:nvPr>
        </p:nvSpPr>
        <p:spPr/>
        <p:txBody>
          <a:bodyPr/>
          <a:lstStyle/>
          <a:p>
            <a:fld id="{05B95027-4255-49E7-9841-CD21BCC99996}" type="datetime1">
              <a:rPr lang="en-US" smtClean="0"/>
              <a:t>8/18/2026</a:t>
            </a:fld>
            <a:endParaRPr lang="en-US"/>
          </a:p>
        </p:txBody>
      </p:sp>
      <p:sp>
        <p:nvSpPr>
          <p:cNvPr id="5" name="Footer Placeholder 4">
            <a:extLst>
              <a:ext uri="{FF2B5EF4-FFF2-40B4-BE49-F238E27FC236}">
                <a16:creationId xmlns:a16="http://schemas.microsoft.com/office/drawing/2014/main" id="{50FE207E-070D-4EC8-A44C-21F1815FDAA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15D01D1-C266-4161-A820-C084B980131C}"/>
              </a:ext>
            </a:extLst>
          </p:cNvPr>
          <p:cNvSpPr>
            <a:spLocks noGrp="1"/>
          </p:cNvSpPr>
          <p:nvPr>
            <p:ph type="sldNum" sz="quarter" idx="12"/>
          </p:nvPr>
        </p:nvSpPr>
        <p:spPr/>
        <p:txBody>
          <a:bodyPr/>
          <a:lstStyle/>
          <a:p>
            <a:fld id="{70C12960-6E85-460F-B6E3-5B82CB31AF3D}" type="slidenum">
              <a:rPr lang="en-US" smtClean="0"/>
              <a:t>‹#›</a:t>
            </a:fld>
            <a:endParaRPr lang="en-US"/>
          </a:p>
        </p:txBody>
      </p:sp>
      <p:cxnSp>
        <p:nvCxnSpPr>
          <p:cNvPr id="7" name="Straight Connector 6">
            <a:extLst>
              <a:ext uri="{FF2B5EF4-FFF2-40B4-BE49-F238E27FC236}">
                <a16:creationId xmlns:a16="http://schemas.microsoft.com/office/drawing/2014/main" id="{3230604F-219C-2DEE-830E-27274CC2FE19}"/>
              </a:ext>
              <a:ext uri="{C183D7F6-B498-43B3-948B-1728B52AA6E4}">
                <adec:decorative xmlns:adec="http://schemas.microsoft.com/office/drawing/2017/decorative" val="1"/>
              </a:ext>
            </a:extLst>
          </p:cNvPr>
          <p:cNvCxnSpPr>
            <a:cxnSpLocks/>
          </p:cNvCxnSpPr>
          <p:nvPr/>
        </p:nvCxnSpPr>
        <p:spPr>
          <a:xfrm rot="5400000">
            <a:off x="11422946" y="1695912"/>
            <a:ext cx="1392159" cy="0"/>
          </a:xfrm>
          <a:prstGeom prst="line">
            <a:avLst/>
          </a:prstGeom>
          <a:ln w="7620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2115427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74718" y="866987"/>
            <a:ext cx="3954015" cy="2591172"/>
          </a:xfrm>
        </p:spPr>
        <p:txBody>
          <a:bodyPr anchor="b">
            <a:normAutofit/>
          </a:bodyPr>
          <a:lstStyle>
            <a:lvl1pPr algn="ctr">
              <a:defRPr sz="2560" b="0"/>
            </a:lvl1pPr>
          </a:lstStyle>
          <a:p>
            <a:r>
              <a:rPr lang="en-US"/>
              <a:t>Click to edit Master title style</a:t>
            </a:r>
          </a:p>
        </p:txBody>
      </p:sp>
      <p:sp>
        <p:nvSpPr>
          <p:cNvPr id="3" name="Content Placeholder 2"/>
          <p:cNvSpPr>
            <a:spLocks noGrp="1"/>
          </p:cNvSpPr>
          <p:nvPr>
            <p:ph idx="1"/>
          </p:nvPr>
        </p:nvSpPr>
        <p:spPr>
          <a:xfrm>
            <a:off x="5179343" y="866988"/>
            <a:ext cx="6839386" cy="736938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974718" y="3458161"/>
            <a:ext cx="3954015" cy="4778213"/>
          </a:xfrm>
        </p:spPr>
        <p:txBody>
          <a:bodyPr anchor="t">
            <a:normAutofit/>
          </a:bodyPr>
          <a:lstStyle>
            <a:lvl1pPr marL="0" indent="0" algn="ctr">
              <a:buNone/>
              <a:defRPr sz="1707"/>
            </a:lvl1pPr>
            <a:lvl2pPr marL="487671" indent="0">
              <a:buNone/>
              <a:defRPr sz="1280"/>
            </a:lvl2pPr>
            <a:lvl3pPr marL="975340" indent="0">
              <a:buNone/>
              <a:defRPr sz="1067"/>
            </a:lvl3pPr>
            <a:lvl4pPr marL="1463011" indent="0">
              <a:buNone/>
              <a:defRPr sz="960"/>
            </a:lvl4pPr>
            <a:lvl5pPr marL="1950681" indent="0">
              <a:buNone/>
              <a:defRPr sz="960"/>
            </a:lvl5pPr>
            <a:lvl6pPr marL="2438351" indent="0">
              <a:buNone/>
              <a:defRPr sz="960"/>
            </a:lvl6pPr>
            <a:lvl7pPr marL="2926022" indent="0">
              <a:buNone/>
              <a:defRPr sz="960"/>
            </a:lvl7pPr>
            <a:lvl8pPr marL="3413692" indent="0">
              <a:buNone/>
              <a:defRPr sz="960"/>
            </a:lvl8pPr>
            <a:lvl9pPr marL="3901362" indent="0">
              <a:buNone/>
              <a:defRPr sz="960"/>
            </a:lvl9pPr>
          </a:lstStyle>
          <a:p>
            <a:pPr lvl="0"/>
            <a:r>
              <a:rPr lang="en-US"/>
              <a:t>Edit Master text styles</a:t>
            </a:r>
          </a:p>
        </p:txBody>
      </p:sp>
      <p:sp>
        <p:nvSpPr>
          <p:cNvPr id="5" name="Date Placeholder 4"/>
          <p:cNvSpPr>
            <a:spLocks noGrp="1"/>
          </p:cNvSpPr>
          <p:nvPr>
            <p:ph type="dt" sz="half" idx="10"/>
          </p:nvPr>
        </p:nvSpPr>
        <p:spPr/>
        <p:txBody>
          <a:bodyPr/>
          <a:lstStyle/>
          <a:p>
            <a:fld id="{48A87A34-81AB-432B-8DAE-1953F412C126}" type="datetimeFigureOut">
              <a:rPr lang="en-US" smtClean="0"/>
              <a:t>8/18/2026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a:p>
        </p:txBody>
      </p:sp>
    </p:spTree>
    <p:extLst>
      <p:ext uri="{BB962C8B-B14F-4D97-AF65-F5344CB8AC3E}">
        <p14:creationId xmlns:p14="http://schemas.microsoft.com/office/powerpoint/2010/main" val="667572003"/>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matchingName="Title only - Alt 1">
  <p:cSld name="Title only - Alt 1">
    <p:spTree>
      <p:nvGrpSpPr>
        <p:cNvPr id="1" name="Shape 69"/>
        <p:cNvGrpSpPr/>
        <p:nvPr/>
      </p:nvGrpSpPr>
      <p:grpSpPr>
        <a:xfrm>
          <a:off x="0" y="0"/>
          <a:ext cx="0" cy="0"/>
          <a:chOff x="0" y="0"/>
          <a:chExt cx="0" cy="0"/>
        </a:xfrm>
      </p:grpSpPr>
      <p:sp>
        <p:nvSpPr>
          <p:cNvPr id="70" name="Google Shape;70;p16"/>
          <p:cNvSpPr txBox="1">
            <a:spLocks noGrp="1"/>
          </p:cNvSpPr>
          <p:nvPr>
            <p:ph type="title"/>
          </p:nvPr>
        </p:nvSpPr>
        <p:spPr>
          <a:xfrm>
            <a:off x="325120" y="433494"/>
            <a:ext cx="8116907" cy="615523"/>
          </a:xfrm>
          <a:prstGeom prst="rect">
            <a:avLst/>
          </a:prstGeom>
        </p:spPr>
        <p:txBody>
          <a:bodyPr spcFirstLastPara="1" wrap="square" lIns="91425" tIns="91425" rIns="91425" bIns="91425" anchor="t" anchorCtr="0">
            <a:spAutoFit/>
          </a:bodyPr>
          <a:lstStyle>
            <a:lvl1pPr lvl="0">
              <a:spcBef>
                <a:spcPts val="0"/>
              </a:spcBef>
              <a:spcAft>
                <a:spcPts val="0"/>
              </a:spcAft>
              <a:buNone/>
              <a:defRPr/>
            </a:lvl1pPr>
            <a:lvl2pPr lvl="1">
              <a:spcBef>
                <a:spcPts val="0"/>
              </a:spcBef>
              <a:spcAft>
                <a:spcPts val="0"/>
              </a:spcAft>
              <a:buNone/>
              <a:defRPr>
                <a:latin typeface="Poppins SemiBold"/>
                <a:ea typeface="Poppins SemiBold"/>
                <a:cs typeface="Poppins SemiBold"/>
                <a:sym typeface="Poppins SemiBold"/>
              </a:defRPr>
            </a:lvl2pPr>
            <a:lvl3pPr lvl="2">
              <a:spcBef>
                <a:spcPts val="0"/>
              </a:spcBef>
              <a:spcAft>
                <a:spcPts val="0"/>
              </a:spcAft>
              <a:buNone/>
              <a:defRPr>
                <a:latin typeface="Poppins SemiBold"/>
                <a:ea typeface="Poppins SemiBold"/>
                <a:cs typeface="Poppins SemiBold"/>
                <a:sym typeface="Poppins SemiBold"/>
              </a:defRPr>
            </a:lvl3pPr>
            <a:lvl4pPr lvl="3">
              <a:spcBef>
                <a:spcPts val="0"/>
              </a:spcBef>
              <a:spcAft>
                <a:spcPts val="0"/>
              </a:spcAft>
              <a:buNone/>
              <a:defRPr>
                <a:latin typeface="Poppins SemiBold"/>
                <a:ea typeface="Poppins SemiBold"/>
                <a:cs typeface="Poppins SemiBold"/>
                <a:sym typeface="Poppins SemiBold"/>
              </a:defRPr>
            </a:lvl4pPr>
            <a:lvl5pPr lvl="4">
              <a:spcBef>
                <a:spcPts val="0"/>
              </a:spcBef>
              <a:spcAft>
                <a:spcPts val="0"/>
              </a:spcAft>
              <a:buNone/>
              <a:defRPr>
                <a:latin typeface="Poppins SemiBold"/>
                <a:ea typeface="Poppins SemiBold"/>
                <a:cs typeface="Poppins SemiBold"/>
                <a:sym typeface="Poppins SemiBold"/>
              </a:defRPr>
            </a:lvl5pPr>
            <a:lvl6pPr lvl="5">
              <a:spcBef>
                <a:spcPts val="0"/>
              </a:spcBef>
              <a:spcAft>
                <a:spcPts val="0"/>
              </a:spcAft>
              <a:buNone/>
              <a:defRPr>
                <a:latin typeface="Poppins SemiBold"/>
                <a:ea typeface="Poppins SemiBold"/>
                <a:cs typeface="Poppins SemiBold"/>
                <a:sym typeface="Poppins SemiBold"/>
              </a:defRPr>
            </a:lvl6pPr>
            <a:lvl7pPr lvl="6">
              <a:spcBef>
                <a:spcPts val="0"/>
              </a:spcBef>
              <a:spcAft>
                <a:spcPts val="0"/>
              </a:spcAft>
              <a:buNone/>
              <a:defRPr>
                <a:latin typeface="Poppins SemiBold"/>
                <a:ea typeface="Poppins SemiBold"/>
                <a:cs typeface="Poppins SemiBold"/>
                <a:sym typeface="Poppins SemiBold"/>
              </a:defRPr>
            </a:lvl7pPr>
            <a:lvl8pPr lvl="7">
              <a:spcBef>
                <a:spcPts val="0"/>
              </a:spcBef>
              <a:spcAft>
                <a:spcPts val="0"/>
              </a:spcAft>
              <a:buNone/>
              <a:defRPr>
                <a:latin typeface="Poppins SemiBold"/>
                <a:ea typeface="Poppins SemiBold"/>
                <a:cs typeface="Poppins SemiBold"/>
                <a:sym typeface="Poppins SemiBold"/>
              </a:defRPr>
            </a:lvl8pPr>
            <a:lvl9pPr lvl="8">
              <a:spcBef>
                <a:spcPts val="0"/>
              </a:spcBef>
              <a:spcAft>
                <a:spcPts val="0"/>
              </a:spcAft>
              <a:buNone/>
              <a:defRPr>
                <a:latin typeface="Poppins SemiBold"/>
                <a:ea typeface="Poppins SemiBold"/>
                <a:cs typeface="Poppins SemiBold"/>
                <a:sym typeface="Poppins SemiBold"/>
              </a:defRPr>
            </a:lvl9pPr>
          </a:lstStyle>
          <a:p>
            <a:endParaRPr/>
          </a:p>
        </p:txBody>
      </p:sp>
      <p:sp>
        <p:nvSpPr>
          <p:cNvPr id="71" name="Google Shape;71;p16"/>
          <p:cNvSpPr txBox="1"/>
          <p:nvPr/>
        </p:nvSpPr>
        <p:spPr>
          <a:xfrm>
            <a:off x="9557760" y="9102745"/>
            <a:ext cx="3121920" cy="415841"/>
          </a:xfrm>
          <a:prstGeom prst="rect">
            <a:avLst/>
          </a:prstGeom>
          <a:noFill/>
          <a:ln>
            <a:noFill/>
          </a:ln>
        </p:spPr>
        <p:txBody>
          <a:bodyPr spcFirstLastPara="1" wrap="square" lIns="130027" tIns="130027" rIns="130027" bIns="130027" anchor="t" anchorCtr="0">
            <a:spAutoFit/>
          </a:bodyPr>
          <a:lstStyle/>
          <a:p>
            <a:pPr marL="0" lvl="0" indent="0" algn="r" rtl="0">
              <a:spcBef>
                <a:spcPts val="0"/>
              </a:spcBef>
              <a:spcAft>
                <a:spcPts val="0"/>
              </a:spcAft>
              <a:buNone/>
            </a:pPr>
            <a:fld id="{00000000-1234-1234-1234-123412341234}" type="slidenum">
              <a:rPr lang="en" sz="996">
                <a:solidFill>
                  <a:schemeClr val="accent5"/>
                </a:solidFill>
                <a:latin typeface="Nunito Sans"/>
                <a:ea typeface="Nunito Sans"/>
                <a:cs typeface="Nunito Sans"/>
                <a:sym typeface="Nunito Sans"/>
              </a:rPr>
              <a:pPr marL="0" lvl="0" indent="0" algn="r" rtl="0">
                <a:spcBef>
                  <a:spcPts val="0"/>
                </a:spcBef>
                <a:spcAft>
                  <a:spcPts val="0"/>
                </a:spcAft>
                <a:buNone/>
              </a:pPr>
              <a:t>‹#›</a:t>
            </a:fld>
            <a:endParaRPr sz="996">
              <a:solidFill>
                <a:schemeClr val="accent5"/>
              </a:solidFill>
              <a:latin typeface="Nunito Sans"/>
              <a:ea typeface="Nunito Sans"/>
              <a:cs typeface="Nunito Sans"/>
              <a:sym typeface="Nunito Sans"/>
            </a:endParaRPr>
          </a:p>
        </p:txBody>
      </p:sp>
      <p:pic>
        <p:nvPicPr>
          <p:cNvPr id="72" name="Google Shape;72;p16"/>
          <p:cNvPicPr preferRelativeResize="0"/>
          <p:nvPr/>
        </p:nvPicPr>
        <p:blipFill rotWithShape="1">
          <a:blip r:embed="rId2">
            <a:alphaModFix/>
          </a:blip>
          <a:srcRect l="535" t="71891" r="33362"/>
          <a:stretch/>
        </p:blipFill>
        <p:spPr>
          <a:xfrm>
            <a:off x="7998862" y="7"/>
            <a:ext cx="5005938" cy="2838185"/>
          </a:xfrm>
          <a:prstGeom prst="rect">
            <a:avLst/>
          </a:prstGeom>
          <a:noFill/>
          <a:ln>
            <a:noFill/>
          </a:ln>
        </p:spPr>
      </p:pic>
      <p:sp>
        <p:nvSpPr>
          <p:cNvPr id="73" name="Google Shape;73;p16"/>
          <p:cNvSpPr txBox="1">
            <a:spLocks noGrp="1"/>
          </p:cNvSpPr>
          <p:nvPr>
            <p:ph type="subTitle" idx="1"/>
          </p:nvPr>
        </p:nvSpPr>
        <p:spPr>
          <a:xfrm>
            <a:off x="325120" y="9102744"/>
            <a:ext cx="1586773" cy="590507"/>
          </a:xfrm>
          <a:prstGeom prst="rect">
            <a:avLst/>
          </a:prstGeom>
        </p:spPr>
        <p:txBody>
          <a:bodyPr spcFirstLastPara="1" wrap="square" lIns="91425" tIns="91425" rIns="91425" bIns="91425" anchor="t" anchorCtr="0">
            <a:noAutofit/>
          </a:bodyPr>
          <a:lstStyle>
            <a:lvl1pPr lvl="0">
              <a:spcBef>
                <a:spcPts val="0"/>
              </a:spcBef>
              <a:spcAft>
                <a:spcPts val="0"/>
              </a:spcAft>
              <a:buNone/>
              <a:defRPr sz="996">
                <a:solidFill>
                  <a:schemeClr val="accent5"/>
                </a:solidFill>
                <a:latin typeface="Nunito Sans"/>
                <a:ea typeface="Nunito Sans"/>
                <a:cs typeface="Nunito Sans"/>
                <a:sym typeface="Nunito Sans"/>
              </a:defRPr>
            </a:lvl1pPr>
            <a:lvl2pPr lvl="1">
              <a:spcBef>
                <a:spcPts val="0"/>
              </a:spcBef>
              <a:spcAft>
                <a:spcPts val="0"/>
              </a:spcAft>
              <a:buSzPts val="700"/>
              <a:buFont typeface="Nunito Sans"/>
              <a:buNone/>
              <a:defRPr sz="996">
                <a:latin typeface="Nunito Sans"/>
                <a:ea typeface="Nunito Sans"/>
                <a:cs typeface="Nunito Sans"/>
                <a:sym typeface="Nunito Sans"/>
              </a:defRPr>
            </a:lvl2pPr>
            <a:lvl3pPr lvl="2">
              <a:spcBef>
                <a:spcPts val="0"/>
              </a:spcBef>
              <a:spcAft>
                <a:spcPts val="0"/>
              </a:spcAft>
              <a:buSzPts val="700"/>
              <a:buFont typeface="Nunito Sans"/>
              <a:buNone/>
              <a:defRPr sz="996">
                <a:latin typeface="Nunito Sans"/>
                <a:ea typeface="Nunito Sans"/>
                <a:cs typeface="Nunito Sans"/>
                <a:sym typeface="Nunito Sans"/>
              </a:defRPr>
            </a:lvl3pPr>
            <a:lvl4pPr lvl="3">
              <a:spcBef>
                <a:spcPts val="0"/>
              </a:spcBef>
              <a:spcAft>
                <a:spcPts val="0"/>
              </a:spcAft>
              <a:buSzPts val="700"/>
              <a:buFont typeface="Nunito Sans"/>
              <a:buNone/>
              <a:defRPr sz="996">
                <a:latin typeface="Nunito Sans"/>
                <a:ea typeface="Nunito Sans"/>
                <a:cs typeface="Nunito Sans"/>
                <a:sym typeface="Nunito Sans"/>
              </a:defRPr>
            </a:lvl4pPr>
            <a:lvl5pPr lvl="4">
              <a:spcBef>
                <a:spcPts val="0"/>
              </a:spcBef>
              <a:spcAft>
                <a:spcPts val="0"/>
              </a:spcAft>
              <a:buSzPts val="700"/>
              <a:buFont typeface="Nunito Sans"/>
              <a:buNone/>
              <a:defRPr sz="996">
                <a:latin typeface="Nunito Sans"/>
                <a:ea typeface="Nunito Sans"/>
                <a:cs typeface="Nunito Sans"/>
                <a:sym typeface="Nunito Sans"/>
              </a:defRPr>
            </a:lvl5pPr>
            <a:lvl6pPr lvl="5">
              <a:spcBef>
                <a:spcPts val="0"/>
              </a:spcBef>
              <a:spcAft>
                <a:spcPts val="0"/>
              </a:spcAft>
              <a:buSzPts val="700"/>
              <a:buFont typeface="Nunito Sans"/>
              <a:buNone/>
              <a:defRPr sz="996">
                <a:latin typeface="Nunito Sans"/>
                <a:ea typeface="Nunito Sans"/>
                <a:cs typeface="Nunito Sans"/>
                <a:sym typeface="Nunito Sans"/>
              </a:defRPr>
            </a:lvl6pPr>
            <a:lvl7pPr lvl="6">
              <a:spcBef>
                <a:spcPts val="0"/>
              </a:spcBef>
              <a:spcAft>
                <a:spcPts val="0"/>
              </a:spcAft>
              <a:buSzPts val="700"/>
              <a:buFont typeface="Nunito Sans"/>
              <a:buNone/>
              <a:defRPr sz="996">
                <a:latin typeface="Nunito Sans"/>
                <a:ea typeface="Nunito Sans"/>
                <a:cs typeface="Nunito Sans"/>
                <a:sym typeface="Nunito Sans"/>
              </a:defRPr>
            </a:lvl7pPr>
            <a:lvl8pPr lvl="7">
              <a:spcBef>
                <a:spcPts val="0"/>
              </a:spcBef>
              <a:spcAft>
                <a:spcPts val="0"/>
              </a:spcAft>
              <a:buSzPts val="700"/>
              <a:buFont typeface="Nunito Sans"/>
              <a:buNone/>
              <a:defRPr sz="996">
                <a:latin typeface="Nunito Sans"/>
                <a:ea typeface="Nunito Sans"/>
                <a:cs typeface="Nunito Sans"/>
                <a:sym typeface="Nunito Sans"/>
              </a:defRPr>
            </a:lvl8pPr>
            <a:lvl9pPr lvl="8">
              <a:spcBef>
                <a:spcPts val="0"/>
              </a:spcBef>
              <a:spcAft>
                <a:spcPts val="0"/>
              </a:spcAft>
              <a:buSzPts val="700"/>
              <a:buFont typeface="Nunito Sans"/>
              <a:buNone/>
              <a:defRPr sz="996">
                <a:latin typeface="Nunito Sans"/>
                <a:ea typeface="Nunito Sans"/>
                <a:cs typeface="Nunito Sans"/>
                <a:sym typeface="Nunito Sans"/>
              </a:defRPr>
            </a:lvl9pPr>
          </a:lstStyle>
          <a:p>
            <a:endParaRPr/>
          </a:p>
        </p:txBody>
      </p:sp>
    </p:spTree>
    <p:extLst>
      <p:ext uri="{BB962C8B-B14F-4D97-AF65-F5344CB8AC3E}">
        <p14:creationId xmlns:p14="http://schemas.microsoft.com/office/powerpoint/2010/main" val="76472290"/>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matchingName="Meet the team">
  <p:cSld name="Meet the team">
    <p:spTree>
      <p:nvGrpSpPr>
        <p:cNvPr id="1" name="Shape 74"/>
        <p:cNvGrpSpPr/>
        <p:nvPr/>
      </p:nvGrpSpPr>
      <p:grpSpPr>
        <a:xfrm>
          <a:off x="0" y="0"/>
          <a:ext cx="0" cy="0"/>
          <a:chOff x="0" y="0"/>
          <a:chExt cx="0" cy="0"/>
        </a:xfrm>
      </p:grpSpPr>
      <p:sp>
        <p:nvSpPr>
          <p:cNvPr id="75" name="Google Shape;75;p17"/>
          <p:cNvSpPr/>
          <p:nvPr/>
        </p:nvSpPr>
        <p:spPr>
          <a:xfrm>
            <a:off x="-4964" y="3764812"/>
            <a:ext cx="5313663" cy="5988348"/>
          </a:xfrm>
          <a:custGeom>
            <a:avLst/>
            <a:gdLst/>
            <a:ahLst/>
            <a:cxnLst/>
            <a:rect l="l" t="t" r="r" b="b"/>
            <a:pathLst>
              <a:path w="247921" h="209550" extrusionOk="0">
                <a:moveTo>
                  <a:pt x="0" y="0"/>
                </a:moveTo>
                <a:lnTo>
                  <a:pt x="0" y="2516"/>
                </a:lnTo>
                <a:lnTo>
                  <a:pt x="1966" y="5976"/>
                </a:lnTo>
                <a:lnTo>
                  <a:pt x="3853" y="9593"/>
                </a:lnTo>
                <a:lnTo>
                  <a:pt x="5661" y="13289"/>
                </a:lnTo>
                <a:lnTo>
                  <a:pt x="7391" y="17063"/>
                </a:lnTo>
                <a:lnTo>
                  <a:pt x="9042" y="20994"/>
                </a:lnTo>
                <a:lnTo>
                  <a:pt x="10615" y="24926"/>
                </a:lnTo>
                <a:lnTo>
                  <a:pt x="12030" y="28936"/>
                </a:lnTo>
                <a:lnTo>
                  <a:pt x="13446" y="32946"/>
                </a:lnTo>
                <a:lnTo>
                  <a:pt x="14704" y="37114"/>
                </a:lnTo>
                <a:lnTo>
                  <a:pt x="15962" y="41360"/>
                </a:lnTo>
                <a:lnTo>
                  <a:pt x="17063" y="45606"/>
                </a:lnTo>
                <a:lnTo>
                  <a:pt x="18085" y="49930"/>
                </a:lnTo>
                <a:lnTo>
                  <a:pt x="19029" y="54334"/>
                </a:lnTo>
                <a:lnTo>
                  <a:pt x="19815" y="58737"/>
                </a:lnTo>
                <a:lnTo>
                  <a:pt x="20601" y="63219"/>
                </a:lnTo>
                <a:lnTo>
                  <a:pt x="21230" y="67779"/>
                </a:lnTo>
                <a:lnTo>
                  <a:pt x="18557" y="68173"/>
                </a:lnTo>
                <a:lnTo>
                  <a:pt x="15883" y="68566"/>
                </a:lnTo>
                <a:lnTo>
                  <a:pt x="13210" y="69037"/>
                </a:lnTo>
                <a:lnTo>
                  <a:pt x="10536" y="69588"/>
                </a:lnTo>
                <a:lnTo>
                  <a:pt x="7942" y="70217"/>
                </a:lnTo>
                <a:lnTo>
                  <a:pt x="5268" y="70846"/>
                </a:lnTo>
                <a:lnTo>
                  <a:pt x="2595" y="71554"/>
                </a:lnTo>
                <a:lnTo>
                  <a:pt x="0" y="72261"/>
                </a:lnTo>
                <a:lnTo>
                  <a:pt x="0" y="73598"/>
                </a:lnTo>
                <a:lnTo>
                  <a:pt x="3302" y="72576"/>
                </a:lnTo>
                <a:lnTo>
                  <a:pt x="7784" y="71475"/>
                </a:lnTo>
                <a:lnTo>
                  <a:pt x="12345" y="70531"/>
                </a:lnTo>
                <a:lnTo>
                  <a:pt x="16827" y="69667"/>
                </a:lnTo>
                <a:lnTo>
                  <a:pt x="21387" y="69037"/>
                </a:lnTo>
                <a:lnTo>
                  <a:pt x="21859" y="72812"/>
                </a:lnTo>
                <a:lnTo>
                  <a:pt x="22174" y="76193"/>
                </a:lnTo>
                <a:lnTo>
                  <a:pt x="22488" y="79495"/>
                </a:lnTo>
                <a:lnTo>
                  <a:pt x="22724" y="82876"/>
                </a:lnTo>
                <a:lnTo>
                  <a:pt x="22881" y="86258"/>
                </a:lnTo>
                <a:lnTo>
                  <a:pt x="22960" y="89639"/>
                </a:lnTo>
                <a:lnTo>
                  <a:pt x="23039" y="92941"/>
                </a:lnTo>
                <a:lnTo>
                  <a:pt x="23039" y="96322"/>
                </a:lnTo>
                <a:lnTo>
                  <a:pt x="23039" y="99703"/>
                </a:lnTo>
                <a:lnTo>
                  <a:pt x="22960" y="103006"/>
                </a:lnTo>
                <a:lnTo>
                  <a:pt x="22803" y="106387"/>
                </a:lnTo>
                <a:lnTo>
                  <a:pt x="22645" y="109689"/>
                </a:lnTo>
                <a:lnTo>
                  <a:pt x="22410" y="113071"/>
                </a:lnTo>
                <a:lnTo>
                  <a:pt x="22095" y="116373"/>
                </a:lnTo>
                <a:lnTo>
                  <a:pt x="21781" y="119675"/>
                </a:lnTo>
                <a:lnTo>
                  <a:pt x="21387" y="122978"/>
                </a:lnTo>
                <a:lnTo>
                  <a:pt x="20916" y="126280"/>
                </a:lnTo>
                <a:lnTo>
                  <a:pt x="20444" y="129504"/>
                </a:lnTo>
                <a:lnTo>
                  <a:pt x="19893" y="132807"/>
                </a:lnTo>
                <a:lnTo>
                  <a:pt x="19264" y="136031"/>
                </a:lnTo>
                <a:lnTo>
                  <a:pt x="18635" y="139254"/>
                </a:lnTo>
                <a:lnTo>
                  <a:pt x="17928" y="142478"/>
                </a:lnTo>
                <a:lnTo>
                  <a:pt x="17220" y="145623"/>
                </a:lnTo>
                <a:lnTo>
                  <a:pt x="16434" y="148769"/>
                </a:lnTo>
                <a:lnTo>
                  <a:pt x="15569" y="151914"/>
                </a:lnTo>
                <a:lnTo>
                  <a:pt x="14625" y="155059"/>
                </a:lnTo>
                <a:lnTo>
                  <a:pt x="13760" y="158126"/>
                </a:lnTo>
                <a:lnTo>
                  <a:pt x="12738" y="161192"/>
                </a:lnTo>
                <a:lnTo>
                  <a:pt x="11716" y="164259"/>
                </a:lnTo>
                <a:lnTo>
                  <a:pt x="10615" y="167247"/>
                </a:lnTo>
                <a:lnTo>
                  <a:pt x="9514" y="170235"/>
                </a:lnTo>
                <a:lnTo>
                  <a:pt x="8256" y="173144"/>
                </a:lnTo>
                <a:lnTo>
                  <a:pt x="7077" y="176053"/>
                </a:lnTo>
                <a:lnTo>
                  <a:pt x="5425" y="179356"/>
                </a:lnTo>
                <a:lnTo>
                  <a:pt x="3696" y="182658"/>
                </a:lnTo>
                <a:lnTo>
                  <a:pt x="1887" y="185961"/>
                </a:lnTo>
                <a:lnTo>
                  <a:pt x="0" y="189185"/>
                </a:lnTo>
                <a:lnTo>
                  <a:pt x="0" y="191622"/>
                </a:lnTo>
                <a:lnTo>
                  <a:pt x="2280" y="187848"/>
                </a:lnTo>
                <a:lnTo>
                  <a:pt x="4403" y="184152"/>
                </a:lnTo>
                <a:lnTo>
                  <a:pt x="6369" y="180378"/>
                </a:lnTo>
                <a:lnTo>
                  <a:pt x="8178" y="176604"/>
                </a:lnTo>
                <a:lnTo>
                  <a:pt x="9436" y="173616"/>
                </a:lnTo>
                <a:lnTo>
                  <a:pt x="10615" y="170707"/>
                </a:lnTo>
                <a:lnTo>
                  <a:pt x="11795" y="167719"/>
                </a:lnTo>
                <a:lnTo>
                  <a:pt x="12895" y="164652"/>
                </a:lnTo>
                <a:lnTo>
                  <a:pt x="13918" y="161585"/>
                </a:lnTo>
                <a:lnTo>
                  <a:pt x="14940" y="158519"/>
                </a:lnTo>
                <a:lnTo>
                  <a:pt x="15883" y="155452"/>
                </a:lnTo>
                <a:lnTo>
                  <a:pt x="16748" y="152307"/>
                </a:lnTo>
                <a:lnTo>
                  <a:pt x="17613" y="149162"/>
                </a:lnTo>
                <a:lnTo>
                  <a:pt x="18399" y="145938"/>
                </a:lnTo>
                <a:lnTo>
                  <a:pt x="19186" y="142714"/>
                </a:lnTo>
                <a:lnTo>
                  <a:pt x="19893" y="139490"/>
                </a:lnTo>
                <a:lnTo>
                  <a:pt x="20522" y="136266"/>
                </a:lnTo>
                <a:lnTo>
                  <a:pt x="21073" y="133043"/>
                </a:lnTo>
                <a:lnTo>
                  <a:pt x="21623" y="129740"/>
                </a:lnTo>
                <a:lnTo>
                  <a:pt x="22174" y="126438"/>
                </a:lnTo>
                <a:lnTo>
                  <a:pt x="22567" y="123135"/>
                </a:lnTo>
                <a:lnTo>
                  <a:pt x="22960" y="119833"/>
                </a:lnTo>
                <a:lnTo>
                  <a:pt x="23353" y="116530"/>
                </a:lnTo>
                <a:lnTo>
                  <a:pt x="23668" y="113149"/>
                </a:lnTo>
                <a:lnTo>
                  <a:pt x="23904" y="109768"/>
                </a:lnTo>
                <a:lnTo>
                  <a:pt x="24061" y="106466"/>
                </a:lnTo>
                <a:lnTo>
                  <a:pt x="24218" y="103084"/>
                </a:lnTo>
                <a:lnTo>
                  <a:pt x="24297" y="99703"/>
                </a:lnTo>
                <a:lnTo>
                  <a:pt x="24297" y="96322"/>
                </a:lnTo>
                <a:lnTo>
                  <a:pt x="24297" y="92941"/>
                </a:lnTo>
                <a:lnTo>
                  <a:pt x="24218" y="89560"/>
                </a:lnTo>
                <a:lnTo>
                  <a:pt x="24139" y="86179"/>
                </a:lnTo>
                <a:lnTo>
                  <a:pt x="23982" y="82798"/>
                </a:lnTo>
                <a:lnTo>
                  <a:pt x="23746" y="79417"/>
                </a:lnTo>
                <a:lnTo>
                  <a:pt x="23432" y="76036"/>
                </a:lnTo>
                <a:lnTo>
                  <a:pt x="23117" y="72654"/>
                </a:lnTo>
                <a:lnTo>
                  <a:pt x="22645" y="68880"/>
                </a:lnTo>
                <a:lnTo>
                  <a:pt x="27521" y="68408"/>
                </a:lnTo>
                <a:lnTo>
                  <a:pt x="32474" y="68094"/>
                </a:lnTo>
                <a:lnTo>
                  <a:pt x="37428" y="67937"/>
                </a:lnTo>
                <a:lnTo>
                  <a:pt x="42382" y="68015"/>
                </a:lnTo>
                <a:lnTo>
                  <a:pt x="47335" y="68173"/>
                </a:lnTo>
                <a:lnTo>
                  <a:pt x="52368" y="68644"/>
                </a:lnTo>
                <a:lnTo>
                  <a:pt x="57400" y="69195"/>
                </a:lnTo>
                <a:lnTo>
                  <a:pt x="62432" y="69981"/>
                </a:lnTo>
                <a:lnTo>
                  <a:pt x="67229" y="70846"/>
                </a:lnTo>
                <a:lnTo>
                  <a:pt x="72025" y="71947"/>
                </a:lnTo>
                <a:lnTo>
                  <a:pt x="76900" y="73126"/>
                </a:lnTo>
                <a:lnTo>
                  <a:pt x="81775" y="74542"/>
                </a:lnTo>
                <a:lnTo>
                  <a:pt x="86650" y="76114"/>
                </a:lnTo>
                <a:lnTo>
                  <a:pt x="91604" y="77844"/>
                </a:lnTo>
                <a:lnTo>
                  <a:pt x="96479" y="79653"/>
                </a:lnTo>
                <a:lnTo>
                  <a:pt x="101433" y="81697"/>
                </a:lnTo>
                <a:lnTo>
                  <a:pt x="106387" y="83899"/>
                </a:lnTo>
                <a:lnTo>
                  <a:pt x="111340" y="86258"/>
                </a:lnTo>
                <a:lnTo>
                  <a:pt x="116294" y="88852"/>
                </a:lnTo>
                <a:lnTo>
                  <a:pt x="121248" y="91526"/>
                </a:lnTo>
                <a:lnTo>
                  <a:pt x="126280" y="94356"/>
                </a:lnTo>
                <a:lnTo>
                  <a:pt x="131234" y="97344"/>
                </a:lnTo>
                <a:lnTo>
                  <a:pt x="136266" y="100490"/>
                </a:lnTo>
                <a:lnTo>
                  <a:pt x="141298" y="103792"/>
                </a:lnTo>
                <a:lnTo>
                  <a:pt x="145309" y="106623"/>
                </a:lnTo>
                <a:lnTo>
                  <a:pt x="149319" y="109454"/>
                </a:lnTo>
                <a:lnTo>
                  <a:pt x="153329" y="112441"/>
                </a:lnTo>
                <a:lnTo>
                  <a:pt x="157339" y="115508"/>
                </a:lnTo>
                <a:lnTo>
                  <a:pt x="161349" y="118653"/>
                </a:lnTo>
                <a:lnTo>
                  <a:pt x="165359" y="121956"/>
                </a:lnTo>
                <a:lnTo>
                  <a:pt x="169369" y="125258"/>
                </a:lnTo>
                <a:lnTo>
                  <a:pt x="173380" y="128718"/>
                </a:lnTo>
                <a:lnTo>
                  <a:pt x="177390" y="132335"/>
                </a:lnTo>
                <a:lnTo>
                  <a:pt x="181400" y="135952"/>
                </a:lnTo>
                <a:lnTo>
                  <a:pt x="185410" y="139648"/>
                </a:lnTo>
                <a:lnTo>
                  <a:pt x="189420" y="143500"/>
                </a:lnTo>
                <a:lnTo>
                  <a:pt x="193352" y="147432"/>
                </a:lnTo>
                <a:lnTo>
                  <a:pt x="197362" y="151442"/>
                </a:lnTo>
                <a:lnTo>
                  <a:pt x="201372" y="155531"/>
                </a:lnTo>
                <a:lnTo>
                  <a:pt x="205303" y="159777"/>
                </a:lnTo>
                <a:lnTo>
                  <a:pt x="211515" y="166539"/>
                </a:lnTo>
                <a:lnTo>
                  <a:pt x="217491" y="173301"/>
                </a:lnTo>
                <a:lnTo>
                  <a:pt x="223074" y="179906"/>
                </a:lnTo>
                <a:lnTo>
                  <a:pt x="228421" y="186354"/>
                </a:lnTo>
                <a:lnTo>
                  <a:pt x="233453" y="192566"/>
                </a:lnTo>
                <a:lnTo>
                  <a:pt x="238092" y="198542"/>
                </a:lnTo>
                <a:lnTo>
                  <a:pt x="242417" y="204203"/>
                </a:lnTo>
                <a:lnTo>
                  <a:pt x="246348" y="209550"/>
                </a:lnTo>
                <a:lnTo>
                  <a:pt x="247921" y="209550"/>
                </a:lnTo>
                <a:lnTo>
                  <a:pt x="243911" y="204125"/>
                </a:lnTo>
                <a:lnTo>
                  <a:pt x="239586" y="198384"/>
                </a:lnTo>
                <a:lnTo>
                  <a:pt x="234868" y="192330"/>
                </a:lnTo>
                <a:lnTo>
                  <a:pt x="229757" y="186040"/>
                </a:lnTo>
                <a:lnTo>
                  <a:pt x="224411" y="179435"/>
                </a:lnTo>
                <a:lnTo>
                  <a:pt x="218671" y="172751"/>
                </a:lnTo>
                <a:lnTo>
                  <a:pt x="212616" y="165832"/>
                </a:lnTo>
                <a:lnTo>
                  <a:pt x="206247" y="158912"/>
                </a:lnTo>
                <a:lnTo>
                  <a:pt x="202237" y="154745"/>
                </a:lnTo>
                <a:lnTo>
                  <a:pt x="198305" y="150577"/>
                </a:lnTo>
                <a:lnTo>
                  <a:pt x="194295" y="146567"/>
                </a:lnTo>
                <a:lnTo>
                  <a:pt x="190285" y="142636"/>
                </a:lnTo>
                <a:lnTo>
                  <a:pt x="186275" y="138783"/>
                </a:lnTo>
                <a:lnTo>
                  <a:pt x="182265" y="135008"/>
                </a:lnTo>
                <a:lnTo>
                  <a:pt x="178255" y="131391"/>
                </a:lnTo>
                <a:lnTo>
                  <a:pt x="174245" y="127774"/>
                </a:lnTo>
                <a:lnTo>
                  <a:pt x="170234" y="124315"/>
                </a:lnTo>
                <a:lnTo>
                  <a:pt x="166146" y="120934"/>
                </a:lnTo>
                <a:lnTo>
                  <a:pt x="162135" y="117710"/>
                </a:lnTo>
                <a:lnTo>
                  <a:pt x="158125" y="114486"/>
                </a:lnTo>
                <a:lnTo>
                  <a:pt x="154037" y="111419"/>
                </a:lnTo>
                <a:lnTo>
                  <a:pt x="150026" y="108431"/>
                </a:lnTo>
                <a:lnTo>
                  <a:pt x="146016" y="105601"/>
                </a:lnTo>
                <a:lnTo>
                  <a:pt x="142006" y="102770"/>
                </a:lnTo>
                <a:lnTo>
                  <a:pt x="136974" y="99467"/>
                </a:lnTo>
                <a:lnTo>
                  <a:pt x="131941" y="96244"/>
                </a:lnTo>
                <a:lnTo>
                  <a:pt x="126909" y="93256"/>
                </a:lnTo>
                <a:lnTo>
                  <a:pt x="121877" y="90425"/>
                </a:lnTo>
                <a:lnTo>
                  <a:pt x="116844" y="87673"/>
                </a:lnTo>
                <a:lnTo>
                  <a:pt x="111891" y="85157"/>
                </a:lnTo>
                <a:lnTo>
                  <a:pt x="106858" y="82798"/>
                </a:lnTo>
                <a:lnTo>
                  <a:pt x="101905" y="80596"/>
                </a:lnTo>
                <a:lnTo>
                  <a:pt x="96951" y="78473"/>
                </a:lnTo>
                <a:lnTo>
                  <a:pt x="91997" y="76586"/>
                </a:lnTo>
                <a:lnTo>
                  <a:pt x="87044" y="74935"/>
                </a:lnTo>
                <a:lnTo>
                  <a:pt x="82090" y="73362"/>
                </a:lnTo>
                <a:lnTo>
                  <a:pt x="77215" y="71947"/>
                </a:lnTo>
                <a:lnTo>
                  <a:pt x="72340" y="70689"/>
                </a:lnTo>
                <a:lnTo>
                  <a:pt x="67465" y="69667"/>
                </a:lnTo>
                <a:lnTo>
                  <a:pt x="62590" y="68723"/>
                </a:lnTo>
                <a:lnTo>
                  <a:pt x="57557" y="67937"/>
                </a:lnTo>
                <a:lnTo>
                  <a:pt x="52446" y="67386"/>
                </a:lnTo>
                <a:lnTo>
                  <a:pt x="47414" y="66914"/>
                </a:lnTo>
                <a:lnTo>
                  <a:pt x="42382" y="66757"/>
                </a:lnTo>
                <a:lnTo>
                  <a:pt x="37428" y="66679"/>
                </a:lnTo>
                <a:lnTo>
                  <a:pt x="32396" y="66836"/>
                </a:lnTo>
                <a:lnTo>
                  <a:pt x="27442" y="67150"/>
                </a:lnTo>
                <a:lnTo>
                  <a:pt x="22488" y="67622"/>
                </a:lnTo>
                <a:lnTo>
                  <a:pt x="21781" y="62904"/>
                </a:lnTo>
                <a:lnTo>
                  <a:pt x="21073" y="58265"/>
                </a:lnTo>
                <a:lnTo>
                  <a:pt x="20129" y="53626"/>
                </a:lnTo>
                <a:lnTo>
                  <a:pt x="19186" y="49065"/>
                </a:lnTo>
                <a:lnTo>
                  <a:pt x="18085" y="44583"/>
                </a:lnTo>
                <a:lnTo>
                  <a:pt x="16905" y="40102"/>
                </a:lnTo>
                <a:lnTo>
                  <a:pt x="15647" y="35777"/>
                </a:lnTo>
                <a:lnTo>
                  <a:pt x="14232" y="31452"/>
                </a:lnTo>
                <a:lnTo>
                  <a:pt x="12817" y="27285"/>
                </a:lnTo>
                <a:lnTo>
                  <a:pt x="11244" y="23117"/>
                </a:lnTo>
                <a:lnTo>
                  <a:pt x="9593" y="19029"/>
                </a:lnTo>
                <a:lnTo>
                  <a:pt x="7863" y="15018"/>
                </a:lnTo>
                <a:lnTo>
                  <a:pt x="5976" y="11166"/>
                </a:lnTo>
                <a:lnTo>
                  <a:pt x="4089" y="7313"/>
                </a:lnTo>
                <a:lnTo>
                  <a:pt x="2123" y="3617"/>
                </a:lnTo>
                <a:lnTo>
                  <a:pt x="0" y="0"/>
                </a:lnTo>
                <a:close/>
              </a:path>
            </a:pathLst>
          </a:custGeom>
          <a:solidFill>
            <a:schemeClr val="lt2"/>
          </a:solidFill>
          <a:ln>
            <a:noFill/>
          </a:ln>
        </p:spPr>
        <p:txBody>
          <a:bodyPr spcFirstLastPara="1" wrap="square" lIns="130027" tIns="130027" rIns="130027" bIns="130027" anchor="ctr" anchorCtr="0">
            <a:noAutofit/>
          </a:bodyPr>
          <a:lstStyle/>
          <a:p>
            <a:pPr marL="0" lvl="0" indent="0" algn="l" rtl="0">
              <a:spcBef>
                <a:spcPts val="0"/>
              </a:spcBef>
              <a:spcAft>
                <a:spcPts val="0"/>
              </a:spcAft>
              <a:buNone/>
            </a:pPr>
            <a:endParaRPr sz="1991">
              <a:solidFill>
                <a:schemeClr val="lt2"/>
              </a:solidFill>
              <a:latin typeface="Nunito Sans"/>
              <a:ea typeface="Nunito Sans"/>
              <a:cs typeface="Nunito Sans"/>
              <a:sym typeface="Nunito Sans"/>
            </a:endParaRPr>
          </a:p>
        </p:txBody>
      </p:sp>
      <p:sp>
        <p:nvSpPr>
          <p:cNvPr id="76" name="Google Shape;76;p17"/>
          <p:cNvSpPr txBox="1">
            <a:spLocks noGrp="1"/>
          </p:cNvSpPr>
          <p:nvPr>
            <p:ph type="title"/>
          </p:nvPr>
        </p:nvSpPr>
        <p:spPr>
          <a:xfrm>
            <a:off x="325120" y="433494"/>
            <a:ext cx="8116907" cy="615523"/>
          </a:xfrm>
          <a:prstGeom prst="rect">
            <a:avLst/>
          </a:prstGeom>
        </p:spPr>
        <p:txBody>
          <a:bodyPr spcFirstLastPara="1" wrap="square" lIns="91425" tIns="91425" rIns="91425" bIns="91425" anchor="t" anchorCtr="0">
            <a:spAutoFit/>
          </a:bodyPr>
          <a:lstStyle>
            <a:lvl1pPr lvl="0">
              <a:spcBef>
                <a:spcPts val="0"/>
              </a:spcBef>
              <a:spcAft>
                <a:spcPts val="0"/>
              </a:spcAft>
              <a:buNone/>
              <a:defRPr/>
            </a:lvl1pPr>
            <a:lvl2pPr lvl="1">
              <a:spcBef>
                <a:spcPts val="0"/>
              </a:spcBef>
              <a:spcAft>
                <a:spcPts val="0"/>
              </a:spcAft>
              <a:buNone/>
              <a:defRPr>
                <a:latin typeface="Poppins SemiBold"/>
                <a:ea typeface="Poppins SemiBold"/>
                <a:cs typeface="Poppins SemiBold"/>
                <a:sym typeface="Poppins SemiBold"/>
              </a:defRPr>
            </a:lvl2pPr>
            <a:lvl3pPr lvl="2">
              <a:spcBef>
                <a:spcPts val="0"/>
              </a:spcBef>
              <a:spcAft>
                <a:spcPts val="0"/>
              </a:spcAft>
              <a:buNone/>
              <a:defRPr>
                <a:latin typeface="Poppins SemiBold"/>
                <a:ea typeface="Poppins SemiBold"/>
                <a:cs typeface="Poppins SemiBold"/>
                <a:sym typeface="Poppins SemiBold"/>
              </a:defRPr>
            </a:lvl3pPr>
            <a:lvl4pPr lvl="3">
              <a:spcBef>
                <a:spcPts val="0"/>
              </a:spcBef>
              <a:spcAft>
                <a:spcPts val="0"/>
              </a:spcAft>
              <a:buNone/>
              <a:defRPr>
                <a:latin typeface="Poppins SemiBold"/>
                <a:ea typeface="Poppins SemiBold"/>
                <a:cs typeface="Poppins SemiBold"/>
                <a:sym typeface="Poppins SemiBold"/>
              </a:defRPr>
            </a:lvl4pPr>
            <a:lvl5pPr lvl="4">
              <a:spcBef>
                <a:spcPts val="0"/>
              </a:spcBef>
              <a:spcAft>
                <a:spcPts val="0"/>
              </a:spcAft>
              <a:buNone/>
              <a:defRPr>
                <a:latin typeface="Poppins SemiBold"/>
                <a:ea typeface="Poppins SemiBold"/>
                <a:cs typeface="Poppins SemiBold"/>
                <a:sym typeface="Poppins SemiBold"/>
              </a:defRPr>
            </a:lvl5pPr>
            <a:lvl6pPr lvl="5">
              <a:spcBef>
                <a:spcPts val="0"/>
              </a:spcBef>
              <a:spcAft>
                <a:spcPts val="0"/>
              </a:spcAft>
              <a:buNone/>
              <a:defRPr>
                <a:latin typeface="Poppins SemiBold"/>
                <a:ea typeface="Poppins SemiBold"/>
                <a:cs typeface="Poppins SemiBold"/>
                <a:sym typeface="Poppins SemiBold"/>
              </a:defRPr>
            </a:lvl6pPr>
            <a:lvl7pPr lvl="6">
              <a:spcBef>
                <a:spcPts val="0"/>
              </a:spcBef>
              <a:spcAft>
                <a:spcPts val="0"/>
              </a:spcAft>
              <a:buNone/>
              <a:defRPr>
                <a:latin typeface="Poppins SemiBold"/>
                <a:ea typeface="Poppins SemiBold"/>
                <a:cs typeface="Poppins SemiBold"/>
                <a:sym typeface="Poppins SemiBold"/>
              </a:defRPr>
            </a:lvl7pPr>
            <a:lvl8pPr lvl="7">
              <a:spcBef>
                <a:spcPts val="0"/>
              </a:spcBef>
              <a:spcAft>
                <a:spcPts val="0"/>
              </a:spcAft>
              <a:buNone/>
              <a:defRPr>
                <a:latin typeface="Poppins SemiBold"/>
                <a:ea typeface="Poppins SemiBold"/>
                <a:cs typeface="Poppins SemiBold"/>
                <a:sym typeface="Poppins SemiBold"/>
              </a:defRPr>
            </a:lvl8pPr>
            <a:lvl9pPr lvl="8">
              <a:spcBef>
                <a:spcPts val="0"/>
              </a:spcBef>
              <a:spcAft>
                <a:spcPts val="0"/>
              </a:spcAft>
              <a:buNone/>
              <a:defRPr>
                <a:latin typeface="Poppins SemiBold"/>
                <a:ea typeface="Poppins SemiBold"/>
                <a:cs typeface="Poppins SemiBold"/>
                <a:sym typeface="Poppins SemiBold"/>
              </a:defRPr>
            </a:lvl9pPr>
          </a:lstStyle>
          <a:p>
            <a:endParaRPr/>
          </a:p>
        </p:txBody>
      </p:sp>
      <p:sp>
        <p:nvSpPr>
          <p:cNvPr id="77" name="Google Shape;77;p17"/>
          <p:cNvSpPr txBox="1"/>
          <p:nvPr/>
        </p:nvSpPr>
        <p:spPr>
          <a:xfrm>
            <a:off x="9557760" y="9102745"/>
            <a:ext cx="3121920" cy="415841"/>
          </a:xfrm>
          <a:prstGeom prst="rect">
            <a:avLst/>
          </a:prstGeom>
          <a:noFill/>
          <a:ln>
            <a:noFill/>
          </a:ln>
        </p:spPr>
        <p:txBody>
          <a:bodyPr spcFirstLastPara="1" wrap="square" lIns="130027" tIns="130027" rIns="130027" bIns="130027" anchor="t" anchorCtr="0">
            <a:spAutoFit/>
          </a:bodyPr>
          <a:lstStyle/>
          <a:p>
            <a:pPr marL="0" lvl="0" indent="0" algn="r" rtl="0">
              <a:spcBef>
                <a:spcPts val="0"/>
              </a:spcBef>
              <a:spcAft>
                <a:spcPts val="0"/>
              </a:spcAft>
              <a:buNone/>
            </a:pPr>
            <a:fld id="{00000000-1234-1234-1234-123412341234}" type="slidenum">
              <a:rPr lang="en" sz="996">
                <a:solidFill>
                  <a:schemeClr val="accent5"/>
                </a:solidFill>
                <a:latin typeface="Nunito Sans"/>
                <a:ea typeface="Nunito Sans"/>
                <a:cs typeface="Nunito Sans"/>
                <a:sym typeface="Nunito Sans"/>
              </a:rPr>
              <a:pPr marL="0" lvl="0" indent="0" algn="r" rtl="0">
                <a:spcBef>
                  <a:spcPts val="0"/>
                </a:spcBef>
                <a:spcAft>
                  <a:spcPts val="0"/>
                </a:spcAft>
                <a:buNone/>
              </a:pPr>
              <a:t>‹#›</a:t>
            </a:fld>
            <a:endParaRPr sz="996">
              <a:solidFill>
                <a:schemeClr val="accent5"/>
              </a:solidFill>
              <a:latin typeface="Nunito Sans"/>
              <a:ea typeface="Nunito Sans"/>
              <a:cs typeface="Nunito Sans"/>
              <a:sym typeface="Nunito Sans"/>
            </a:endParaRPr>
          </a:p>
        </p:txBody>
      </p:sp>
      <p:sp>
        <p:nvSpPr>
          <p:cNvPr id="78" name="Google Shape;78;p17"/>
          <p:cNvSpPr>
            <a:spLocks noGrp="1"/>
          </p:cNvSpPr>
          <p:nvPr>
            <p:ph type="pic" idx="2"/>
          </p:nvPr>
        </p:nvSpPr>
        <p:spPr>
          <a:xfrm>
            <a:off x="1718791" y="2207810"/>
            <a:ext cx="1586773" cy="2120249"/>
          </a:xfrm>
          <a:prstGeom prst="roundRect">
            <a:avLst>
              <a:gd name="adj" fmla="val 16667"/>
            </a:avLst>
          </a:prstGeom>
          <a:noFill/>
          <a:ln>
            <a:noFill/>
          </a:ln>
        </p:spPr>
      </p:sp>
      <p:sp>
        <p:nvSpPr>
          <p:cNvPr id="79" name="Google Shape;79;p17"/>
          <p:cNvSpPr>
            <a:spLocks noGrp="1"/>
          </p:cNvSpPr>
          <p:nvPr>
            <p:ph type="pic" idx="3"/>
          </p:nvPr>
        </p:nvSpPr>
        <p:spPr>
          <a:xfrm>
            <a:off x="4379254" y="2207810"/>
            <a:ext cx="1586773" cy="2120249"/>
          </a:xfrm>
          <a:prstGeom prst="roundRect">
            <a:avLst>
              <a:gd name="adj" fmla="val 16667"/>
            </a:avLst>
          </a:prstGeom>
          <a:noFill/>
          <a:ln>
            <a:noFill/>
          </a:ln>
        </p:spPr>
      </p:sp>
      <p:sp>
        <p:nvSpPr>
          <p:cNvPr id="80" name="Google Shape;80;p17"/>
          <p:cNvSpPr>
            <a:spLocks noGrp="1"/>
          </p:cNvSpPr>
          <p:nvPr>
            <p:ph type="pic" idx="4"/>
          </p:nvPr>
        </p:nvSpPr>
        <p:spPr>
          <a:xfrm>
            <a:off x="7039699" y="2207810"/>
            <a:ext cx="1586773" cy="2120249"/>
          </a:xfrm>
          <a:prstGeom prst="roundRect">
            <a:avLst>
              <a:gd name="adj" fmla="val 16667"/>
            </a:avLst>
          </a:prstGeom>
          <a:noFill/>
          <a:ln>
            <a:noFill/>
          </a:ln>
        </p:spPr>
      </p:sp>
      <p:sp>
        <p:nvSpPr>
          <p:cNvPr id="81" name="Google Shape;81;p17"/>
          <p:cNvSpPr>
            <a:spLocks noGrp="1"/>
          </p:cNvSpPr>
          <p:nvPr>
            <p:ph type="pic" idx="5"/>
          </p:nvPr>
        </p:nvSpPr>
        <p:spPr>
          <a:xfrm>
            <a:off x="9700143" y="2207810"/>
            <a:ext cx="1586773" cy="2120249"/>
          </a:xfrm>
          <a:prstGeom prst="roundRect">
            <a:avLst>
              <a:gd name="adj" fmla="val 16667"/>
            </a:avLst>
          </a:prstGeom>
          <a:noFill/>
          <a:ln>
            <a:noFill/>
          </a:ln>
        </p:spPr>
      </p:sp>
      <p:sp>
        <p:nvSpPr>
          <p:cNvPr id="82" name="Google Shape;82;p17"/>
          <p:cNvSpPr txBox="1">
            <a:spLocks noGrp="1"/>
          </p:cNvSpPr>
          <p:nvPr>
            <p:ph type="subTitle" idx="1"/>
          </p:nvPr>
        </p:nvSpPr>
        <p:spPr>
          <a:xfrm>
            <a:off x="1718791" y="4328054"/>
            <a:ext cx="1586773" cy="443733"/>
          </a:xfrm>
          <a:prstGeom prst="rect">
            <a:avLst/>
          </a:prstGeom>
        </p:spPr>
        <p:txBody>
          <a:bodyPr spcFirstLastPara="1" wrap="square" lIns="91425" tIns="91425" rIns="91425" bIns="0" anchor="b" anchorCtr="0">
            <a:noAutofit/>
          </a:bodyPr>
          <a:lstStyle>
            <a:lvl1pPr lvl="0" algn="ctr">
              <a:spcBef>
                <a:spcPts val="0"/>
              </a:spcBef>
              <a:spcAft>
                <a:spcPts val="0"/>
              </a:spcAft>
              <a:buNone/>
              <a:defRPr sz="1280" b="1">
                <a:solidFill>
                  <a:schemeClr val="accent1"/>
                </a:solidFill>
                <a:latin typeface="Nunito Sans"/>
                <a:ea typeface="Nunito Sans"/>
                <a:cs typeface="Nunito Sans"/>
                <a:sym typeface="Nunito Sans"/>
              </a:defRPr>
            </a:lvl1pPr>
            <a:lvl2pPr lvl="1">
              <a:spcBef>
                <a:spcPts val="0"/>
              </a:spcBef>
              <a:spcAft>
                <a:spcPts val="0"/>
              </a:spcAft>
              <a:buClr>
                <a:schemeClr val="accent1"/>
              </a:buClr>
              <a:buSzPts val="1600"/>
              <a:buFont typeface="Nunito Sans"/>
              <a:buNone/>
              <a:defRPr>
                <a:solidFill>
                  <a:schemeClr val="accent1"/>
                </a:solidFill>
                <a:latin typeface="Nunito Sans"/>
                <a:ea typeface="Nunito Sans"/>
                <a:cs typeface="Nunito Sans"/>
                <a:sym typeface="Nunito Sans"/>
              </a:defRPr>
            </a:lvl2pPr>
            <a:lvl3pPr lvl="2">
              <a:spcBef>
                <a:spcPts val="0"/>
              </a:spcBef>
              <a:spcAft>
                <a:spcPts val="0"/>
              </a:spcAft>
              <a:buClr>
                <a:schemeClr val="accent1"/>
              </a:buClr>
              <a:buSzPts val="1600"/>
              <a:buFont typeface="Nunito Sans"/>
              <a:buNone/>
              <a:defRPr>
                <a:solidFill>
                  <a:schemeClr val="accent1"/>
                </a:solidFill>
                <a:latin typeface="Nunito Sans"/>
                <a:ea typeface="Nunito Sans"/>
                <a:cs typeface="Nunito Sans"/>
                <a:sym typeface="Nunito Sans"/>
              </a:defRPr>
            </a:lvl3pPr>
            <a:lvl4pPr lvl="3">
              <a:spcBef>
                <a:spcPts val="0"/>
              </a:spcBef>
              <a:spcAft>
                <a:spcPts val="0"/>
              </a:spcAft>
              <a:buClr>
                <a:schemeClr val="accent1"/>
              </a:buClr>
              <a:buSzPts val="1600"/>
              <a:buFont typeface="Nunito Sans"/>
              <a:buNone/>
              <a:defRPr>
                <a:solidFill>
                  <a:schemeClr val="accent1"/>
                </a:solidFill>
                <a:latin typeface="Nunito Sans"/>
                <a:ea typeface="Nunito Sans"/>
                <a:cs typeface="Nunito Sans"/>
                <a:sym typeface="Nunito Sans"/>
              </a:defRPr>
            </a:lvl4pPr>
            <a:lvl5pPr lvl="4">
              <a:spcBef>
                <a:spcPts val="0"/>
              </a:spcBef>
              <a:spcAft>
                <a:spcPts val="0"/>
              </a:spcAft>
              <a:buClr>
                <a:schemeClr val="accent1"/>
              </a:buClr>
              <a:buSzPts val="1600"/>
              <a:buFont typeface="Nunito Sans"/>
              <a:buNone/>
              <a:defRPr>
                <a:solidFill>
                  <a:schemeClr val="accent1"/>
                </a:solidFill>
                <a:latin typeface="Nunito Sans"/>
                <a:ea typeface="Nunito Sans"/>
                <a:cs typeface="Nunito Sans"/>
                <a:sym typeface="Nunito Sans"/>
              </a:defRPr>
            </a:lvl5pPr>
            <a:lvl6pPr lvl="5">
              <a:spcBef>
                <a:spcPts val="0"/>
              </a:spcBef>
              <a:spcAft>
                <a:spcPts val="0"/>
              </a:spcAft>
              <a:buClr>
                <a:schemeClr val="accent1"/>
              </a:buClr>
              <a:buSzPts val="1600"/>
              <a:buFont typeface="Nunito Sans"/>
              <a:buNone/>
              <a:defRPr>
                <a:solidFill>
                  <a:schemeClr val="accent1"/>
                </a:solidFill>
                <a:latin typeface="Nunito Sans"/>
                <a:ea typeface="Nunito Sans"/>
                <a:cs typeface="Nunito Sans"/>
                <a:sym typeface="Nunito Sans"/>
              </a:defRPr>
            </a:lvl6pPr>
            <a:lvl7pPr lvl="6">
              <a:spcBef>
                <a:spcPts val="0"/>
              </a:spcBef>
              <a:spcAft>
                <a:spcPts val="0"/>
              </a:spcAft>
              <a:buClr>
                <a:schemeClr val="accent1"/>
              </a:buClr>
              <a:buSzPts val="1600"/>
              <a:buFont typeface="Nunito Sans"/>
              <a:buNone/>
              <a:defRPr>
                <a:solidFill>
                  <a:schemeClr val="accent1"/>
                </a:solidFill>
                <a:latin typeface="Nunito Sans"/>
                <a:ea typeface="Nunito Sans"/>
                <a:cs typeface="Nunito Sans"/>
                <a:sym typeface="Nunito Sans"/>
              </a:defRPr>
            </a:lvl7pPr>
            <a:lvl8pPr lvl="7">
              <a:spcBef>
                <a:spcPts val="0"/>
              </a:spcBef>
              <a:spcAft>
                <a:spcPts val="0"/>
              </a:spcAft>
              <a:buClr>
                <a:schemeClr val="accent1"/>
              </a:buClr>
              <a:buSzPts val="1600"/>
              <a:buFont typeface="Nunito Sans"/>
              <a:buNone/>
              <a:defRPr>
                <a:solidFill>
                  <a:schemeClr val="accent1"/>
                </a:solidFill>
                <a:latin typeface="Nunito Sans"/>
                <a:ea typeface="Nunito Sans"/>
                <a:cs typeface="Nunito Sans"/>
                <a:sym typeface="Nunito Sans"/>
              </a:defRPr>
            </a:lvl8pPr>
            <a:lvl9pPr lvl="8">
              <a:spcBef>
                <a:spcPts val="0"/>
              </a:spcBef>
              <a:spcAft>
                <a:spcPts val="0"/>
              </a:spcAft>
              <a:buClr>
                <a:schemeClr val="accent1"/>
              </a:buClr>
              <a:buSzPts val="1600"/>
              <a:buFont typeface="Nunito Sans"/>
              <a:buNone/>
              <a:defRPr>
                <a:solidFill>
                  <a:schemeClr val="accent1"/>
                </a:solidFill>
                <a:latin typeface="Nunito Sans"/>
                <a:ea typeface="Nunito Sans"/>
                <a:cs typeface="Nunito Sans"/>
                <a:sym typeface="Nunito Sans"/>
              </a:defRPr>
            </a:lvl9pPr>
          </a:lstStyle>
          <a:p>
            <a:endParaRPr/>
          </a:p>
        </p:txBody>
      </p:sp>
      <p:sp>
        <p:nvSpPr>
          <p:cNvPr id="83" name="Google Shape;83;p17"/>
          <p:cNvSpPr txBox="1">
            <a:spLocks noGrp="1"/>
          </p:cNvSpPr>
          <p:nvPr>
            <p:ph type="subTitle" idx="6"/>
          </p:nvPr>
        </p:nvSpPr>
        <p:spPr>
          <a:xfrm>
            <a:off x="1718791" y="4778541"/>
            <a:ext cx="1586773" cy="590507"/>
          </a:xfrm>
          <a:prstGeom prst="rect">
            <a:avLst/>
          </a:prstGeom>
        </p:spPr>
        <p:txBody>
          <a:bodyPr spcFirstLastPara="1" wrap="square" lIns="91425" tIns="0" rIns="91425" bIns="0" anchor="t" anchorCtr="0">
            <a:noAutofit/>
          </a:bodyPr>
          <a:lstStyle>
            <a:lvl1pPr lvl="0" algn="ctr">
              <a:spcBef>
                <a:spcPts val="0"/>
              </a:spcBef>
              <a:spcAft>
                <a:spcPts val="0"/>
              </a:spcAft>
              <a:buNone/>
              <a:defRPr sz="1280">
                <a:latin typeface="Nunito Sans"/>
                <a:ea typeface="Nunito Sans"/>
                <a:cs typeface="Nunito Sans"/>
                <a:sym typeface="Nunito Sans"/>
              </a:defRPr>
            </a:lvl1pPr>
            <a:lvl2pPr lvl="1">
              <a:spcBef>
                <a:spcPts val="0"/>
              </a:spcBef>
              <a:spcAft>
                <a:spcPts val="0"/>
              </a:spcAft>
              <a:buSzPts val="1600"/>
              <a:buFont typeface="Nunito Sans"/>
              <a:buNone/>
              <a:defRPr>
                <a:latin typeface="Nunito Sans"/>
                <a:ea typeface="Nunito Sans"/>
                <a:cs typeface="Nunito Sans"/>
                <a:sym typeface="Nunito Sans"/>
              </a:defRPr>
            </a:lvl2pPr>
            <a:lvl3pPr lvl="2">
              <a:spcBef>
                <a:spcPts val="0"/>
              </a:spcBef>
              <a:spcAft>
                <a:spcPts val="0"/>
              </a:spcAft>
              <a:buSzPts val="1600"/>
              <a:buFont typeface="Nunito Sans"/>
              <a:buNone/>
              <a:defRPr>
                <a:latin typeface="Nunito Sans"/>
                <a:ea typeface="Nunito Sans"/>
                <a:cs typeface="Nunito Sans"/>
                <a:sym typeface="Nunito Sans"/>
              </a:defRPr>
            </a:lvl3pPr>
            <a:lvl4pPr lvl="3">
              <a:spcBef>
                <a:spcPts val="0"/>
              </a:spcBef>
              <a:spcAft>
                <a:spcPts val="0"/>
              </a:spcAft>
              <a:buSzPts val="1600"/>
              <a:buFont typeface="Nunito Sans"/>
              <a:buNone/>
              <a:defRPr>
                <a:latin typeface="Nunito Sans"/>
                <a:ea typeface="Nunito Sans"/>
                <a:cs typeface="Nunito Sans"/>
                <a:sym typeface="Nunito Sans"/>
              </a:defRPr>
            </a:lvl4pPr>
            <a:lvl5pPr lvl="4">
              <a:spcBef>
                <a:spcPts val="0"/>
              </a:spcBef>
              <a:spcAft>
                <a:spcPts val="0"/>
              </a:spcAft>
              <a:buSzPts val="1600"/>
              <a:buFont typeface="Nunito Sans"/>
              <a:buNone/>
              <a:defRPr>
                <a:latin typeface="Nunito Sans"/>
                <a:ea typeface="Nunito Sans"/>
                <a:cs typeface="Nunito Sans"/>
                <a:sym typeface="Nunito Sans"/>
              </a:defRPr>
            </a:lvl5pPr>
            <a:lvl6pPr lvl="5">
              <a:spcBef>
                <a:spcPts val="0"/>
              </a:spcBef>
              <a:spcAft>
                <a:spcPts val="0"/>
              </a:spcAft>
              <a:buSzPts val="1600"/>
              <a:buFont typeface="Nunito Sans"/>
              <a:buNone/>
              <a:defRPr>
                <a:latin typeface="Nunito Sans"/>
                <a:ea typeface="Nunito Sans"/>
                <a:cs typeface="Nunito Sans"/>
                <a:sym typeface="Nunito Sans"/>
              </a:defRPr>
            </a:lvl6pPr>
            <a:lvl7pPr lvl="6">
              <a:spcBef>
                <a:spcPts val="0"/>
              </a:spcBef>
              <a:spcAft>
                <a:spcPts val="0"/>
              </a:spcAft>
              <a:buSzPts val="1600"/>
              <a:buFont typeface="Nunito Sans"/>
              <a:buNone/>
              <a:defRPr>
                <a:latin typeface="Nunito Sans"/>
                <a:ea typeface="Nunito Sans"/>
                <a:cs typeface="Nunito Sans"/>
                <a:sym typeface="Nunito Sans"/>
              </a:defRPr>
            </a:lvl7pPr>
            <a:lvl8pPr lvl="7">
              <a:spcBef>
                <a:spcPts val="0"/>
              </a:spcBef>
              <a:spcAft>
                <a:spcPts val="0"/>
              </a:spcAft>
              <a:buSzPts val="1600"/>
              <a:buFont typeface="Nunito Sans"/>
              <a:buNone/>
              <a:defRPr>
                <a:latin typeface="Nunito Sans"/>
                <a:ea typeface="Nunito Sans"/>
                <a:cs typeface="Nunito Sans"/>
                <a:sym typeface="Nunito Sans"/>
              </a:defRPr>
            </a:lvl8pPr>
            <a:lvl9pPr lvl="8">
              <a:spcBef>
                <a:spcPts val="0"/>
              </a:spcBef>
              <a:spcAft>
                <a:spcPts val="0"/>
              </a:spcAft>
              <a:buSzPts val="1600"/>
              <a:buFont typeface="Nunito Sans"/>
              <a:buNone/>
              <a:defRPr>
                <a:latin typeface="Nunito Sans"/>
                <a:ea typeface="Nunito Sans"/>
                <a:cs typeface="Nunito Sans"/>
                <a:sym typeface="Nunito Sans"/>
              </a:defRPr>
            </a:lvl9pPr>
          </a:lstStyle>
          <a:p>
            <a:endParaRPr/>
          </a:p>
        </p:txBody>
      </p:sp>
      <p:sp>
        <p:nvSpPr>
          <p:cNvPr id="84" name="Google Shape;84;p17"/>
          <p:cNvSpPr txBox="1">
            <a:spLocks noGrp="1"/>
          </p:cNvSpPr>
          <p:nvPr>
            <p:ph type="subTitle" idx="7"/>
          </p:nvPr>
        </p:nvSpPr>
        <p:spPr>
          <a:xfrm>
            <a:off x="4379258" y="4328054"/>
            <a:ext cx="1586773" cy="443733"/>
          </a:xfrm>
          <a:prstGeom prst="rect">
            <a:avLst/>
          </a:prstGeom>
        </p:spPr>
        <p:txBody>
          <a:bodyPr spcFirstLastPara="1" wrap="square" lIns="91425" tIns="91425" rIns="91425" bIns="0" anchor="b" anchorCtr="0">
            <a:noAutofit/>
          </a:bodyPr>
          <a:lstStyle>
            <a:lvl1pPr lvl="0" algn="ctr">
              <a:spcBef>
                <a:spcPts val="0"/>
              </a:spcBef>
              <a:spcAft>
                <a:spcPts val="0"/>
              </a:spcAft>
              <a:buNone/>
              <a:defRPr sz="1280" b="1">
                <a:solidFill>
                  <a:schemeClr val="accent1"/>
                </a:solidFill>
                <a:latin typeface="Nunito Sans"/>
                <a:ea typeface="Nunito Sans"/>
                <a:cs typeface="Nunito Sans"/>
                <a:sym typeface="Nunito Sans"/>
              </a:defRPr>
            </a:lvl1pPr>
            <a:lvl2pPr lvl="1">
              <a:spcBef>
                <a:spcPts val="0"/>
              </a:spcBef>
              <a:spcAft>
                <a:spcPts val="0"/>
              </a:spcAft>
              <a:buClr>
                <a:schemeClr val="accent1"/>
              </a:buClr>
              <a:buSzPts val="1600"/>
              <a:buFont typeface="Nunito Sans"/>
              <a:buNone/>
              <a:defRPr>
                <a:solidFill>
                  <a:schemeClr val="accent1"/>
                </a:solidFill>
                <a:latin typeface="Nunito Sans"/>
                <a:ea typeface="Nunito Sans"/>
                <a:cs typeface="Nunito Sans"/>
                <a:sym typeface="Nunito Sans"/>
              </a:defRPr>
            </a:lvl2pPr>
            <a:lvl3pPr lvl="2">
              <a:spcBef>
                <a:spcPts val="0"/>
              </a:spcBef>
              <a:spcAft>
                <a:spcPts val="0"/>
              </a:spcAft>
              <a:buClr>
                <a:schemeClr val="accent1"/>
              </a:buClr>
              <a:buSzPts val="1600"/>
              <a:buFont typeface="Nunito Sans"/>
              <a:buNone/>
              <a:defRPr>
                <a:solidFill>
                  <a:schemeClr val="accent1"/>
                </a:solidFill>
                <a:latin typeface="Nunito Sans"/>
                <a:ea typeface="Nunito Sans"/>
                <a:cs typeface="Nunito Sans"/>
                <a:sym typeface="Nunito Sans"/>
              </a:defRPr>
            </a:lvl3pPr>
            <a:lvl4pPr lvl="3">
              <a:spcBef>
                <a:spcPts val="0"/>
              </a:spcBef>
              <a:spcAft>
                <a:spcPts val="0"/>
              </a:spcAft>
              <a:buClr>
                <a:schemeClr val="accent1"/>
              </a:buClr>
              <a:buSzPts val="1600"/>
              <a:buFont typeface="Nunito Sans"/>
              <a:buNone/>
              <a:defRPr>
                <a:solidFill>
                  <a:schemeClr val="accent1"/>
                </a:solidFill>
                <a:latin typeface="Nunito Sans"/>
                <a:ea typeface="Nunito Sans"/>
                <a:cs typeface="Nunito Sans"/>
                <a:sym typeface="Nunito Sans"/>
              </a:defRPr>
            </a:lvl4pPr>
            <a:lvl5pPr lvl="4">
              <a:spcBef>
                <a:spcPts val="0"/>
              </a:spcBef>
              <a:spcAft>
                <a:spcPts val="0"/>
              </a:spcAft>
              <a:buClr>
                <a:schemeClr val="accent1"/>
              </a:buClr>
              <a:buSzPts val="1600"/>
              <a:buFont typeface="Nunito Sans"/>
              <a:buNone/>
              <a:defRPr>
                <a:solidFill>
                  <a:schemeClr val="accent1"/>
                </a:solidFill>
                <a:latin typeface="Nunito Sans"/>
                <a:ea typeface="Nunito Sans"/>
                <a:cs typeface="Nunito Sans"/>
                <a:sym typeface="Nunito Sans"/>
              </a:defRPr>
            </a:lvl5pPr>
            <a:lvl6pPr lvl="5">
              <a:spcBef>
                <a:spcPts val="0"/>
              </a:spcBef>
              <a:spcAft>
                <a:spcPts val="0"/>
              </a:spcAft>
              <a:buClr>
                <a:schemeClr val="accent1"/>
              </a:buClr>
              <a:buSzPts val="1600"/>
              <a:buFont typeface="Nunito Sans"/>
              <a:buNone/>
              <a:defRPr>
                <a:solidFill>
                  <a:schemeClr val="accent1"/>
                </a:solidFill>
                <a:latin typeface="Nunito Sans"/>
                <a:ea typeface="Nunito Sans"/>
                <a:cs typeface="Nunito Sans"/>
                <a:sym typeface="Nunito Sans"/>
              </a:defRPr>
            </a:lvl6pPr>
            <a:lvl7pPr lvl="6">
              <a:spcBef>
                <a:spcPts val="0"/>
              </a:spcBef>
              <a:spcAft>
                <a:spcPts val="0"/>
              </a:spcAft>
              <a:buClr>
                <a:schemeClr val="accent1"/>
              </a:buClr>
              <a:buSzPts val="1600"/>
              <a:buFont typeface="Nunito Sans"/>
              <a:buNone/>
              <a:defRPr>
                <a:solidFill>
                  <a:schemeClr val="accent1"/>
                </a:solidFill>
                <a:latin typeface="Nunito Sans"/>
                <a:ea typeface="Nunito Sans"/>
                <a:cs typeface="Nunito Sans"/>
                <a:sym typeface="Nunito Sans"/>
              </a:defRPr>
            </a:lvl7pPr>
            <a:lvl8pPr lvl="7">
              <a:spcBef>
                <a:spcPts val="0"/>
              </a:spcBef>
              <a:spcAft>
                <a:spcPts val="0"/>
              </a:spcAft>
              <a:buClr>
                <a:schemeClr val="accent1"/>
              </a:buClr>
              <a:buSzPts val="1600"/>
              <a:buFont typeface="Nunito Sans"/>
              <a:buNone/>
              <a:defRPr>
                <a:solidFill>
                  <a:schemeClr val="accent1"/>
                </a:solidFill>
                <a:latin typeface="Nunito Sans"/>
                <a:ea typeface="Nunito Sans"/>
                <a:cs typeface="Nunito Sans"/>
                <a:sym typeface="Nunito Sans"/>
              </a:defRPr>
            </a:lvl8pPr>
            <a:lvl9pPr lvl="8">
              <a:spcBef>
                <a:spcPts val="0"/>
              </a:spcBef>
              <a:spcAft>
                <a:spcPts val="0"/>
              </a:spcAft>
              <a:buClr>
                <a:schemeClr val="accent1"/>
              </a:buClr>
              <a:buSzPts val="1600"/>
              <a:buFont typeface="Nunito Sans"/>
              <a:buNone/>
              <a:defRPr>
                <a:solidFill>
                  <a:schemeClr val="accent1"/>
                </a:solidFill>
                <a:latin typeface="Nunito Sans"/>
                <a:ea typeface="Nunito Sans"/>
                <a:cs typeface="Nunito Sans"/>
                <a:sym typeface="Nunito Sans"/>
              </a:defRPr>
            </a:lvl9pPr>
          </a:lstStyle>
          <a:p>
            <a:endParaRPr/>
          </a:p>
        </p:txBody>
      </p:sp>
      <p:sp>
        <p:nvSpPr>
          <p:cNvPr id="85" name="Google Shape;85;p17"/>
          <p:cNvSpPr txBox="1">
            <a:spLocks noGrp="1"/>
          </p:cNvSpPr>
          <p:nvPr>
            <p:ph type="subTitle" idx="8"/>
          </p:nvPr>
        </p:nvSpPr>
        <p:spPr>
          <a:xfrm>
            <a:off x="4379254" y="4778541"/>
            <a:ext cx="1586773" cy="590507"/>
          </a:xfrm>
          <a:prstGeom prst="rect">
            <a:avLst/>
          </a:prstGeom>
        </p:spPr>
        <p:txBody>
          <a:bodyPr spcFirstLastPara="1" wrap="square" lIns="91425" tIns="0" rIns="91425" bIns="0" anchor="t" anchorCtr="0">
            <a:noAutofit/>
          </a:bodyPr>
          <a:lstStyle>
            <a:lvl1pPr lvl="0" algn="ctr">
              <a:spcBef>
                <a:spcPts val="0"/>
              </a:spcBef>
              <a:spcAft>
                <a:spcPts val="0"/>
              </a:spcAft>
              <a:buNone/>
              <a:defRPr sz="1280">
                <a:latin typeface="Nunito Sans"/>
                <a:ea typeface="Nunito Sans"/>
                <a:cs typeface="Nunito Sans"/>
                <a:sym typeface="Nunito Sans"/>
              </a:defRPr>
            </a:lvl1pPr>
            <a:lvl2pPr lvl="1">
              <a:spcBef>
                <a:spcPts val="0"/>
              </a:spcBef>
              <a:spcAft>
                <a:spcPts val="0"/>
              </a:spcAft>
              <a:buSzPts val="1600"/>
              <a:buFont typeface="Nunito Sans"/>
              <a:buNone/>
              <a:defRPr>
                <a:latin typeface="Nunito Sans"/>
                <a:ea typeface="Nunito Sans"/>
                <a:cs typeface="Nunito Sans"/>
                <a:sym typeface="Nunito Sans"/>
              </a:defRPr>
            </a:lvl2pPr>
            <a:lvl3pPr lvl="2">
              <a:spcBef>
                <a:spcPts val="0"/>
              </a:spcBef>
              <a:spcAft>
                <a:spcPts val="0"/>
              </a:spcAft>
              <a:buSzPts val="1600"/>
              <a:buFont typeface="Nunito Sans"/>
              <a:buNone/>
              <a:defRPr>
                <a:latin typeface="Nunito Sans"/>
                <a:ea typeface="Nunito Sans"/>
                <a:cs typeface="Nunito Sans"/>
                <a:sym typeface="Nunito Sans"/>
              </a:defRPr>
            </a:lvl3pPr>
            <a:lvl4pPr lvl="3">
              <a:spcBef>
                <a:spcPts val="0"/>
              </a:spcBef>
              <a:spcAft>
                <a:spcPts val="0"/>
              </a:spcAft>
              <a:buSzPts val="1600"/>
              <a:buFont typeface="Nunito Sans"/>
              <a:buNone/>
              <a:defRPr>
                <a:latin typeface="Nunito Sans"/>
                <a:ea typeface="Nunito Sans"/>
                <a:cs typeface="Nunito Sans"/>
                <a:sym typeface="Nunito Sans"/>
              </a:defRPr>
            </a:lvl4pPr>
            <a:lvl5pPr lvl="4">
              <a:spcBef>
                <a:spcPts val="0"/>
              </a:spcBef>
              <a:spcAft>
                <a:spcPts val="0"/>
              </a:spcAft>
              <a:buSzPts val="1600"/>
              <a:buFont typeface="Nunito Sans"/>
              <a:buNone/>
              <a:defRPr>
                <a:latin typeface="Nunito Sans"/>
                <a:ea typeface="Nunito Sans"/>
                <a:cs typeface="Nunito Sans"/>
                <a:sym typeface="Nunito Sans"/>
              </a:defRPr>
            </a:lvl5pPr>
            <a:lvl6pPr lvl="5">
              <a:spcBef>
                <a:spcPts val="0"/>
              </a:spcBef>
              <a:spcAft>
                <a:spcPts val="0"/>
              </a:spcAft>
              <a:buSzPts val="1600"/>
              <a:buFont typeface="Nunito Sans"/>
              <a:buNone/>
              <a:defRPr>
                <a:latin typeface="Nunito Sans"/>
                <a:ea typeface="Nunito Sans"/>
                <a:cs typeface="Nunito Sans"/>
                <a:sym typeface="Nunito Sans"/>
              </a:defRPr>
            </a:lvl6pPr>
            <a:lvl7pPr lvl="6">
              <a:spcBef>
                <a:spcPts val="0"/>
              </a:spcBef>
              <a:spcAft>
                <a:spcPts val="0"/>
              </a:spcAft>
              <a:buSzPts val="1600"/>
              <a:buFont typeface="Nunito Sans"/>
              <a:buNone/>
              <a:defRPr>
                <a:latin typeface="Nunito Sans"/>
                <a:ea typeface="Nunito Sans"/>
                <a:cs typeface="Nunito Sans"/>
                <a:sym typeface="Nunito Sans"/>
              </a:defRPr>
            </a:lvl7pPr>
            <a:lvl8pPr lvl="7">
              <a:spcBef>
                <a:spcPts val="0"/>
              </a:spcBef>
              <a:spcAft>
                <a:spcPts val="0"/>
              </a:spcAft>
              <a:buSzPts val="1600"/>
              <a:buFont typeface="Nunito Sans"/>
              <a:buNone/>
              <a:defRPr>
                <a:latin typeface="Nunito Sans"/>
                <a:ea typeface="Nunito Sans"/>
                <a:cs typeface="Nunito Sans"/>
                <a:sym typeface="Nunito Sans"/>
              </a:defRPr>
            </a:lvl8pPr>
            <a:lvl9pPr lvl="8">
              <a:spcBef>
                <a:spcPts val="0"/>
              </a:spcBef>
              <a:spcAft>
                <a:spcPts val="0"/>
              </a:spcAft>
              <a:buSzPts val="1600"/>
              <a:buFont typeface="Nunito Sans"/>
              <a:buNone/>
              <a:defRPr>
                <a:latin typeface="Nunito Sans"/>
                <a:ea typeface="Nunito Sans"/>
                <a:cs typeface="Nunito Sans"/>
                <a:sym typeface="Nunito Sans"/>
              </a:defRPr>
            </a:lvl9pPr>
          </a:lstStyle>
          <a:p>
            <a:endParaRPr/>
          </a:p>
        </p:txBody>
      </p:sp>
      <p:sp>
        <p:nvSpPr>
          <p:cNvPr id="86" name="Google Shape;86;p17"/>
          <p:cNvSpPr txBox="1">
            <a:spLocks noGrp="1"/>
          </p:cNvSpPr>
          <p:nvPr>
            <p:ph type="subTitle" idx="9"/>
          </p:nvPr>
        </p:nvSpPr>
        <p:spPr>
          <a:xfrm>
            <a:off x="7039707" y="4328054"/>
            <a:ext cx="1586773" cy="443733"/>
          </a:xfrm>
          <a:prstGeom prst="rect">
            <a:avLst/>
          </a:prstGeom>
        </p:spPr>
        <p:txBody>
          <a:bodyPr spcFirstLastPara="1" wrap="square" lIns="91425" tIns="91425" rIns="91425" bIns="0" anchor="b" anchorCtr="0">
            <a:noAutofit/>
          </a:bodyPr>
          <a:lstStyle>
            <a:lvl1pPr lvl="0" algn="ctr">
              <a:spcBef>
                <a:spcPts val="0"/>
              </a:spcBef>
              <a:spcAft>
                <a:spcPts val="0"/>
              </a:spcAft>
              <a:buNone/>
              <a:defRPr sz="1280" b="1">
                <a:solidFill>
                  <a:schemeClr val="accent1"/>
                </a:solidFill>
                <a:latin typeface="Nunito Sans"/>
                <a:ea typeface="Nunito Sans"/>
                <a:cs typeface="Nunito Sans"/>
                <a:sym typeface="Nunito Sans"/>
              </a:defRPr>
            </a:lvl1pPr>
            <a:lvl2pPr lvl="1">
              <a:spcBef>
                <a:spcPts val="0"/>
              </a:spcBef>
              <a:spcAft>
                <a:spcPts val="0"/>
              </a:spcAft>
              <a:buClr>
                <a:schemeClr val="accent1"/>
              </a:buClr>
              <a:buSzPts val="1600"/>
              <a:buFont typeface="Nunito Sans"/>
              <a:buNone/>
              <a:defRPr>
                <a:solidFill>
                  <a:schemeClr val="accent1"/>
                </a:solidFill>
                <a:latin typeface="Nunito Sans"/>
                <a:ea typeface="Nunito Sans"/>
                <a:cs typeface="Nunito Sans"/>
                <a:sym typeface="Nunito Sans"/>
              </a:defRPr>
            </a:lvl2pPr>
            <a:lvl3pPr lvl="2">
              <a:spcBef>
                <a:spcPts val="0"/>
              </a:spcBef>
              <a:spcAft>
                <a:spcPts val="0"/>
              </a:spcAft>
              <a:buClr>
                <a:schemeClr val="accent1"/>
              </a:buClr>
              <a:buSzPts val="1600"/>
              <a:buFont typeface="Nunito Sans"/>
              <a:buNone/>
              <a:defRPr>
                <a:solidFill>
                  <a:schemeClr val="accent1"/>
                </a:solidFill>
                <a:latin typeface="Nunito Sans"/>
                <a:ea typeface="Nunito Sans"/>
                <a:cs typeface="Nunito Sans"/>
                <a:sym typeface="Nunito Sans"/>
              </a:defRPr>
            </a:lvl3pPr>
            <a:lvl4pPr lvl="3">
              <a:spcBef>
                <a:spcPts val="0"/>
              </a:spcBef>
              <a:spcAft>
                <a:spcPts val="0"/>
              </a:spcAft>
              <a:buClr>
                <a:schemeClr val="accent1"/>
              </a:buClr>
              <a:buSzPts val="1600"/>
              <a:buFont typeface="Nunito Sans"/>
              <a:buNone/>
              <a:defRPr>
                <a:solidFill>
                  <a:schemeClr val="accent1"/>
                </a:solidFill>
                <a:latin typeface="Nunito Sans"/>
                <a:ea typeface="Nunito Sans"/>
                <a:cs typeface="Nunito Sans"/>
                <a:sym typeface="Nunito Sans"/>
              </a:defRPr>
            </a:lvl4pPr>
            <a:lvl5pPr lvl="4">
              <a:spcBef>
                <a:spcPts val="0"/>
              </a:spcBef>
              <a:spcAft>
                <a:spcPts val="0"/>
              </a:spcAft>
              <a:buClr>
                <a:schemeClr val="accent1"/>
              </a:buClr>
              <a:buSzPts val="1600"/>
              <a:buFont typeface="Nunito Sans"/>
              <a:buNone/>
              <a:defRPr>
                <a:solidFill>
                  <a:schemeClr val="accent1"/>
                </a:solidFill>
                <a:latin typeface="Nunito Sans"/>
                <a:ea typeface="Nunito Sans"/>
                <a:cs typeface="Nunito Sans"/>
                <a:sym typeface="Nunito Sans"/>
              </a:defRPr>
            </a:lvl5pPr>
            <a:lvl6pPr lvl="5">
              <a:spcBef>
                <a:spcPts val="0"/>
              </a:spcBef>
              <a:spcAft>
                <a:spcPts val="0"/>
              </a:spcAft>
              <a:buClr>
                <a:schemeClr val="accent1"/>
              </a:buClr>
              <a:buSzPts val="1600"/>
              <a:buFont typeface="Nunito Sans"/>
              <a:buNone/>
              <a:defRPr>
                <a:solidFill>
                  <a:schemeClr val="accent1"/>
                </a:solidFill>
                <a:latin typeface="Nunito Sans"/>
                <a:ea typeface="Nunito Sans"/>
                <a:cs typeface="Nunito Sans"/>
                <a:sym typeface="Nunito Sans"/>
              </a:defRPr>
            </a:lvl6pPr>
            <a:lvl7pPr lvl="6">
              <a:spcBef>
                <a:spcPts val="0"/>
              </a:spcBef>
              <a:spcAft>
                <a:spcPts val="0"/>
              </a:spcAft>
              <a:buClr>
                <a:schemeClr val="accent1"/>
              </a:buClr>
              <a:buSzPts val="1600"/>
              <a:buFont typeface="Nunito Sans"/>
              <a:buNone/>
              <a:defRPr>
                <a:solidFill>
                  <a:schemeClr val="accent1"/>
                </a:solidFill>
                <a:latin typeface="Nunito Sans"/>
                <a:ea typeface="Nunito Sans"/>
                <a:cs typeface="Nunito Sans"/>
                <a:sym typeface="Nunito Sans"/>
              </a:defRPr>
            </a:lvl7pPr>
            <a:lvl8pPr lvl="7">
              <a:spcBef>
                <a:spcPts val="0"/>
              </a:spcBef>
              <a:spcAft>
                <a:spcPts val="0"/>
              </a:spcAft>
              <a:buClr>
                <a:schemeClr val="accent1"/>
              </a:buClr>
              <a:buSzPts val="1600"/>
              <a:buFont typeface="Nunito Sans"/>
              <a:buNone/>
              <a:defRPr>
                <a:solidFill>
                  <a:schemeClr val="accent1"/>
                </a:solidFill>
                <a:latin typeface="Nunito Sans"/>
                <a:ea typeface="Nunito Sans"/>
                <a:cs typeface="Nunito Sans"/>
                <a:sym typeface="Nunito Sans"/>
              </a:defRPr>
            </a:lvl8pPr>
            <a:lvl9pPr lvl="8">
              <a:spcBef>
                <a:spcPts val="0"/>
              </a:spcBef>
              <a:spcAft>
                <a:spcPts val="0"/>
              </a:spcAft>
              <a:buClr>
                <a:schemeClr val="accent1"/>
              </a:buClr>
              <a:buSzPts val="1600"/>
              <a:buFont typeface="Nunito Sans"/>
              <a:buNone/>
              <a:defRPr>
                <a:solidFill>
                  <a:schemeClr val="accent1"/>
                </a:solidFill>
                <a:latin typeface="Nunito Sans"/>
                <a:ea typeface="Nunito Sans"/>
                <a:cs typeface="Nunito Sans"/>
                <a:sym typeface="Nunito Sans"/>
              </a:defRPr>
            </a:lvl9pPr>
          </a:lstStyle>
          <a:p>
            <a:endParaRPr/>
          </a:p>
        </p:txBody>
      </p:sp>
      <p:sp>
        <p:nvSpPr>
          <p:cNvPr id="87" name="Google Shape;87;p17"/>
          <p:cNvSpPr txBox="1">
            <a:spLocks noGrp="1"/>
          </p:cNvSpPr>
          <p:nvPr>
            <p:ph type="subTitle" idx="13"/>
          </p:nvPr>
        </p:nvSpPr>
        <p:spPr>
          <a:xfrm>
            <a:off x="7039699" y="4778541"/>
            <a:ext cx="1586773" cy="590507"/>
          </a:xfrm>
          <a:prstGeom prst="rect">
            <a:avLst/>
          </a:prstGeom>
        </p:spPr>
        <p:txBody>
          <a:bodyPr spcFirstLastPara="1" wrap="square" lIns="91425" tIns="0" rIns="91425" bIns="0" anchor="t" anchorCtr="0">
            <a:noAutofit/>
          </a:bodyPr>
          <a:lstStyle>
            <a:lvl1pPr lvl="0" algn="ctr">
              <a:spcBef>
                <a:spcPts val="0"/>
              </a:spcBef>
              <a:spcAft>
                <a:spcPts val="0"/>
              </a:spcAft>
              <a:buNone/>
              <a:defRPr sz="1280">
                <a:latin typeface="Nunito Sans"/>
                <a:ea typeface="Nunito Sans"/>
                <a:cs typeface="Nunito Sans"/>
                <a:sym typeface="Nunito Sans"/>
              </a:defRPr>
            </a:lvl1pPr>
            <a:lvl2pPr lvl="1">
              <a:spcBef>
                <a:spcPts val="0"/>
              </a:spcBef>
              <a:spcAft>
                <a:spcPts val="0"/>
              </a:spcAft>
              <a:buSzPts val="1600"/>
              <a:buFont typeface="Nunito Sans"/>
              <a:buNone/>
              <a:defRPr>
                <a:latin typeface="Nunito Sans"/>
                <a:ea typeface="Nunito Sans"/>
                <a:cs typeface="Nunito Sans"/>
                <a:sym typeface="Nunito Sans"/>
              </a:defRPr>
            </a:lvl2pPr>
            <a:lvl3pPr lvl="2">
              <a:spcBef>
                <a:spcPts val="0"/>
              </a:spcBef>
              <a:spcAft>
                <a:spcPts val="0"/>
              </a:spcAft>
              <a:buSzPts val="1600"/>
              <a:buFont typeface="Nunito Sans"/>
              <a:buNone/>
              <a:defRPr>
                <a:latin typeface="Nunito Sans"/>
                <a:ea typeface="Nunito Sans"/>
                <a:cs typeface="Nunito Sans"/>
                <a:sym typeface="Nunito Sans"/>
              </a:defRPr>
            </a:lvl3pPr>
            <a:lvl4pPr lvl="3">
              <a:spcBef>
                <a:spcPts val="0"/>
              </a:spcBef>
              <a:spcAft>
                <a:spcPts val="0"/>
              </a:spcAft>
              <a:buSzPts val="1600"/>
              <a:buFont typeface="Nunito Sans"/>
              <a:buNone/>
              <a:defRPr>
                <a:latin typeface="Nunito Sans"/>
                <a:ea typeface="Nunito Sans"/>
                <a:cs typeface="Nunito Sans"/>
                <a:sym typeface="Nunito Sans"/>
              </a:defRPr>
            </a:lvl4pPr>
            <a:lvl5pPr lvl="4">
              <a:spcBef>
                <a:spcPts val="0"/>
              </a:spcBef>
              <a:spcAft>
                <a:spcPts val="0"/>
              </a:spcAft>
              <a:buSzPts val="1600"/>
              <a:buFont typeface="Nunito Sans"/>
              <a:buNone/>
              <a:defRPr>
                <a:latin typeface="Nunito Sans"/>
                <a:ea typeface="Nunito Sans"/>
                <a:cs typeface="Nunito Sans"/>
                <a:sym typeface="Nunito Sans"/>
              </a:defRPr>
            </a:lvl5pPr>
            <a:lvl6pPr lvl="5">
              <a:spcBef>
                <a:spcPts val="0"/>
              </a:spcBef>
              <a:spcAft>
                <a:spcPts val="0"/>
              </a:spcAft>
              <a:buSzPts val="1600"/>
              <a:buFont typeface="Nunito Sans"/>
              <a:buNone/>
              <a:defRPr>
                <a:latin typeface="Nunito Sans"/>
                <a:ea typeface="Nunito Sans"/>
                <a:cs typeface="Nunito Sans"/>
                <a:sym typeface="Nunito Sans"/>
              </a:defRPr>
            </a:lvl6pPr>
            <a:lvl7pPr lvl="6">
              <a:spcBef>
                <a:spcPts val="0"/>
              </a:spcBef>
              <a:spcAft>
                <a:spcPts val="0"/>
              </a:spcAft>
              <a:buSzPts val="1600"/>
              <a:buFont typeface="Nunito Sans"/>
              <a:buNone/>
              <a:defRPr>
                <a:latin typeface="Nunito Sans"/>
                <a:ea typeface="Nunito Sans"/>
                <a:cs typeface="Nunito Sans"/>
                <a:sym typeface="Nunito Sans"/>
              </a:defRPr>
            </a:lvl7pPr>
            <a:lvl8pPr lvl="7">
              <a:spcBef>
                <a:spcPts val="0"/>
              </a:spcBef>
              <a:spcAft>
                <a:spcPts val="0"/>
              </a:spcAft>
              <a:buSzPts val="1600"/>
              <a:buFont typeface="Nunito Sans"/>
              <a:buNone/>
              <a:defRPr>
                <a:latin typeface="Nunito Sans"/>
                <a:ea typeface="Nunito Sans"/>
                <a:cs typeface="Nunito Sans"/>
                <a:sym typeface="Nunito Sans"/>
              </a:defRPr>
            </a:lvl8pPr>
            <a:lvl9pPr lvl="8">
              <a:spcBef>
                <a:spcPts val="0"/>
              </a:spcBef>
              <a:spcAft>
                <a:spcPts val="0"/>
              </a:spcAft>
              <a:buSzPts val="1600"/>
              <a:buFont typeface="Nunito Sans"/>
              <a:buNone/>
              <a:defRPr>
                <a:latin typeface="Nunito Sans"/>
                <a:ea typeface="Nunito Sans"/>
                <a:cs typeface="Nunito Sans"/>
                <a:sym typeface="Nunito Sans"/>
              </a:defRPr>
            </a:lvl9pPr>
          </a:lstStyle>
          <a:p>
            <a:endParaRPr/>
          </a:p>
        </p:txBody>
      </p:sp>
      <p:sp>
        <p:nvSpPr>
          <p:cNvPr id="88" name="Google Shape;88;p17"/>
          <p:cNvSpPr txBox="1">
            <a:spLocks noGrp="1"/>
          </p:cNvSpPr>
          <p:nvPr>
            <p:ph type="subTitle" idx="14"/>
          </p:nvPr>
        </p:nvSpPr>
        <p:spPr>
          <a:xfrm>
            <a:off x="9700157" y="4328054"/>
            <a:ext cx="1586773" cy="443733"/>
          </a:xfrm>
          <a:prstGeom prst="rect">
            <a:avLst/>
          </a:prstGeom>
        </p:spPr>
        <p:txBody>
          <a:bodyPr spcFirstLastPara="1" wrap="square" lIns="91425" tIns="91425" rIns="91425" bIns="0" anchor="b" anchorCtr="0">
            <a:noAutofit/>
          </a:bodyPr>
          <a:lstStyle>
            <a:lvl1pPr lvl="0" algn="ctr">
              <a:spcBef>
                <a:spcPts val="0"/>
              </a:spcBef>
              <a:spcAft>
                <a:spcPts val="0"/>
              </a:spcAft>
              <a:buNone/>
              <a:defRPr sz="1280" b="1">
                <a:solidFill>
                  <a:schemeClr val="accent1"/>
                </a:solidFill>
                <a:latin typeface="Nunito Sans"/>
                <a:ea typeface="Nunito Sans"/>
                <a:cs typeface="Nunito Sans"/>
                <a:sym typeface="Nunito Sans"/>
              </a:defRPr>
            </a:lvl1pPr>
            <a:lvl2pPr lvl="1">
              <a:spcBef>
                <a:spcPts val="0"/>
              </a:spcBef>
              <a:spcAft>
                <a:spcPts val="0"/>
              </a:spcAft>
              <a:buClr>
                <a:schemeClr val="accent1"/>
              </a:buClr>
              <a:buSzPts val="1600"/>
              <a:buFont typeface="Nunito Sans"/>
              <a:buNone/>
              <a:defRPr>
                <a:solidFill>
                  <a:schemeClr val="accent1"/>
                </a:solidFill>
                <a:latin typeface="Nunito Sans"/>
                <a:ea typeface="Nunito Sans"/>
                <a:cs typeface="Nunito Sans"/>
                <a:sym typeface="Nunito Sans"/>
              </a:defRPr>
            </a:lvl2pPr>
            <a:lvl3pPr lvl="2">
              <a:spcBef>
                <a:spcPts val="0"/>
              </a:spcBef>
              <a:spcAft>
                <a:spcPts val="0"/>
              </a:spcAft>
              <a:buClr>
                <a:schemeClr val="accent1"/>
              </a:buClr>
              <a:buSzPts val="1600"/>
              <a:buFont typeface="Nunito Sans"/>
              <a:buNone/>
              <a:defRPr>
                <a:solidFill>
                  <a:schemeClr val="accent1"/>
                </a:solidFill>
                <a:latin typeface="Nunito Sans"/>
                <a:ea typeface="Nunito Sans"/>
                <a:cs typeface="Nunito Sans"/>
                <a:sym typeface="Nunito Sans"/>
              </a:defRPr>
            </a:lvl3pPr>
            <a:lvl4pPr lvl="3">
              <a:spcBef>
                <a:spcPts val="0"/>
              </a:spcBef>
              <a:spcAft>
                <a:spcPts val="0"/>
              </a:spcAft>
              <a:buClr>
                <a:schemeClr val="accent1"/>
              </a:buClr>
              <a:buSzPts val="1600"/>
              <a:buFont typeface="Nunito Sans"/>
              <a:buNone/>
              <a:defRPr>
                <a:solidFill>
                  <a:schemeClr val="accent1"/>
                </a:solidFill>
                <a:latin typeface="Nunito Sans"/>
                <a:ea typeface="Nunito Sans"/>
                <a:cs typeface="Nunito Sans"/>
                <a:sym typeface="Nunito Sans"/>
              </a:defRPr>
            </a:lvl4pPr>
            <a:lvl5pPr lvl="4">
              <a:spcBef>
                <a:spcPts val="0"/>
              </a:spcBef>
              <a:spcAft>
                <a:spcPts val="0"/>
              </a:spcAft>
              <a:buClr>
                <a:schemeClr val="accent1"/>
              </a:buClr>
              <a:buSzPts val="1600"/>
              <a:buFont typeface="Nunito Sans"/>
              <a:buNone/>
              <a:defRPr>
                <a:solidFill>
                  <a:schemeClr val="accent1"/>
                </a:solidFill>
                <a:latin typeface="Nunito Sans"/>
                <a:ea typeface="Nunito Sans"/>
                <a:cs typeface="Nunito Sans"/>
                <a:sym typeface="Nunito Sans"/>
              </a:defRPr>
            </a:lvl5pPr>
            <a:lvl6pPr lvl="5">
              <a:spcBef>
                <a:spcPts val="0"/>
              </a:spcBef>
              <a:spcAft>
                <a:spcPts val="0"/>
              </a:spcAft>
              <a:buClr>
                <a:schemeClr val="accent1"/>
              </a:buClr>
              <a:buSzPts val="1600"/>
              <a:buFont typeface="Nunito Sans"/>
              <a:buNone/>
              <a:defRPr>
                <a:solidFill>
                  <a:schemeClr val="accent1"/>
                </a:solidFill>
                <a:latin typeface="Nunito Sans"/>
                <a:ea typeface="Nunito Sans"/>
                <a:cs typeface="Nunito Sans"/>
                <a:sym typeface="Nunito Sans"/>
              </a:defRPr>
            </a:lvl6pPr>
            <a:lvl7pPr lvl="6">
              <a:spcBef>
                <a:spcPts val="0"/>
              </a:spcBef>
              <a:spcAft>
                <a:spcPts val="0"/>
              </a:spcAft>
              <a:buClr>
                <a:schemeClr val="accent1"/>
              </a:buClr>
              <a:buSzPts val="1600"/>
              <a:buFont typeface="Nunito Sans"/>
              <a:buNone/>
              <a:defRPr>
                <a:solidFill>
                  <a:schemeClr val="accent1"/>
                </a:solidFill>
                <a:latin typeface="Nunito Sans"/>
                <a:ea typeface="Nunito Sans"/>
                <a:cs typeface="Nunito Sans"/>
                <a:sym typeface="Nunito Sans"/>
              </a:defRPr>
            </a:lvl7pPr>
            <a:lvl8pPr lvl="7">
              <a:spcBef>
                <a:spcPts val="0"/>
              </a:spcBef>
              <a:spcAft>
                <a:spcPts val="0"/>
              </a:spcAft>
              <a:buClr>
                <a:schemeClr val="accent1"/>
              </a:buClr>
              <a:buSzPts val="1600"/>
              <a:buFont typeface="Nunito Sans"/>
              <a:buNone/>
              <a:defRPr>
                <a:solidFill>
                  <a:schemeClr val="accent1"/>
                </a:solidFill>
                <a:latin typeface="Nunito Sans"/>
                <a:ea typeface="Nunito Sans"/>
                <a:cs typeface="Nunito Sans"/>
                <a:sym typeface="Nunito Sans"/>
              </a:defRPr>
            </a:lvl8pPr>
            <a:lvl9pPr lvl="8">
              <a:spcBef>
                <a:spcPts val="0"/>
              </a:spcBef>
              <a:spcAft>
                <a:spcPts val="0"/>
              </a:spcAft>
              <a:buClr>
                <a:schemeClr val="accent1"/>
              </a:buClr>
              <a:buSzPts val="1600"/>
              <a:buFont typeface="Nunito Sans"/>
              <a:buNone/>
              <a:defRPr>
                <a:solidFill>
                  <a:schemeClr val="accent1"/>
                </a:solidFill>
                <a:latin typeface="Nunito Sans"/>
                <a:ea typeface="Nunito Sans"/>
                <a:cs typeface="Nunito Sans"/>
                <a:sym typeface="Nunito Sans"/>
              </a:defRPr>
            </a:lvl9pPr>
          </a:lstStyle>
          <a:p>
            <a:endParaRPr/>
          </a:p>
        </p:txBody>
      </p:sp>
      <p:sp>
        <p:nvSpPr>
          <p:cNvPr id="89" name="Google Shape;89;p17"/>
          <p:cNvSpPr txBox="1">
            <a:spLocks noGrp="1"/>
          </p:cNvSpPr>
          <p:nvPr>
            <p:ph type="subTitle" idx="15"/>
          </p:nvPr>
        </p:nvSpPr>
        <p:spPr>
          <a:xfrm>
            <a:off x="9700143" y="4778541"/>
            <a:ext cx="1586773" cy="590507"/>
          </a:xfrm>
          <a:prstGeom prst="rect">
            <a:avLst/>
          </a:prstGeom>
        </p:spPr>
        <p:txBody>
          <a:bodyPr spcFirstLastPara="1" wrap="square" lIns="91425" tIns="0" rIns="91425" bIns="0" anchor="t" anchorCtr="0">
            <a:noAutofit/>
          </a:bodyPr>
          <a:lstStyle>
            <a:lvl1pPr lvl="0" algn="ctr">
              <a:spcBef>
                <a:spcPts val="0"/>
              </a:spcBef>
              <a:spcAft>
                <a:spcPts val="0"/>
              </a:spcAft>
              <a:buNone/>
              <a:defRPr sz="1280">
                <a:latin typeface="Nunito Sans"/>
                <a:ea typeface="Nunito Sans"/>
                <a:cs typeface="Nunito Sans"/>
                <a:sym typeface="Nunito Sans"/>
              </a:defRPr>
            </a:lvl1pPr>
            <a:lvl2pPr lvl="1">
              <a:spcBef>
                <a:spcPts val="0"/>
              </a:spcBef>
              <a:spcAft>
                <a:spcPts val="0"/>
              </a:spcAft>
              <a:buSzPts val="1600"/>
              <a:buFont typeface="Nunito Sans"/>
              <a:buNone/>
              <a:defRPr>
                <a:latin typeface="Nunito Sans"/>
                <a:ea typeface="Nunito Sans"/>
                <a:cs typeface="Nunito Sans"/>
                <a:sym typeface="Nunito Sans"/>
              </a:defRPr>
            </a:lvl2pPr>
            <a:lvl3pPr lvl="2">
              <a:spcBef>
                <a:spcPts val="0"/>
              </a:spcBef>
              <a:spcAft>
                <a:spcPts val="0"/>
              </a:spcAft>
              <a:buSzPts val="1600"/>
              <a:buFont typeface="Nunito Sans"/>
              <a:buNone/>
              <a:defRPr>
                <a:latin typeface="Nunito Sans"/>
                <a:ea typeface="Nunito Sans"/>
                <a:cs typeface="Nunito Sans"/>
                <a:sym typeface="Nunito Sans"/>
              </a:defRPr>
            </a:lvl3pPr>
            <a:lvl4pPr lvl="3">
              <a:spcBef>
                <a:spcPts val="0"/>
              </a:spcBef>
              <a:spcAft>
                <a:spcPts val="0"/>
              </a:spcAft>
              <a:buSzPts val="1600"/>
              <a:buFont typeface="Nunito Sans"/>
              <a:buNone/>
              <a:defRPr>
                <a:latin typeface="Nunito Sans"/>
                <a:ea typeface="Nunito Sans"/>
                <a:cs typeface="Nunito Sans"/>
                <a:sym typeface="Nunito Sans"/>
              </a:defRPr>
            </a:lvl4pPr>
            <a:lvl5pPr lvl="4">
              <a:spcBef>
                <a:spcPts val="0"/>
              </a:spcBef>
              <a:spcAft>
                <a:spcPts val="0"/>
              </a:spcAft>
              <a:buSzPts val="1600"/>
              <a:buFont typeface="Nunito Sans"/>
              <a:buNone/>
              <a:defRPr>
                <a:latin typeface="Nunito Sans"/>
                <a:ea typeface="Nunito Sans"/>
                <a:cs typeface="Nunito Sans"/>
                <a:sym typeface="Nunito Sans"/>
              </a:defRPr>
            </a:lvl5pPr>
            <a:lvl6pPr lvl="5">
              <a:spcBef>
                <a:spcPts val="0"/>
              </a:spcBef>
              <a:spcAft>
                <a:spcPts val="0"/>
              </a:spcAft>
              <a:buSzPts val="1600"/>
              <a:buFont typeface="Nunito Sans"/>
              <a:buNone/>
              <a:defRPr>
                <a:latin typeface="Nunito Sans"/>
                <a:ea typeface="Nunito Sans"/>
                <a:cs typeface="Nunito Sans"/>
                <a:sym typeface="Nunito Sans"/>
              </a:defRPr>
            </a:lvl6pPr>
            <a:lvl7pPr lvl="6">
              <a:spcBef>
                <a:spcPts val="0"/>
              </a:spcBef>
              <a:spcAft>
                <a:spcPts val="0"/>
              </a:spcAft>
              <a:buSzPts val="1600"/>
              <a:buFont typeface="Nunito Sans"/>
              <a:buNone/>
              <a:defRPr>
                <a:latin typeface="Nunito Sans"/>
                <a:ea typeface="Nunito Sans"/>
                <a:cs typeface="Nunito Sans"/>
                <a:sym typeface="Nunito Sans"/>
              </a:defRPr>
            </a:lvl7pPr>
            <a:lvl8pPr lvl="7">
              <a:spcBef>
                <a:spcPts val="0"/>
              </a:spcBef>
              <a:spcAft>
                <a:spcPts val="0"/>
              </a:spcAft>
              <a:buSzPts val="1600"/>
              <a:buFont typeface="Nunito Sans"/>
              <a:buNone/>
              <a:defRPr>
                <a:latin typeface="Nunito Sans"/>
                <a:ea typeface="Nunito Sans"/>
                <a:cs typeface="Nunito Sans"/>
                <a:sym typeface="Nunito Sans"/>
              </a:defRPr>
            </a:lvl8pPr>
            <a:lvl9pPr lvl="8">
              <a:spcBef>
                <a:spcPts val="0"/>
              </a:spcBef>
              <a:spcAft>
                <a:spcPts val="0"/>
              </a:spcAft>
              <a:buSzPts val="1600"/>
              <a:buFont typeface="Nunito Sans"/>
              <a:buNone/>
              <a:defRPr>
                <a:latin typeface="Nunito Sans"/>
                <a:ea typeface="Nunito Sans"/>
                <a:cs typeface="Nunito Sans"/>
                <a:sym typeface="Nunito Sans"/>
              </a:defRPr>
            </a:lvl9pPr>
          </a:lstStyle>
          <a:p>
            <a:endParaRPr/>
          </a:p>
        </p:txBody>
      </p:sp>
      <p:sp>
        <p:nvSpPr>
          <p:cNvPr id="90" name="Google Shape;90;p17"/>
          <p:cNvSpPr>
            <a:spLocks noGrp="1"/>
          </p:cNvSpPr>
          <p:nvPr>
            <p:ph type="pic" idx="16"/>
          </p:nvPr>
        </p:nvSpPr>
        <p:spPr>
          <a:xfrm>
            <a:off x="4379254" y="5610809"/>
            <a:ext cx="1586773" cy="2120249"/>
          </a:xfrm>
          <a:prstGeom prst="roundRect">
            <a:avLst>
              <a:gd name="adj" fmla="val 16667"/>
            </a:avLst>
          </a:prstGeom>
          <a:noFill/>
          <a:ln>
            <a:noFill/>
          </a:ln>
        </p:spPr>
      </p:sp>
      <p:sp>
        <p:nvSpPr>
          <p:cNvPr id="91" name="Google Shape;91;p17"/>
          <p:cNvSpPr>
            <a:spLocks noGrp="1"/>
          </p:cNvSpPr>
          <p:nvPr>
            <p:ph type="pic" idx="17"/>
          </p:nvPr>
        </p:nvSpPr>
        <p:spPr>
          <a:xfrm>
            <a:off x="7039699" y="5610809"/>
            <a:ext cx="1586773" cy="2120249"/>
          </a:xfrm>
          <a:prstGeom prst="roundRect">
            <a:avLst>
              <a:gd name="adj" fmla="val 16667"/>
            </a:avLst>
          </a:prstGeom>
          <a:noFill/>
          <a:ln>
            <a:noFill/>
          </a:ln>
        </p:spPr>
      </p:sp>
      <p:sp>
        <p:nvSpPr>
          <p:cNvPr id="92" name="Google Shape;92;p17"/>
          <p:cNvSpPr>
            <a:spLocks noGrp="1"/>
          </p:cNvSpPr>
          <p:nvPr>
            <p:ph type="pic" idx="18"/>
          </p:nvPr>
        </p:nvSpPr>
        <p:spPr>
          <a:xfrm>
            <a:off x="9700143" y="5610809"/>
            <a:ext cx="1586773" cy="2120249"/>
          </a:xfrm>
          <a:prstGeom prst="roundRect">
            <a:avLst>
              <a:gd name="adj" fmla="val 16667"/>
            </a:avLst>
          </a:prstGeom>
          <a:noFill/>
          <a:ln>
            <a:noFill/>
          </a:ln>
        </p:spPr>
      </p:sp>
      <p:sp>
        <p:nvSpPr>
          <p:cNvPr id="93" name="Google Shape;93;p17"/>
          <p:cNvSpPr txBox="1">
            <a:spLocks noGrp="1"/>
          </p:cNvSpPr>
          <p:nvPr>
            <p:ph type="subTitle" idx="19"/>
          </p:nvPr>
        </p:nvSpPr>
        <p:spPr>
          <a:xfrm>
            <a:off x="1718791" y="7731050"/>
            <a:ext cx="1586773" cy="443733"/>
          </a:xfrm>
          <a:prstGeom prst="rect">
            <a:avLst/>
          </a:prstGeom>
        </p:spPr>
        <p:txBody>
          <a:bodyPr spcFirstLastPara="1" wrap="square" lIns="91425" tIns="91425" rIns="91425" bIns="0" anchor="b" anchorCtr="0">
            <a:noAutofit/>
          </a:bodyPr>
          <a:lstStyle>
            <a:lvl1pPr lvl="0" algn="ctr">
              <a:spcBef>
                <a:spcPts val="0"/>
              </a:spcBef>
              <a:spcAft>
                <a:spcPts val="0"/>
              </a:spcAft>
              <a:buNone/>
              <a:defRPr sz="1280" b="1">
                <a:solidFill>
                  <a:schemeClr val="accent1"/>
                </a:solidFill>
                <a:latin typeface="Nunito Sans"/>
                <a:ea typeface="Nunito Sans"/>
                <a:cs typeface="Nunito Sans"/>
                <a:sym typeface="Nunito Sans"/>
              </a:defRPr>
            </a:lvl1pPr>
            <a:lvl2pPr lvl="1">
              <a:spcBef>
                <a:spcPts val="0"/>
              </a:spcBef>
              <a:spcAft>
                <a:spcPts val="0"/>
              </a:spcAft>
              <a:buClr>
                <a:schemeClr val="accent1"/>
              </a:buClr>
              <a:buSzPts val="1600"/>
              <a:buFont typeface="Nunito Sans"/>
              <a:buNone/>
              <a:defRPr>
                <a:solidFill>
                  <a:schemeClr val="accent1"/>
                </a:solidFill>
                <a:latin typeface="Nunito Sans"/>
                <a:ea typeface="Nunito Sans"/>
                <a:cs typeface="Nunito Sans"/>
                <a:sym typeface="Nunito Sans"/>
              </a:defRPr>
            </a:lvl2pPr>
            <a:lvl3pPr lvl="2">
              <a:spcBef>
                <a:spcPts val="0"/>
              </a:spcBef>
              <a:spcAft>
                <a:spcPts val="0"/>
              </a:spcAft>
              <a:buClr>
                <a:schemeClr val="accent1"/>
              </a:buClr>
              <a:buSzPts val="1600"/>
              <a:buFont typeface="Nunito Sans"/>
              <a:buNone/>
              <a:defRPr>
                <a:solidFill>
                  <a:schemeClr val="accent1"/>
                </a:solidFill>
                <a:latin typeface="Nunito Sans"/>
                <a:ea typeface="Nunito Sans"/>
                <a:cs typeface="Nunito Sans"/>
                <a:sym typeface="Nunito Sans"/>
              </a:defRPr>
            </a:lvl3pPr>
            <a:lvl4pPr lvl="3">
              <a:spcBef>
                <a:spcPts val="0"/>
              </a:spcBef>
              <a:spcAft>
                <a:spcPts val="0"/>
              </a:spcAft>
              <a:buClr>
                <a:schemeClr val="accent1"/>
              </a:buClr>
              <a:buSzPts val="1600"/>
              <a:buFont typeface="Nunito Sans"/>
              <a:buNone/>
              <a:defRPr>
                <a:solidFill>
                  <a:schemeClr val="accent1"/>
                </a:solidFill>
                <a:latin typeface="Nunito Sans"/>
                <a:ea typeface="Nunito Sans"/>
                <a:cs typeface="Nunito Sans"/>
                <a:sym typeface="Nunito Sans"/>
              </a:defRPr>
            </a:lvl4pPr>
            <a:lvl5pPr lvl="4">
              <a:spcBef>
                <a:spcPts val="0"/>
              </a:spcBef>
              <a:spcAft>
                <a:spcPts val="0"/>
              </a:spcAft>
              <a:buClr>
                <a:schemeClr val="accent1"/>
              </a:buClr>
              <a:buSzPts val="1600"/>
              <a:buFont typeface="Nunito Sans"/>
              <a:buNone/>
              <a:defRPr>
                <a:solidFill>
                  <a:schemeClr val="accent1"/>
                </a:solidFill>
                <a:latin typeface="Nunito Sans"/>
                <a:ea typeface="Nunito Sans"/>
                <a:cs typeface="Nunito Sans"/>
                <a:sym typeface="Nunito Sans"/>
              </a:defRPr>
            </a:lvl5pPr>
            <a:lvl6pPr lvl="5">
              <a:spcBef>
                <a:spcPts val="0"/>
              </a:spcBef>
              <a:spcAft>
                <a:spcPts val="0"/>
              </a:spcAft>
              <a:buClr>
                <a:schemeClr val="accent1"/>
              </a:buClr>
              <a:buSzPts val="1600"/>
              <a:buFont typeface="Nunito Sans"/>
              <a:buNone/>
              <a:defRPr>
                <a:solidFill>
                  <a:schemeClr val="accent1"/>
                </a:solidFill>
                <a:latin typeface="Nunito Sans"/>
                <a:ea typeface="Nunito Sans"/>
                <a:cs typeface="Nunito Sans"/>
                <a:sym typeface="Nunito Sans"/>
              </a:defRPr>
            </a:lvl6pPr>
            <a:lvl7pPr lvl="6">
              <a:spcBef>
                <a:spcPts val="0"/>
              </a:spcBef>
              <a:spcAft>
                <a:spcPts val="0"/>
              </a:spcAft>
              <a:buClr>
                <a:schemeClr val="accent1"/>
              </a:buClr>
              <a:buSzPts val="1600"/>
              <a:buFont typeface="Nunito Sans"/>
              <a:buNone/>
              <a:defRPr>
                <a:solidFill>
                  <a:schemeClr val="accent1"/>
                </a:solidFill>
                <a:latin typeface="Nunito Sans"/>
                <a:ea typeface="Nunito Sans"/>
                <a:cs typeface="Nunito Sans"/>
                <a:sym typeface="Nunito Sans"/>
              </a:defRPr>
            </a:lvl7pPr>
            <a:lvl8pPr lvl="7">
              <a:spcBef>
                <a:spcPts val="0"/>
              </a:spcBef>
              <a:spcAft>
                <a:spcPts val="0"/>
              </a:spcAft>
              <a:buClr>
                <a:schemeClr val="accent1"/>
              </a:buClr>
              <a:buSzPts val="1600"/>
              <a:buFont typeface="Nunito Sans"/>
              <a:buNone/>
              <a:defRPr>
                <a:solidFill>
                  <a:schemeClr val="accent1"/>
                </a:solidFill>
                <a:latin typeface="Nunito Sans"/>
                <a:ea typeface="Nunito Sans"/>
                <a:cs typeface="Nunito Sans"/>
                <a:sym typeface="Nunito Sans"/>
              </a:defRPr>
            </a:lvl8pPr>
            <a:lvl9pPr lvl="8">
              <a:spcBef>
                <a:spcPts val="0"/>
              </a:spcBef>
              <a:spcAft>
                <a:spcPts val="0"/>
              </a:spcAft>
              <a:buClr>
                <a:schemeClr val="accent1"/>
              </a:buClr>
              <a:buSzPts val="1600"/>
              <a:buFont typeface="Nunito Sans"/>
              <a:buNone/>
              <a:defRPr>
                <a:solidFill>
                  <a:schemeClr val="accent1"/>
                </a:solidFill>
                <a:latin typeface="Nunito Sans"/>
                <a:ea typeface="Nunito Sans"/>
                <a:cs typeface="Nunito Sans"/>
                <a:sym typeface="Nunito Sans"/>
              </a:defRPr>
            </a:lvl9pPr>
          </a:lstStyle>
          <a:p>
            <a:endParaRPr/>
          </a:p>
        </p:txBody>
      </p:sp>
      <p:sp>
        <p:nvSpPr>
          <p:cNvPr id="94" name="Google Shape;94;p17"/>
          <p:cNvSpPr>
            <a:spLocks noGrp="1"/>
          </p:cNvSpPr>
          <p:nvPr>
            <p:ph type="pic" idx="20"/>
          </p:nvPr>
        </p:nvSpPr>
        <p:spPr>
          <a:xfrm>
            <a:off x="1718827" y="5610809"/>
            <a:ext cx="1586773" cy="2120249"/>
          </a:xfrm>
          <a:prstGeom prst="roundRect">
            <a:avLst>
              <a:gd name="adj" fmla="val 16667"/>
            </a:avLst>
          </a:prstGeom>
          <a:noFill/>
          <a:ln>
            <a:noFill/>
          </a:ln>
        </p:spPr>
      </p:sp>
      <p:sp>
        <p:nvSpPr>
          <p:cNvPr id="95" name="Google Shape;95;p17"/>
          <p:cNvSpPr txBox="1">
            <a:spLocks noGrp="1"/>
          </p:cNvSpPr>
          <p:nvPr>
            <p:ph type="subTitle" idx="21"/>
          </p:nvPr>
        </p:nvSpPr>
        <p:spPr>
          <a:xfrm>
            <a:off x="4379258" y="7731050"/>
            <a:ext cx="1586773" cy="443733"/>
          </a:xfrm>
          <a:prstGeom prst="rect">
            <a:avLst/>
          </a:prstGeom>
        </p:spPr>
        <p:txBody>
          <a:bodyPr spcFirstLastPara="1" wrap="square" lIns="91425" tIns="91425" rIns="91425" bIns="0" anchor="b" anchorCtr="0">
            <a:noAutofit/>
          </a:bodyPr>
          <a:lstStyle>
            <a:lvl1pPr lvl="0" algn="ctr">
              <a:spcBef>
                <a:spcPts val="0"/>
              </a:spcBef>
              <a:spcAft>
                <a:spcPts val="0"/>
              </a:spcAft>
              <a:buNone/>
              <a:defRPr sz="1280" b="1">
                <a:solidFill>
                  <a:schemeClr val="accent1"/>
                </a:solidFill>
                <a:latin typeface="Nunito Sans"/>
                <a:ea typeface="Nunito Sans"/>
                <a:cs typeface="Nunito Sans"/>
                <a:sym typeface="Nunito Sans"/>
              </a:defRPr>
            </a:lvl1pPr>
            <a:lvl2pPr lvl="1">
              <a:spcBef>
                <a:spcPts val="0"/>
              </a:spcBef>
              <a:spcAft>
                <a:spcPts val="0"/>
              </a:spcAft>
              <a:buClr>
                <a:schemeClr val="accent1"/>
              </a:buClr>
              <a:buSzPts val="1600"/>
              <a:buFont typeface="Nunito Sans"/>
              <a:buNone/>
              <a:defRPr>
                <a:solidFill>
                  <a:schemeClr val="accent1"/>
                </a:solidFill>
                <a:latin typeface="Nunito Sans"/>
                <a:ea typeface="Nunito Sans"/>
                <a:cs typeface="Nunito Sans"/>
                <a:sym typeface="Nunito Sans"/>
              </a:defRPr>
            </a:lvl2pPr>
            <a:lvl3pPr lvl="2">
              <a:spcBef>
                <a:spcPts val="0"/>
              </a:spcBef>
              <a:spcAft>
                <a:spcPts val="0"/>
              </a:spcAft>
              <a:buClr>
                <a:schemeClr val="accent1"/>
              </a:buClr>
              <a:buSzPts val="1600"/>
              <a:buFont typeface="Nunito Sans"/>
              <a:buNone/>
              <a:defRPr>
                <a:solidFill>
                  <a:schemeClr val="accent1"/>
                </a:solidFill>
                <a:latin typeface="Nunito Sans"/>
                <a:ea typeface="Nunito Sans"/>
                <a:cs typeface="Nunito Sans"/>
                <a:sym typeface="Nunito Sans"/>
              </a:defRPr>
            </a:lvl3pPr>
            <a:lvl4pPr lvl="3">
              <a:spcBef>
                <a:spcPts val="0"/>
              </a:spcBef>
              <a:spcAft>
                <a:spcPts val="0"/>
              </a:spcAft>
              <a:buClr>
                <a:schemeClr val="accent1"/>
              </a:buClr>
              <a:buSzPts val="1600"/>
              <a:buFont typeface="Nunito Sans"/>
              <a:buNone/>
              <a:defRPr>
                <a:solidFill>
                  <a:schemeClr val="accent1"/>
                </a:solidFill>
                <a:latin typeface="Nunito Sans"/>
                <a:ea typeface="Nunito Sans"/>
                <a:cs typeface="Nunito Sans"/>
                <a:sym typeface="Nunito Sans"/>
              </a:defRPr>
            </a:lvl4pPr>
            <a:lvl5pPr lvl="4">
              <a:spcBef>
                <a:spcPts val="0"/>
              </a:spcBef>
              <a:spcAft>
                <a:spcPts val="0"/>
              </a:spcAft>
              <a:buClr>
                <a:schemeClr val="accent1"/>
              </a:buClr>
              <a:buSzPts val="1600"/>
              <a:buFont typeface="Nunito Sans"/>
              <a:buNone/>
              <a:defRPr>
                <a:solidFill>
                  <a:schemeClr val="accent1"/>
                </a:solidFill>
                <a:latin typeface="Nunito Sans"/>
                <a:ea typeface="Nunito Sans"/>
                <a:cs typeface="Nunito Sans"/>
                <a:sym typeface="Nunito Sans"/>
              </a:defRPr>
            </a:lvl5pPr>
            <a:lvl6pPr lvl="5">
              <a:spcBef>
                <a:spcPts val="0"/>
              </a:spcBef>
              <a:spcAft>
                <a:spcPts val="0"/>
              </a:spcAft>
              <a:buClr>
                <a:schemeClr val="accent1"/>
              </a:buClr>
              <a:buSzPts val="1600"/>
              <a:buFont typeface="Nunito Sans"/>
              <a:buNone/>
              <a:defRPr>
                <a:solidFill>
                  <a:schemeClr val="accent1"/>
                </a:solidFill>
                <a:latin typeface="Nunito Sans"/>
                <a:ea typeface="Nunito Sans"/>
                <a:cs typeface="Nunito Sans"/>
                <a:sym typeface="Nunito Sans"/>
              </a:defRPr>
            </a:lvl6pPr>
            <a:lvl7pPr lvl="6">
              <a:spcBef>
                <a:spcPts val="0"/>
              </a:spcBef>
              <a:spcAft>
                <a:spcPts val="0"/>
              </a:spcAft>
              <a:buClr>
                <a:schemeClr val="accent1"/>
              </a:buClr>
              <a:buSzPts val="1600"/>
              <a:buFont typeface="Nunito Sans"/>
              <a:buNone/>
              <a:defRPr>
                <a:solidFill>
                  <a:schemeClr val="accent1"/>
                </a:solidFill>
                <a:latin typeface="Nunito Sans"/>
                <a:ea typeface="Nunito Sans"/>
                <a:cs typeface="Nunito Sans"/>
                <a:sym typeface="Nunito Sans"/>
              </a:defRPr>
            </a:lvl7pPr>
            <a:lvl8pPr lvl="7">
              <a:spcBef>
                <a:spcPts val="0"/>
              </a:spcBef>
              <a:spcAft>
                <a:spcPts val="0"/>
              </a:spcAft>
              <a:buClr>
                <a:schemeClr val="accent1"/>
              </a:buClr>
              <a:buSzPts val="1600"/>
              <a:buFont typeface="Nunito Sans"/>
              <a:buNone/>
              <a:defRPr>
                <a:solidFill>
                  <a:schemeClr val="accent1"/>
                </a:solidFill>
                <a:latin typeface="Nunito Sans"/>
                <a:ea typeface="Nunito Sans"/>
                <a:cs typeface="Nunito Sans"/>
                <a:sym typeface="Nunito Sans"/>
              </a:defRPr>
            </a:lvl8pPr>
            <a:lvl9pPr lvl="8">
              <a:spcBef>
                <a:spcPts val="0"/>
              </a:spcBef>
              <a:spcAft>
                <a:spcPts val="0"/>
              </a:spcAft>
              <a:buClr>
                <a:schemeClr val="accent1"/>
              </a:buClr>
              <a:buSzPts val="1600"/>
              <a:buFont typeface="Nunito Sans"/>
              <a:buNone/>
              <a:defRPr>
                <a:solidFill>
                  <a:schemeClr val="accent1"/>
                </a:solidFill>
                <a:latin typeface="Nunito Sans"/>
                <a:ea typeface="Nunito Sans"/>
                <a:cs typeface="Nunito Sans"/>
                <a:sym typeface="Nunito Sans"/>
              </a:defRPr>
            </a:lvl9pPr>
          </a:lstStyle>
          <a:p>
            <a:endParaRPr/>
          </a:p>
        </p:txBody>
      </p:sp>
      <p:sp>
        <p:nvSpPr>
          <p:cNvPr id="96" name="Google Shape;96;p17"/>
          <p:cNvSpPr txBox="1">
            <a:spLocks noGrp="1"/>
          </p:cNvSpPr>
          <p:nvPr>
            <p:ph type="subTitle" idx="22"/>
          </p:nvPr>
        </p:nvSpPr>
        <p:spPr>
          <a:xfrm>
            <a:off x="7039707" y="7731050"/>
            <a:ext cx="1586773" cy="443733"/>
          </a:xfrm>
          <a:prstGeom prst="rect">
            <a:avLst/>
          </a:prstGeom>
        </p:spPr>
        <p:txBody>
          <a:bodyPr spcFirstLastPara="1" wrap="square" lIns="91425" tIns="91425" rIns="91425" bIns="0" anchor="b" anchorCtr="0">
            <a:noAutofit/>
          </a:bodyPr>
          <a:lstStyle>
            <a:lvl1pPr lvl="0" algn="ctr">
              <a:spcBef>
                <a:spcPts val="0"/>
              </a:spcBef>
              <a:spcAft>
                <a:spcPts val="0"/>
              </a:spcAft>
              <a:buNone/>
              <a:defRPr sz="1280" b="1">
                <a:solidFill>
                  <a:schemeClr val="accent1"/>
                </a:solidFill>
                <a:latin typeface="Nunito Sans"/>
                <a:ea typeface="Nunito Sans"/>
                <a:cs typeface="Nunito Sans"/>
                <a:sym typeface="Nunito Sans"/>
              </a:defRPr>
            </a:lvl1pPr>
            <a:lvl2pPr lvl="1">
              <a:spcBef>
                <a:spcPts val="0"/>
              </a:spcBef>
              <a:spcAft>
                <a:spcPts val="0"/>
              </a:spcAft>
              <a:buClr>
                <a:schemeClr val="accent1"/>
              </a:buClr>
              <a:buSzPts val="1600"/>
              <a:buFont typeface="Nunito Sans"/>
              <a:buNone/>
              <a:defRPr>
                <a:solidFill>
                  <a:schemeClr val="accent1"/>
                </a:solidFill>
                <a:latin typeface="Nunito Sans"/>
                <a:ea typeface="Nunito Sans"/>
                <a:cs typeface="Nunito Sans"/>
                <a:sym typeface="Nunito Sans"/>
              </a:defRPr>
            </a:lvl2pPr>
            <a:lvl3pPr lvl="2">
              <a:spcBef>
                <a:spcPts val="0"/>
              </a:spcBef>
              <a:spcAft>
                <a:spcPts val="0"/>
              </a:spcAft>
              <a:buClr>
                <a:schemeClr val="accent1"/>
              </a:buClr>
              <a:buSzPts val="1600"/>
              <a:buFont typeface="Nunito Sans"/>
              <a:buNone/>
              <a:defRPr>
                <a:solidFill>
                  <a:schemeClr val="accent1"/>
                </a:solidFill>
                <a:latin typeface="Nunito Sans"/>
                <a:ea typeface="Nunito Sans"/>
                <a:cs typeface="Nunito Sans"/>
                <a:sym typeface="Nunito Sans"/>
              </a:defRPr>
            </a:lvl3pPr>
            <a:lvl4pPr lvl="3">
              <a:spcBef>
                <a:spcPts val="0"/>
              </a:spcBef>
              <a:spcAft>
                <a:spcPts val="0"/>
              </a:spcAft>
              <a:buClr>
                <a:schemeClr val="accent1"/>
              </a:buClr>
              <a:buSzPts val="1600"/>
              <a:buFont typeface="Nunito Sans"/>
              <a:buNone/>
              <a:defRPr>
                <a:solidFill>
                  <a:schemeClr val="accent1"/>
                </a:solidFill>
                <a:latin typeface="Nunito Sans"/>
                <a:ea typeface="Nunito Sans"/>
                <a:cs typeface="Nunito Sans"/>
                <a:sym typeface="Nunito Sans"/>
              </a:defRPr>
            </a:lvl4pPr>
            <a:lvl5pPr lvl="4">
              <a:spcBef>
                <a:spcPts val="0"/>
              </a:spcBef>
              <a:spcAft>
                <a:spcPts val="0"/>
              </a:spcAft>
              <a:buClr>
                <a:schemeClr val="accent1"/>
              </a:buClr>
              <a:buSzPts val="1600"/>
              <a:buFont typeface="Nunito Sans"/>
              <a:buNone/>
              <a:defRPr>
                <a:solidFill>
                  <a:schemeClr val="accent1"/>
                </a:solidFill>
                <a:latin typeface="Nunito Sans"/>
                <a:ea typeface="Nunito Sans"/>
                <a:cs typeface="Nunito Sans"/>
                <a:sym typeface="Nunito Sans"/>
              </a:defRPr>
            </a:lvl5pPr>
            <a:lvl6pPr lvl="5">
              <a:spcBef>
                <a:spcPts val="0"/>
              </a:spcBef>
              <a:spcAft>
                <a:spcPts val="0"/>
              </a:spcAft>
              <a:buClr>
                <a:schemeClr val="accent1"/>
              </a:buClr>
              <a:buSzPts val="1600"/>
              <a:buFont typeface="Nunito Sans"/>
              <a:buNone/>
              <a:defRPr>
                <a:solidFill>
                  <a:schemeClr val="accent1"/>
                </a:solidFill>
                <a:latin typeface="Nunito Sans"/>
                <a:ea typeface="Nunito Sans"/>
                <a:cs typeface="Nunito Sans"/>
                <a:sym typeface="Nunito Sans"/>
              </a:defRPr>
            </a:lvl6pPr>
            <a:lvl7pPr lvl="6">
              <a:spcBef>
                <a:spcPts val="0"/>
              </a:spcBef>
              <a:spcAft>
                <a:spcPts val="0"/>
              </a:spcAft>
              <a:buClr>
                <a:schemeClr val="accent1"/>
              </a:buClr>
              <a:buSzPts val="1600"/>
              <a:buFont typeface="Nunito Sans"/>
              <a:buNone/>
              <a:defRPr>
                <a:solidFill>
                  <a:schemeClr val="accent1"/>
                </a:solidFill>
                <a:latin typeface="Nunito Sans"/>
                <a:ea typeface="Nunito Sans"/>
                <a:cs typeface="Nunito Sans"/>
                <a:sym typeface="Nunito Sans"/>
              </a:defRPr>
            </a:lvl7pPr>
            <a:lvl8pPr lvl="7">
              <a:spcBef>
                <a:spcPts val="0"/>
              </a:spcBef>
              <a:spcAft>
                <a:spcPts val="0"/>
              </a:spcAft>
              <a:buClr>
                <a:schemeClr val="accent1"/>
              </a:buClr>
              <a:buSzPts val="1600"/>
              <a:buFont typeface="Nunito Sans"/>
              <a:buNone/>
              <a:defRPr>
                <a:solidFill>
                  <a:schemeClr val="accent1"/>
                </a:solidFill>
                <a:latin typeface="Nunito Sans"/>
                <a:ea typeface="Nunito Sans"/>
                <a:cs typeface="Nunito Sans"/>
                <a:sym typeface="Nunito Sans"/>
              </a:defRPr>
            </a:lvl8pPr>
            <a:lvl9pPr lvl="8">
              <a:spcBef>
                <a:spcPts val="0"/>
              </a:spcBef>
              <a:spcAft>
                <a:spcPts val="0"/>
              </a:spcAft>
              <a:buClr>
                <a:schemeClr val="accent1"/>
              </a:buClr>
              <a:buSzPts val="1600"/>
              <a:buFont typeface="Nunito Sans"/>
              <a:buNone/>
              <a:defRPr>
                <a:solidFill>
                  <a:schemeClr val="accent1"/>
                </a:solidFill>
                <a:latin typeface="Nunito Sans"/>
                <a:ea typeface="Nunito Sans"/>
                <a:cs typeface="Nunito Sans"/>
                <a:sym typeface="Nunito Sans"/>
              </a:defRPr>
            </a:lvl9pPr>
          </a:lstStyle>
          <a:p>
            <a:endParaRPr/>
          </a:p>
        </p:txBody>
      </p:sp>
      <p:sp>
        <p:nvSpPr>
          <p:cNvPr id="97" name="Google Shape;97;p17"/>
          <p:cNvSpPr txBox="1">
            <a:spLocks noGrp="1"/>
          </p:cNvSpPr>
          <p:nvPr>
            <p:ph type="subTitle" idx="23"/>
          </p:nvPr>
        </p:nvSpPr>
        <p:spPr>
          <a:xfrm>
            <a:off x="4379254" y="8181540"/>
            <a:ext cx="1586773" cy="590507"/>
          </a:xfrm>
          <a:prstGeom prst="rect">
            <a:avLst/>
          </a:prstGeom>
        </p:spPr>
        <p:txBody>
          <a:bodyPr spcFirstLastPara="1" wrap="square" lIns="91425" tIns="0" rIns="91425" bIns="0" anchor="t" anchorCtr="0">
            <a:noAutofit/>
          </a:bodyPr>
          <a:lstStyle>
            <a:lvl1pPr lvl="0" algn="ctr">
              <a:spcBef>
                <a:spcPts val="0"/>
              </a:spcBef>
              <a:spcAft>
                <a:spcPts val="0"/>
              </a:spcAft>
              <a:buNone/>
              <a:defRPr sz="1280">
                <a:latin typeface="Nunito Sans"/>
                <a:ea typeface="Nunito Sans"/>
                <a:cs typeface="Nunito Sans"/>
                <a:sym typeface="Nunito Sans"/>
              </a:defRPr>
            </a:lvl1pPr>
            <a:lvl2pPr lvl="1">
              <a:spcBef>
                <a:spcPts val="0"/>
              </a:spcBef>
              <a:spcAft>
                <a:spcPts val="0"/>
              </a:spcAft>
              <a:buSzPts val="1600"/>
              <a:buFont typeface="Nunito Sans"/>
              <a:buNone/>
              <a:defRPr>
                <a:latin typeface="Nunito Sans"/>
                <a:ea typeface="Nunito Sans"/>
                <a:cs typeface="Nunito Sans"/>
                <a:sym typeface="Nunito Sans"/>
              </a:defRPr>
            </a:lvl2pPr>
            <a:lvl3pPr lvl="2">
              <a:spcBef>
                <a:spcPts val="0"/>
              </a:spcBef>
              <a:spcAft>
                <a:spcPts val="0"/>
              </a:spcAft>
              <a:buSzPts val="1600"/>
              <a:buFont typeface="Nunito Sans"/>
              <a:buNone/>
              <a:defRPr>
                <a:latin typeface="Nunito Sans"/>
                <a:ea typeface="Nunito Sans"/>
                <a:cs typeface="Nunito Sans"/>
                <a:sym typeface="Nunito Sans"/>
              </a:defRPr>
            </a:lvl3pPr>
            <a:lvl4pPr lvl="3">
              <a:spcBef>
                <a:spcPts val="0"/>
              </a:spcBef>
              <a:spcAft>
                <a:spcPts val="0"/>
              </a:spcAft>
              <a:buSzPts val="1600"/>
              <a:buFont typeface="Nunito Sans"/>
              <a:buNone/>
              <a:defRPr>
                <a:latin typeface="Nunito Sans"/>
                <a:ea typeface="Nunito Sans"/>
                <a:cs typeface="Nunito Sans"/>
                <a:sym typeface="Nunito Sans"/>
              </a:defRPr>
            </a:lvl4pPr>
            <a:lvl5pPr lvl="4">
              <a:spcBef>
                <a:spcPts val="0"/>
              </a:spcBef>
              <a:spcAft>
                <a:spcPts val="0"/>
              </a:spcAft>
              <a:buSzPts val="1600"/>
              <a:buFont typeface="Nunito Sans"/>
              <a:buNone/>
              <a:defRPr>
                <a:latin typeface="Nunito Sans"/>
                <a:ea typeface="Nunito Sans"/>
                <a:cs typeface="Nunito Sans"/>
                <a:sym typeface="Nunito Sans"/>
              </a:defRPr>
            </a:lvl5pPr>
            <a:lvl6pPr lvl="5">
              <a:spcBef>
                <a:spcPts val="0"/>
              </a:spcBef>
              <a:spcAft>
                <a:spcPts val="0"/>
              </a:spcAft>
              <a:buSzPts val="1600"/>
              <a:buFont typeface="Nunito Sans"/>
              <a:buNone/>
              <a:defRPr>
                <a:latin typeface="Nunito Sans"/>
                <a:ea typeface="Nunito Sans"/>
                <a:cs typeface="Nunito Sans"/>
                <a:sym typeface="Nunito Sans"/>
              </a:defRPr>
            </a:lvl6pPr>
            <a:lvl7pPr lvl="6">
              <a:spcBef>
                <a:spcPts val="0"/>
              </a:spcBef>
              <a:spcAft>
                <a:spcPts val="0"/>
              </a:spcAft>
              <a:buSzPts val="1600"/>
              <a:buFont typeface="Nunito Sans"/>
              <a:buNone/>
              <a:defRPr>
                <a:latin typeface="Nunito Sans"/>
                <a:ea typeface="Nunito Sans"/>
                <a:cs typeface="Nunito Sans"/>
                <a:sym typeface="Nunito Sans"/>
              </a:defRPr>
            </a:lvl7pPr>
            <a:lvl8pPr lvl="7">
              <a:spcBef>
                <a:spcPts val="0"/>
              </a:spcBef>
              <a:spcAft>
                <a:spcPts val="0"/>
              </a:spcAft>
              <a:buSzPts val="1600"/>
              <a:buFont typeface="Nunito Sans"/>
              <a:buNone/>
              <a:defRPr>
                <a:latin typeface="Nunito Sans"/>
                <a:ea typeface="Nunito Sans"/>
                <a:cs typeface="Nunito Sans"/>
                <a:sym typeface="Nunito Sans"/>
              </a:defRPr>
            </a:lvl8pPr>
            <a:lvl9pPr lvl="8">
              <a:spcBef>
                <a:spcPts val="0"/>
              </a:spcBef>
              <a:spcAft>
                <a:spcPts val="0"/>
              </a:spcAft>
              <a:buSzPts val="1600"/>
              <a:buFont typeface="Nunito Sans"/>
              <a:buNone/>
              <a:defRPr>
                <a:latin typeface="Nunito Sans"/>
                <a:ea typeface="Nunito Sans"/>
                <a:cs typeface="Nunito Sans"/>
                <a:sym typeface="Nunito Sans"/>
              </a:defRPr>
            </a:lvl9pPr>
          </a:lstStyle>
          <a:p>
            <a:endParaRPr/>
          </a:p>
        </p:txBody>
      </p:sp>
      <p:sp>
        <p:nvSpPr>
          <p:cNvPr id="98" name="Google Shape;98;p17"/>
          <p:cNvSpPr txBox="1">
            <a:spLocks noGrp="1"/>
          </p:cNvSpPr>
          <p:nvPr>
            <p:ph type="subTitle" idx="24"/>
          </p:nvPr>
        </p:nvSpPr>
        <p:spPr>
          <a:xfrm>
            <a:off x="9700157" y="7731050"/>
            <a:ext cx="1586773" cy="443733"/>
          </a:xfrm>
          <a:prstGeom prst="rect">
            <a:avLst/>
          </a:prstGeom>
        </p:spPr>
        <p:txBody>
          <a:bodyPr spcFirstLastPara="1" wrap="square" lIns="91425" tIns="91425" rIns="91425" bIns="0" anchor="b" anchorCtr="0">
            <a:noAutofit/>
          </a:bodyPr>
          <a:lstStyle>
            <a:lvl1pPr lvl="0" algn="ctr">
              <a:spcBef>
                <a:spcPts val="0"/>
              </a:spcBef>
              <a:spcAft>
                <a:spcPts val="0"/>
              </a:spcAft>
              <a:buNone/>
              <a:defRPr sz="1280" b="1">
                <a:solidFill>
                  <a:schemeClr val="accent1"/>
                </a:solidFill>
                <a:latin typeface="Nunito Sans"/>
                <a:ea typeface="Nunito Sans"/>
                <a:cs typeface="Nunito Sans"/>
                <a:sym typeface="Nunito Sans"/>
              </a:defRPr>
            </a:lvl1pPr>
            <a:lvl2pPr lvl="1">
              <a:spcBef>
                <a:spcPts val="0"/>
              </a:spcBef>
              <a:spcAft>
                <a:spcPts val="0"/>
              </a:spcAft>
              <a:buClr>
                <a:schemeClr val="accent1"/>
              </a:buClr>
              <a:buSzPts val="1600"/>
              <a:buFont typeface="Nunito Sans"/>
              <a:buNone/>
              <a:defRPr>
                <a:solidFill>
                  <a:schemeClr val="accent1"/>
                </a:solidFill>
                <a:latin typeface="Nunito Sans"/>
                <a:ea typeface="Nunito Sans"/>
                <a:cs typeface="Nunito Sans"/>
                <a:sym typeface="Nunito Sans"/>
              </a:defRPr>
            </a:lvl2pPr>
            <a:lvl3pPr lvl="2">
              <a:spcBef>
                <a:spcPts val="0"/>
              </a:spcBef>
              <a:spcAft>
                <a:spcPts val="0"/>
              </a:spcAft>
              <a:buClr>
                <a:schemeClr val="accent1"/>
              </a:buClr>
              <a:buSzPts val="1600"/>
              <a:buFont typeface="Nunito Sans"/>
              <a:buNone/>
              <a:defRPr>
                <a:solidFill>
                  <a:schemeClr val="accent1"/>
                </a:solidFill>
                <a:latin typeface="Nunito Sans"/>
                <a:ea typeface="Nunito Sans"/>
                <a:cs typeface="Nunito Sans"/>
                <a:sym typeface="Nunito Sans"/>
              </a:defRPr>
            </a:lvl3pPr>
            <a:lvl4pPr lvl="3">
              <a:spcBef>
                <a:spcPts val="0"/>
              </a:spcBef>
              <a:spcAft>
                <a:spcPts val="0"/>
              </a:spcAft>
              <a:buClr>
                <a:schemeClr val="accent1"/>
              </a:buClr>
              <a:buSzPts val="1600"/>
              <a:buFont typeface="Nunito Sans"/>
              <a:buNone/>
              <a:defRPr>
                <a:solidFill>
                  <a:schemeClr val="accent1"/>
                </a:solidFill>
                <a:latin typeface="Nunito Sans"/>
                <a:ea typeface="Nunito Sans"/>
                <a:cs typeface="Nunito Sans"/>
                <a:sym typeface="Nunito Sans"/>
              </a:defRPr>
            </a:lvl4pPr>
            <a:lvl5pPr lvl="4">
              <a:spcBef>
                <a:spcPts val="0"/>
              </a:spcBef>
              <a:spcAft>
                <a:spcPts val="0"/>
              </a:spcAft>
              <a:buClr>
                <a:schemeClr val="accent1"/>
              </a:buClr>
              <a:buSzPts val="1600"/>
              <a:buFont typeface="Nunito Sans"/>
              <a:buNone/>
              <a:defRPr>
                <a:solidFill>
                  <a:schemeClr val="accent1"/>
                </a:solidFill>
                <a:latin typeface="Nunito Sans"/>
                <a:ea typeface="Nunito Sans"/>
                <a:cs typeface="Nunito Sans"/>
                <a:sym typeface="Nunito Sans"/>
              </a:defRPr>
            </a:lvl5pPr>
            <a:lvl6pPr lvl="5">
              <a:spcBef>
                <a:spcPts val="0"/>
              </a:spcBef>
              <a:spcAft>
                <a:spcPts val="0"/>
              </a:spcAft>
              <a:buClr>
                <a:schemeClr val="accent1"/>
              </a:buClr>
              <a:buSzPts val="1600"/>
              <a:buFont typeface="Nunito Sans"/>
              <a:buNone/>
              <a:defRPr>
                <a:solidFill>
                  <a:schemeClr val="accent1"/>
                </a:solidFill>
                <a:latin typeface="Nunito Sans"/>
                <a:ea typeface="Nunito Sans"/>
                <a:cs typeface="Nunito Sans"/>
                <a:sym typeface="Nunito Sans"/>
              </a:defRPr>
            </a:lvl6pPr>
            <a:lvl7pPr lvl="6">
              <a:spcBef>
                <a:spcPts val="0"/>
              </a:spcBef>
              <a:spcAft>
                <a:spcPts val="0"/>
              </a:spcAft>
              <a:buClr>
                <a:schemeClr val="accent1"/>
              </a:buClr>
              <a:buSzPts val="1600"/>
              <a:buFont typeface="Nunito Sans"/>
              <a:buNone/>
              <a:defRPr>
                <a:solidFill>
                  <a:schemeClr val="accent1"/>
                </a:solidFill>
                <a:latin typeface="Nunito Sans"/>
                <a:ea typeface="Nunito Sans"/>
                <a:cs typeface="Nunito Sans"/>
                <a:sym typeface="Nunito Sans"/>
              </a:defRPr>
            </a:lvl7pPr>
            <a:lvl8pPr lvl="7">
              <a:spcBef>
                <a:spcPts val="0"/>
              </a:spcBef>
              <a:spcAft>
                <a:spcPts val="0"/>
              </a:spcAft>
              <a:buClr>
                <a:schemeClr val="accent1"/>
              </a:buClr>
              <a:buSzPts val="1600"/>
              <a:buFont typeface="Nunito Sans"/>
              <a:buNone/>
              <a:defRPr>
                <a:solidFill>
                  <a:schemeClr val="accent1"/>
                </a:solidFill>
                <a:latin typeface="Nunito Sans"/>
                <a:ea typeface="Nunito Sans"/>
                <a:cs typeface="Nunito Sans"/>
                <a:sym typeface="Nunito Sans"/>
              </a:defRPr>
            </a:lvl8pPr>
            <a:lvl9pPr lvl="8">
              <a:spcBef>
                <a:spcPts val="0"/>
              </a:spcBef>
              <a:spcAft>
                <a:spcPts val="0"/>
              </a:spcAft>
              <a:buClr>
                <a:schemeClr val="accent1"/>
              </a:buClr>
              <a:buSzPts val="1600"/>
              <a:buFont typeface="Nunito Sans"/>
              <a:buNone/>
              <a:defRPr>
                <a:solidFill>
                  <a:schemeClr val="accent1"/>
                </a:solidFill>
                <a:latin typeface="Nunito Sans"/>
                <a:ea typeface="Nunito Sans"/>
                <a:cs typeface="Nunito Sans"/>
                <a:sym typeface="Nunito Sans"/>
              </a:defRPr>
            </a:lvl9pPr>
          </a:lstStyle>
          <a:p>
            <a:endParaRPr/>
          </a:p>
        </p:txBody>
      </p:sp>
      <p:sp>
        <p:nvSpPr>
          <p:cNvPr id="99" name="Google Shape;99;p17"/>
          <p:cNvSpPr txBox="1">
            <a:spLocks noGrp="1"/>
          </p:cNvSpPr>
          <p:nvPr>
            <p:ph type="subTitle" idx="25"/>
          </p:nvPr>
        </p:nvSpPr>
        <p:spPr>
          <a:xfrm>
            <a:off x="7039699" y="8181540"/>
            <a:ext cx="1586773" cy="590507"/>
          </a:xfrm>
          <a:prstGeom prst="rect">
            <a:avLst/>
          </a:prstGeom>
        </p:spPr>
        <p:txBody>
          <a:bodyPr spcFirstLastPara="1" wrap="square" lIns="91425" tIns="0" rIns="91425" bIns="0" anchor="t" anchorCtr="0">
            <a:noAutofit/>
          </a:bodyPr>
          <a:lstStyle>
            <a:lvl1pPr lvl="0" algn="ctr">
              <a:spcBef>
                <a:spcPts val="0"/>
              </a:spcBef>
              <a:spcAft>
                <a:spcPts val="0"/>
              </a:spcAft>
              <a:buNone/>
              <a:defRPr sz="1280">
                <a:latin typeface="Nunito Sans"/>
                <a:ea typeface="Nunito Sans"/>
                <a:cs typeface="Nunito Sans"/>
                <a:sym typeface="Nunito Sans"/>
              </a:defRPr>
            </a:lvl1pPr>
            <a:lvl2pPr lvl="1">
              <a:spcBef>
                <a:spcPts val="0"/>
              </a:spcBef>
              <a:spcAft>
                <a:spcPts val="0"/>
              </a:spcAft>
              <a:buSzPts val="1600"/>
              <a:buFont typeface="Nunito Sans"/>
              <a:buNone/>
              <a:defRPr>
                <a:latin typeface="Nunito Sans"/>
                <a:ea typeface="Nunito Sans"/>
                <a:cs typeface="Nunito Sans"/>
                <a:sym typeface="Nunito Sans"/>
              </a:defRPr>
            </a:lvl2pPr>
            <a:lvl3pPr lvl="2">
              <a:spcBef>
                <a:spcPts val="0"/>
              </a:spcBef>
              <a:spcAft>
                <a:spcPts val="0"/>
              </a:spcAft>
              <a:buSzPts val="1600"/>
              <a:buFont typeface="Nunito Sans"/>
              <a:buNone/>
              <a:defRPr>
                <a:latin typeface="Nunito Sans"/>
                <a:ea typeface="Nunito Sans"/>
                <a:cs typeface="Nunito Sans"/>
                <a:sym typeface="Nunito Sans"/>
              </a:defRPr>
            </a:lvl3pPr>
            <a:lvl4pPr lvl="3">
              <a:spcBef>
                <a:spcPts val="0"/>
              </a:spcBef>
              <a:spcAft>
                <a:spcPts val="0"/>
              </a:spcAft>
              <a:buSzPts val="1600"/>
              <a:buFont typeface="Nunito Sans"/>
              <a:buNone/>
              <a:defRPr>
                <a:latin typeface="Nunito Sans"/>
                <a:ea typeface="Nunito Sans"/>
                <a:cs typeface="Nunito Sans"/>
                <a:sym typeface="Nunito Sans"/>
              </a:defRPr>
            </a:lvl4pPr>
            <a:lvl5pPr lvl="4">
              <a:spcBef>
                <a:spcPts val="0"/>
              </a:spcBef>
              <a:spcAft>
                <a:spcPts val="0"/>
              </a:spcAft>
              <a:buSzPts val="1600"/>
              <a:buFont typeface="Nunito Sans"/>
              <a:buNone/>
              <a:defRPr>
                <a:latin typeface="Nunito Sans"/>
                <a:ea typeface="Nunito Sans"/>
                <a:cs typeface="Nunito Sans"/>
                <a:sym typeface="Nunito Sans"/>
              </a:defRPr>
            </a:lvl5pPr>
            <a:lvl6pPr lvl="5">
              <a:spcBef>
                <a:spcPts val="0"/>
              </a:spcBef>
              <a:spcAft>
                <a:spcPts val="0"/>
              </a:spcAft>
              <a:buSzPts val="1600"/>
              <a:buFont typeface="Nunito Sans"/>
              <a:buNone/>
              <a:defRPr>
                <a:latin typeface="Nunito Sans"/>
                <a:ea typeface="Nunito Sans"/>
                <a:cs typeface="Nunito Sans"/>
                <a:sym typeface="Nunito Sans"/>
              </a:defRPr>
            </a:lvl6pPr>
            <a:lvl7pPr lvl="6">
              <a:spcBef>
                <a:spcPts val="0"/>
              </a:spcBef>
              <a:spcAft>
                <a:spcPts val="0"/>
              </a:spcAft>
              <a:buSzPts val="1600"/>
              <a:buFont typeface="Nunito Sans"/>
              <a:buNone/>
              <a:defRPr>
                <a:latin typeface="Nunito Sans"/>
                <a:ea typeface="Nunito Sans"/>
                <a:cs typeface="Nunito Sans"/>
                <a:sym typeface="Nunito Sans"/>
              </a:defRPr>
            </a:lvl7pPr>
            <a:lvl8pPr lvl="7">
              <a:spcBef>
                <a:spcPts val="0"/>
              </a:spcBef>
              <a:spcAft>
                <a:spcPts val="0"/>
              </a:spcAft>
              <a:buSzPts val="1600"/>
              <a:buFont typeface="Nunito Sans"/>
              <a:buNone/>
              <a:defRPr>
                <a:latin typeface="Nunito Sans"/>
                <a:ea typeface="Nunito Sans"/>
                <a:cs typeface="Nunito Sans"/>
                <a:sym typeface="Nunito Sans"/>
              </a:defRPr>
            </a:lvl8pPr>
            <a:lvl9pPr lvl="8">
              <a:spcBef>
                <a:spcPts val="0"/>
              </a:spcBef>
              <a:spcAft>
                <a:spcPts val="0"/>
              </a:spcAft>
              <a:buSzPts val="1600"/>
              <a:buFont typeface="Nunito Sans"/>
              <a:buNone/>
              <a:defRPr>
                <a:latin typeface="Nunito Sans"/>
                <a:ea typeface="Nunito Sans"/>
                <a:cs typeface="Nunito Sans"/>
                <a:sym typeface="Nunito Sans"/>
              </a:defRPr>
            </a:lvl9pPr>
          </a:lstStyle>
          <a:p>
            <a:endParaRPr/>
          </a:p>
        </p:txBody>
      </p:sp>
      <p:sp>
        <p:nvSpPr>
          <p:cNvPr id="100" name="Google Shape;100;p17"/>
          <p:cNvSpPr txBox="1">
            <a:spLocks noGrp="1"/>
          </p:cNvSpPr>
          <p:nvPr>
            <p:ph type="subTitle" idx="26"/>
          </p:nvPr>
        </p:nvSpPr>
        <p:spPr>
          <a:xfrm>
            <a:off x="1718791" y="8181540"/>
            <a:ext cx="1586773" cy="590507"/>
          </a:xfrm>
          <a:prstGeom prst="rect">
            <a:avLst/>
          </a:prstGeom>
        </p:spPr>
        <p:txBody>
          <a:bodyPr spcFirstLastPara="1" wrap="square" lIns="91425" tIns="0" rIns="91425" bIns="0" anchor="t" anchorCtr="0">
            <a:noAutofit/>
          </a:bodyPr>
          <a:lstStyle>
            <a:lvl1pPr lvl="0" algn="ctr">
              <a:spcBef>
                <a:spcPts val="0"/>
              </a:spcBef>
              <a:spcAft>
                <a:spcPts val="0"/>
              </a:spcAft>
              <a:buNone/>
              <a:defRPr sz="1280">
                <a:latin typeface="Nunito Sans"/>
                <a:ea typeface="Nunito Sans"/>
                <a:cs typeface="Nunito Sans"/>
                <a:sym typeface="Nunito Sans"/>
              </a:defRPr>
            </a:lvl1pPr>
            <a:lvl2pPr lvl="1">
              <a:spcBef>
                <a:spcPts val="0"/>
              </a:spcBef>
              <a:spcAft>
                <a:spcPts val="0"/>
              </a:spcAft>
              <a:buSzPts val="1600"/>
              <a:buFont typeface="Nunito Sans"/>
              <a:buNone/>
              <a:defRPr>
                <a:latin typeface="Nunito Sans"/>
                <a:ea typeface="Nunito Sans"/>
                <a:cs typeface="Nunito Sans"/>
                <a:sym typeface="Nunito Sans"/>
              </a:defRPr>
            </a:lvl2pPr>
            <a:lvl3pPr lvl="2">
              <a:spcBef>
                <a:spcPts val="0"/>
              </a:spcBef>
              <a:spcAft>
                <a:spcPts val="0"/>
              </a:spcAft>
              <a:buSzPts val="1600"/>
              <a:buFont typeface="Nunito Sans"/>
              <a:buNone/>
              <a:defRPr>
                <a:latin typeface="Nunito Sans"/>
                <a:ea typeface="Nunito Sans"/>
                <a:cs typeface="Nunito Sans"/>
                <a:sym typeface="Nunito Sans"/>
              </a:defRPr>
            </a:lvl3pPr>
            <a:lvl4pPr lvl="3">
              <a:spcBef>
                <a:spcPts val="0"/>
              </a:spcBef>
              <a:spcAft>
                <a:spcPts val="0"/>
              </a:spcAft>
              <a:buSzPts val="1600"/>
              <a:buFont typeface="Nunito Sans"/>
              <a:buNone/>
              <a:defRPr>
                <a:latin typeface="Nunito Sans"/>
                <a:ea typeface="Nunito Sans"/>
                <a:cs typeface="Nunito Sans"/>
                <a:sym typeface="Nunito Sans"/>
              </a:defRPr>
            </a:lvl4pPr>
            <a:lvl5pPr lvl="4">
              <a:spcBef>
                <a:spcPts val="0"/>
              </a:spcBef>
              <a:spcAft>
                <a:spcPts val="0"/>
              </a:spcAft>
              <a:buSzPts val="1600"/>
              <a:buFont typeface="Nunito Sans"/>
              <a:buNone/>
              <a:defRPr>
                <a:latin typeface="Nunito Sans"/>
                <a:ea typeface="Nunito Sans"/>
                <a:cs typeface="Nunito Sans"/>
                <a:sym typeface="Nunito Sans"/>
              </a:defRPr>
            </a:lvl5pPr>
            <a:lvl6pPr lvl="5">
              <a:spcBef>
                <a:spcPts val="0"/>
              </a:spcBef>
              <a:spcAft>
                <a:spcPts val="0"/>
              </a:spcAft>
              <a:buSzPts val="1600"/>
              <a:buFont typeface="Nunito Sans"/>
              <a:buNone/>
              <a:defRPr>
                <a:latin typeface="Nunito Sans"/>
                <a:ea typeface="Nunito Sans"/>
                <a:cs typeface="Nunito Sans"/>
                <a:sym typeface="Nunito Sans"/>
              </a:defRPr>
            </a:lvl6pPr>
            <a:lvl7pPr lvl="6">
              <a:spcBef>
                <a:spcPts val="0"/>
              </a:spcBef>
              <a:spcAft>
                <a:spcPts val="0"/>
              </a:spcAft>
              <a:buSzPts val="1600"/>
              <a:buFont typeface="Nunito Sans"/>
              <a:buNone/>
              <a:defRPr>
                <a:latin typeface="Nunito Sans"/>
                <a:ea typeface="Nunito Sans"/>
                <a:cs typeface="Nunito Sans"/>
                <a:sym typeface="Nunito Sans"/>
              </a:defRPr>
            </a:lvl7pPr>
            <a:lvl8pPr lvl="7">
              <a:spcBef>
                <a:spcPts val="0"/>
              </a:spcBef>
              <a:spcAft>
                <a:spcPts val="0"/>
              </a:spcAft>
              <a:buSzPts val="1600"/>
              <a:buFont typeface="Nunito Sans"/>
              <a:buNone/>
              <a:defRPr>
                <a:latin typeface="Nunito Sans"/>
                <a:ea typeface="Nunito Sans"/>
                <a:cs typeface="Nunito Sans"/>
                <a:sym typeface="Nunito Sans"/>
              </a:defRPr>
            </a:lvl8pPr>
            <a:lvl9pPr lvl="8">
              <a:spcBef>
                <a:spcPts val="0"/>
              </a:spcBef>
              <a:spcAft>
                <a:spcPts val="0"/>
              </a:spcAft>
              <a:buSzPts val="1600"/>
              <a:buFont typeface="Nunito Sans"/>
              <a:buNone/>
              <a:defRPr>
                <a:latin typeface="Nunito Sans"/>
                <a:ea typeface="Nunito Sans"/>
                <a:cs typeface="Nunito Sans"/>
                <a:sym typeface="Nunito Sans"/>
              </a:defRPr>
            </a:lvl9pPr>
          </a:lstStyle>
          <a:p>
            <a:endParaRPr/>
          </a:p>
        </p:txBody>
      </p:sp>
      <p:sp>
        <p:nvSpPr>
          <p:cNvPr id="101" name="Google Shape;101;p17"/>
          <p:cNvSpPr txBox="1">
            <a:spLocks noGrp="1"/>
          </p:cNvSpPr>
          <p:nvPr>
            <p:ph type="subTitle" idx="27"/>
          </p:nvPr>
        </p:nvSpPr>
        <p:spPr>
          <a:xfrm>
            <a:off x="9700143" y="8181540"/>
            <a:ext cx="1586773" cy="590507"/>
          </a:xfrm>
          <a:prstGeom prst="rect">
            <a:avLst/>
          </a:prstGeom>
        </p:spPr>
        <p:txBody>
          <a:bodyPr spcFirstLastPara="1" wrap="square" lIns="91425" tIns="0" rIns="91425" bIns="0" anchor="t" anchorCtr="0">
            <a:noAutofit/>
          </a:bodyPr>
          <a:lstStyle>
            <a:lvl1pPr lvl="0" algn="ctr">
              <a:spcBef>
                <a:spcPts val="0"/>
              </a:spcBef>
              <a:spcAft>
                <a:spcPts val="0"/>
              </a:spcAft>
              <a:buNone/>
              <a:defRPr sz="1280">
                <a:latin typeface="Nunito Sans"/>
                <a:ea typeface="Nunito Sans"/>
                <a:cs typeface="Nunito Sans"/>
                <a:sym typeface="Nunito Sans"/>
              </a:defRPr>
            </a:lvl1pPr>
            <a:lvl2pPr lvl="1">
              <a:spcBef>
                <a:spcPts val="0"/>
              </a:spcBef>
              <a:spcAft>
                <a:spcPts val="0"/>
              </a:spcAft>
              <a:buSzPts val="1600"/>
              <a:buFont typeface="Nunito Sans"/>
              <a:buNone/>
              <a:defRPr>
                <a:latin typeface="Nunito Sans"/>
                <a:ea typeface="Nunito Sans"/>
                <a:cs typeface="Nunito Sans"/>
                <a:sym typeface="Nunito Sans"/>
              </a:defRPr>
            </a:lvl2pPr>
            <a:lvl3pPr lvl="2">
              <a:spcBef>
                <a:spcPts val="0"/>
              </a:spcBef>
              <a:spcAft>
                <a:spcPts val="0"/>
              </a:spcAft>
              <a:buSzPts val="1600"/>
              <a:buFont typeface="Nunito Sans"/>
              <a:buNone/>
              <a:defRPr>
                <a:latin typeface="Nunito Sans"/>
                <a:ea typeface="Nunito Sans"/>
                <a:cs typeface="Nunito Sans"/>
                <a:sym typeface="Nunito Sans"/>
              </a:defRPr>
            </a:lvl3pPr>
            <a:lvl4pPr lvl="3">
              <a:spcBef>
                <a:spcPts val="0"/>
              </a:spcBef>
              <a:spcAft>
                <a:spcPts val="0"/>
              </a:spcAft>
              <a:buSzPts val="1600"/>
              <a:buFont typeface="Nunito Sans"/>
              <a:buNone/>
              <a:defRPr>
                <a:latin typeface="Nunito Sans"/>
                <a:ea typeface="Nunito Sans"/>
                <a:cs typeface="Nunito Sans"/>
                <a:sym typeface="Nunito Sans"/>
              </a:defRPr>
            </a:lvl4pPr>
            <a:lvl5pPr lvl="4">
              <a:spcBef>
                <a:spcPts val="0"/>
              </a:spcBef>
              <a:spcAft>
                <a:spcPts val="0"/>
              </a:spcAft>
              <a:buSzPts val="1600"/>
              <a:buFont typeface="Nunito Sans"/>
              <a:buNone/>
              <a:defRPr>
                <a:latin typeface="Nunito Sans"/>
                <a:ea typeface="Nunito Sans"/>
                <a:cs typeface="Nunito Sans"/>
                <a:sym typeface="Nunito Sans"/>
              </a:defRPr>
            </a:lvl5pPr>
            <a:lvl6pPr lvl="5">
              <a:spcBef>
                <a:spcPts val="0"/>
              </a:spcBef>
              <a:spcAft>
                <a:spcPts val="0"/>
              </a:spcAft>
              <a:buSzPts val="1600"/>
              <a:buFont typeface="Nunito Sans"/>
              <a:buNone/>
              <a:defRPr>
                <a:latin typeface="Nunito Sans"/>
                <a:ea typeface="Nunito Sans"/>
                <a:cs typeface="Nunito Sans"/>
                <a:sym typeface="Nunito Sans"/>
              </a:defRPr>
            </a:lvl6pPr>
            <a:lvl7pPr lvl="6">
              <a:spcBef>
                <a:spcPts val="0"/>
              </a:spcBef>
              <a:spcAft>
                <a:spcPts val="0"/>
              </a:spcAft>
              <a:buSzPts val="1600"/>
              <a:buFont typeface="Nunito Sans"/>
              <a:buNone/>
              <a:defRPr>
                <a:latin typeface="Nunito Sans"/>
                <a:ea typeface="Nunito Sans"/>
                <a:cs typeface="Nunito Sans"/>
                <a:sym typeface="Nunito Sans"/>
              </a:defRPr>
            </a:lvl7pPr>
            <a:lvl8pPr lvl="7">
              <a:spcBef>
                <a:spcPts val="0"/>
              </a:spcBef>
              <a:spcAft>
                <a:spcPts val="0"/>
              </a:spcAft>
              <a:buSzPts val="1600"/>
              <a:buFont typeface="Nunito Sans"/>
              <a:buNone/>
              <a:defRPr>
                <a:latin typeface="Nunito Sans"/>
                <a:ea typeface="Nunito Sans"/>
                <a:cs typeface="Nunito Sans"/>
                <a:sym typeface="Nunito Sans"/>
              </a:defRPr>
            </a:lvl8pPr>
            <a:lvl9pPr lvl="8">
              <a:spcBef>
                <a:spcPts val="0"/>
              </a:spcBef>
              <a:spcAft>
                <a:spcPts val="0"/>
              </a:spcAft>
              <a:buSzPts val="1600"/>
              <a:buFont typeface="Nunito Sans"/>
              <a:buNone/>
              <a:defRPr>
                <a:latin typeface="Nunito Sans"/>
                <a:ea typeface="Nunito Sans"/>
                <a:cs typeface="Nunito Sans"/>
                <a:sym typeface="Nunito Sans"/>
              </a:defRPr>
            </a:lvl9pPr>
          </a:lstStyle>
          <a:p>
            <a:endParaRPr/>
          </a:p>
        </p:txBody>
      </p:sp>
      <p:sp>
        <p:nvSpPr>
          <p:cNvPr id="102" name="Google Shape;102;p17"/>
          <p:cNvSpPr txBox="1">
            <a:spLocks noGrp="1"/>
          </p:cNvSpPr>
          <p:nvPr>
            <p:ph type="subTitle" idx="28"/>
          </p:nvPr>
        </p:nvSpPr>
        <p:spPr>
          <a:xfrm>
            <a:off x="325120" y="9102744"/>
            <a:ext cx="1586773" cy="590507"/>
          </a:xfrm>
          <a:prstGeom prst="rect">
            <a:avLst/>
          </a:prstGeom>
        </p:spPr>
        <p:txBody>
          <a:bodyPr spcFirstLastPara="1" wrap="square" lIns="91425" tIns="91425" rIns="91425" bIns="91425" anchor="t" anchorCtr="0">
            <a:noAutofit/>
          </a:bodyPr>
          <a:lstStyle>
            <a:lvl1pPr lvl="0">
              <a:spcBef>
                <a:spcPts val="0"/>
              </a:spcBef>
              <a:spcAft>
                <a:spcPts val="0"/>
              </a:spcAft>
              <a:buNone/>
              <a:defRPr sz="996">
                <a:solidFill>
                  <a:schemeClr val="accent5"/>
                </a:solidFill>
                <a:latin typeface="Nunito Sans"/>
                <a:ea typeface="Nunito Sans"/>
                <a:cs typeface="Nunito Sans"/>
                <a:sym typeface="Nunito Sans"/>
              </a:defRPr>
            </a:lvl1pPr>
            <a:lvl2pPr lvl="1">
              <a:spcBef>
                <a:spcPts val="0"/>
              </a:spcBef>
              <a:spcAft>
                <a:spcPts val="0"/>
              </a:spcAft>
              <a:buSzPts val="700"/>
              <a:buFont typeface="Nunito Sans"/>
              <a:buNone/>
              <a:defRPr sz="996">
                <a:latin typeface="Nunito Sans"/>
                <a:ea typeface="Nunito Sans"/>
                <a:cs typeface="Nunito Sans"/>
                <a:sym typeface="Nunito Sans"/>
              </a:defRPr>
            </a:lvl2pPr>
            <a:lvl3pPr lvl="2">
              <a:spcBef>
                <a:spcPts val="0"/>
              </a:spcBef>
              <a:spcAft>
                <a:spcPts val="0"/>
              </a:spcAft>
              <a:buSzPts val="700"/>
              <a:buFont typeface="Nunito Sans"/>
              <a:buNone/>
              <a:defRPr sz="996">
                <a:latin typeface="Nunito Sans"/>
                <a:ea typeface="Nunito Sans"/>
                <a:cs typeface="Nunito Sans"/>
                <a:sym typeface="Nunito Sans"/>
              </a:defRPr>
            </a:lvl3pPr>
            <a:lvl4pPr lvl="3">
              <a:spcBef>
                <a:spcPts val="0"/>
              </a:spcBef>
              <a:spcAft>
                <a:spcPts val="0"/>
              </a:spcAft>
              <a:buSzPts val="700"/>
              <a:buFont typeface="Nunito Sans"/>
              <a:buNone/>
              <a:defRPr sz="996">
                <a:latin typeface="Nunito Sans"/>
                <a:ea typeface="Nunito Sans"/>
                <a:cs typeface="Nunito Sans"/>
                <a:sym typeface="Nunito Sans"/>
              </a:defRPr>
            </a:lvl4pPr>
            <a:lvl5pPr lvl="4">
              <a:spcBef>
                <a:spcPts val="0"/>
              </a:spcBef>
              <a:spcAft>
                <a:spcPts val="0"/>
              </a:spcAft>
              <a:buSzPts val="700"/>
              <a:buFont typeface="Nunito Sans"/>
              <a:buNone/>
              <a:defRPr sz="996">
                <a:latin typeface="Nunito Sans"/>
                <a:ea typeface="Nunito Sans"/>
                <a:cs typeface="Nunito Sans"/>
                <a:sym typeface="Nunito Sans"/>
              </a:defRPr>
            </a:lvl5pPr>
            <a:lvl6pPr lvl="5">
              <a:spcBef>
                <a:spcPts val="0"/>
              </a:spcBef>
              <a:spcAft>
                <a:spcPts val="0"/>
              </a:spcAft>
              <a:buSzPts val="700"/>
              <a:buFont typeface="Nunito Sans"/>
              <a:buNone/>
              <a:defRPr sz="996">
                <a:latin typeface="Nunito Sans"/>
                <a:ea typeface="Nunito Sans"/>
                <a:cs typeface="Nunito Sans"/>
                <a:sym typeface="Nunito Sans"/>
              </a:defRPr>
            </a:lvl6pPr>
            <a:lvl7pPr lvl="6">
              <a:spcBef>
                <a:spcPts val="0"/>
              </a:spcBef>
              <a:spcAft>
                <a:spcPts val="0"/>
              </a:spcAft>
              <a:buSzPts val="700"/>
              <a:buFont typeface="Nunito Sans"/>
              <a:buNone/>
              <a:defRPr sz="996">
                <a:latin typeface="Nunito Sans"/>
                <a:ea typeface="Nunito Sans"/>
                <a:cs typeface="Nunito Sans"/>
                <a:sym typeface="Nunito Sans"/>
              </a:defRPr>
            </a:lvl7pPr>
            <a:lvl8pPr lvl="7">
              <a:spcBef>
                <a:spcPts val="0"/>
              </a:spcBef>
              <a:spcAft>
                <a:spcPts val="0"/>
              </a:spcAft>
              <a:buSzPts val="700"/>
              <a:buFont typeface="Nunito Sans"/>
              <a:buNone/>
              <a:defRPr sz="996">
                <a:latin typeface="Nunito Sans"/>
                <a:ea typeface="Nunito Sans"/>
                <a:cs typeface="Nunito Sans"/>
                <a:sym typeface="Nunito Sans"/>
              </a:defRPr>
            </a:lvl8pPr>
            <a:lvl9pPr lvl="8">
              <a:spcBef>
                <a:spcPts val="0"/>
              </a:spcBef>
              <a:spcAft>
                <a:spcPts val="0"/>
              </a:spcAft>
              <a:buSzPts val="700"/>
              <a:buFont typeface="Nunito Sans"/>
              <a:buNone/>
              <a:defRPr sz="996">
                <a:latin typeface="Nunito Sans"/>
                <a:ea typeface="Nunito Sans"/>
                <a:cs typeface="Nunito Sans"/>
                <a:sym typeface="Nunito Sans"/>
              </a:defRPr>
            </a:lvl9pPr>
          </a:lstStyle>
          <a:p>
            <a:endParaRPr/>
          </a:p>
        </p:txBody>
      </p:sp>
    </p:spTree>
    <p:extLst>
      <p:ext uri="{BB962C8B-B14F-4D97-AF65-F5344CB8AC3E}">
        <p14:creationId xmlns:p14="http://schemas.microsoft.com/office/powerpoint/2010/main" val="2104836825"/>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matchingName="Meet the team - Alt 1">
  <p:cSld name="Meet the team - Alt 1">
    <p:spTree>
      <p:nvGrpSpPr>
        <p:cNvPr id="1" name="Shape 103"/>
        <p:cNvGrpSpPr/>
        <p:nvPr/>
      </p:nvGrpSpPr>
      <p:grpSpPr>
        <a:xfrm>
          <a:off x="0" y="0"/>
          <a:ext cx="0" cy="0"/>
          <a:chOff x="0" y="0"/>
          <a:chExt cx="0" cy="0"/>
        </a:xfrm>
      </p:grpSpPr>
      <p:sp>
        <p:nvSpPr>
          <p:cNvPr id="104" name="Google Shape;104;p18"/>
          <p:cNvSpPr txBox="1">
            <a:spLocks noGrp="1"/>
          </p:cNvSpPr>
          <p:nvPr>
            <p:ph type="body" idx="1"/>
          </p:nvPr>
        </p:nvSpPr>
        <p:spPr>
          <a:xfrm>
            <a:off x="8553412" y="3151313"/>
            <a:ext cx="3056213" cy="1453511"/>
          </a:xfrm>
          <a:prstGeom prst="rect">
            <a:avLst/>
          </a:prstGeom>
        </p:spPr>
        <p:txBody>
          <a:bodyPr spcFirstLastPara="1" wrap="square" lIns="0" tIns="91425" rIns="91425" bIns="91425" anchor="t" anchorCtr="0">
            <a:noAutofit/>
          </a:bodyPr>
          <a:lstStyle>
            <a:lvl1pPr marL="650230" lvl="0" indent="-406394">
              <a:spcBef>
                <a:spcPts val="0"/>
              </a:spcBef>
              <a:spcAft>
                <a:spcPts val="0"/>
              </a:spcAft>
              <a:buClr>
                <a:schemeClr val="dk1"/>
              </a:buClr>
              <a:buSzPts val="900"/>
              <a:buFont typeface="Nunito Sans"/>
              <a:buChar char="●"/>
              <a:defRPr sz="1280">
                <a:highlight>
                  <a:schemeClr val="dk2"/>
                </a:highlight>
              </a:defRPr>
            </a:lvl1pPr>
            <a:lvl2pPr marL="1300460" lvl="1" indent="-406394">
              <a:spcBef>
                <a:spcPts val="0"/>
              </a:spcBef>
              <a:spcAft>
                <a:spcPts val="0"/>
              </a:spcAft>
              <a:buClr>
                <a:schemeClr val="dk1"/>
              </a:buClr>
              <a:buSzPts val="900"/>
              <a:buFont typeface="Nunito Sans"/>
              <a:buChar char="○"/>
              <a:defRPr sz="1280">
                <a:highlight>
                  <a:schemeClr val="dk2"/>
                </a:highlight>
              </a:defRPr>
            </a:lvl2pPr>
            <a:lvl3pPr marL="1950690" lvl="2" indent="-406394">
              <a:spcBef>
                <a:spcPts val="0"/>
              </a:spcBef>
              <a:spcAft>
                <a:spcPts val="0"/>
              </a:spcAft>
              <a:buClr>
                <a:schemeClr val="dk1"/>
              </a:buClr>
              <a:buSzPts val="900"/>
              <a:buFont typeface="Nunito Sans"/>
              <a:buChar char="■"/>
              <a:defRPr sz="1280">
                <a:highlight>
                  <a:schemeClr val="dk2"/>
                </a:highlight>
              </a:defRPr>
            </a:lvl3pPr>
            <a:lvl4pPr marL="2600919" lvl="3" indent="-406394">
              <a:spcBef>
                <a:spcPts val="0"/>
              </a:spcBef>
              <a:spcAft>
                <a:spcPts val="0"/>
              </a:spcAft>
              <a:buClr>
                <a:schemeClr val="dk1"/>
              </a:buClr>
              <a:buSzPts val="900"/>
              <a:buFont typeface="Nunito Sans"/>
              <a:buChar char="●"/>
              <a:defRPr sz="1280">
                <a:highlight>
                  <a:schemeClr val="dk2"/>
                </a:highlight>
              </a:defRPr>
            </a:lvl4pPr>
            <a:lvl5pPr marL="3251149" lvl="4" indent="-406394">
              <a:spcBef>
                <a:spcPts val="0"/>
              </a:spcBef>
              <a:spcAft>
                <a:spcPts val="0"/>
              </a:spcAft>
              <a:buClr>
                <a:schemeClr val="dk1"/>
              </a:buClr>
              <a:buSzPts val="900"/>
              <a:buFont typeface="Nunito Sans"/>
              <a:buChar char="○"/>
              <a:defRPr sz="1280">
                <a:highlight>
                  <a:schemeClr val="dk2"/>
                </a:highlight>
              </a:defRPr>
            </a:lvl5pPr>
            <a:lvl6pPr marL="3901379" lvl="5" indent="-406394">
              <a:spcBef>
                <a:spcPts val="0"/>
              </a:spcBef>
              <a:spcAft>
                <a:spcPts val="0"/>
              </a:spcAft>
              <a:buClr>
                <a:schemeClr val="dk1"/>
              </a:buClr>
              <a:buSzPts val="900"/>
              <a:buFont typeface="Nunito Sans"/>
              <a:buChar char="■"/>
              <a:defRPr sz="1280">
                <a:highlight>
                  <a:schemeClr val="dk2"/>
                </a:highlight>
              </a:defRPr>
            </a:lvl6pPr>
            <a:lvl7pPr marL="4551609" lvl="6" indent="-406394">
              <a:spcBef>
                <a:spcPts val="0"/>
              </a:spcBef>
              <a:spcAft>
                <a:spcPts val="0"/>
              </a:spcAft>
              <a:buClr>
                <a:schemeClr val="dk1"/>
              </a:buClr>
              <a:buSzPts val="900"/>
              <a:buFont typeface="Nunito Sans"/>
              <a:buChar char="●"/>
              <a:defRPr sz="1280">
                <a:highlight>
                  <a:schemeClr val="dk2"/>
                </a:highlight>
              </a:defRPr>
            </a:lvl7pPr>
            <a:lvl8pPr marL="5201839" lvl="7" indent="-406394">
              <a:spcBef>
                <a:spcPts val="0"/>
              </a:spcBef>
              <a:spcAft>
                <a:spcPts val="0"/>
              </a:spcAft>
              <a:buClr>
                <a:schemeClr val="dk1"/>
              </a:buClr>
              <a:buSzPts val="900"/>
              <a:buFont typeface="Nunito Sans"/>
              <a:buChar char="○"/>
              <a:defRPr sz="1280">
                <a:highlight>
                  <a:schemeClr val="dk2"/>
                </a:highlight>
              </a:defRPr>
            </a:lvl8pPr>
            <a:lvl9pPr marL="5852069" lvl="8" indent="-406394">
              <a:spcBef>
                <a:spcPts val="0"/>
              </a:spcBef>
              <a:spcAft>
                <a:spcPts val="0"/>
              </a:spcAft>
              <a:buClr>
                <a:schemeClr val="dk1"/>
              </a:buClr>
              <a:buSzPts val="900"/>
              <a:buFont typeface="Nunito Sans"/>
              <a:buChar char="■"/>
              <a:defRPr sz="1280">
                <a:highlight>
                  <a:schemeClr val="dk2"/>
                </a:highlight>
              </a:defRPr>
            </a:lvl9pPr>
          </a:lstStyle>
          <a:p>
            <a:endParaRPr/>
          </a:p>
        </p:txBody>
      </p:sp>
      <p:sp>
        <p:nvSpPr>
          <p:cNvPr id="105" name="Google Shape;105;p18"/>
          <p:cNvSpPr txBox="1">
            <a:spLocks noGrp="1"/>
          </p:cNvSpPr>
          <p:nvPr>
            <p:ph type="body" idx="2"/>
          </p:nvPr>
        </p:nvSpPr>
        <p:spPr>
          <a:xfrm>
            <a:off x="3295386" y="3151313"/>
            <a:ext cx="3056213" cy="1453511"/>
          </a:xfrm>
          <a:prstGeom prst="rect">
            <a:avLst/>
          </a:prstGeom>
        </p:spPr>
        <p:txBody>
          <a:bodyPr spcFirstLastPara="1" wrap="square" lIns="0" tIns="91425" rIns="91425" bIns="91425" anchor="t" anchorCtr="0">
            <a:noAutofit/>
          </a:bodyPr>
          <a:lstStyle>
            <a:lvl1pPr marL="650230" lvl="0" indent="-406394">
              <a:spcBef>
                <a:spcPts val="0"/>
              </a:spcBef>
              <a:spcAft>
                <a:spcPts val="0"/>
              </a:spcAft>
              <a:buClr>
                <a:schemeClr val="dk1"/>
              </a:buClr>
              <a:buSzPts val="900"/>
              <a:buFont typeface="Nunito Sans"/>
              <a:buChar char="●"/>
              <a:defRPr sz="1280">
                <a:highlight>
                  <a:schemeClr val="dk2"/>
                </a:highlight>
              </a:defRPr>
            </a:lvl1pPr>
            <a:lvl2pPr marL="1300460" lvl="1" indent="-406394">
              <a:spcBef>
                <a:spcPts val="0"/>
              </a:spcBef>
              <a:spcAft>
                <a:spcPts val="0"/>
              </a:spcAft>
              <a:buClr>
                <a:schemeClr val="dk1"/>
              </a:buClr>
              <a:buSzPts val="900"/>
              <a:buFont typeface="Nunito Sans"/>
              <a:buChar char="○"/>
              <a:defRPr sz="1280">
                <a:highlight>
                  <a:schemeClr val="dk2"/>
                </a:highlight>
              </a:defRPr>
            </a:lvl2pPr>
            <a:lvl3pPr marL="1950690" lvl="2" indent="-406394">
              <a:spcBef>
                <a:spcPts val="0"/>
              </a:spcBef>
              <a:spcAft>
                <a:spcPts val="0"/>
              </a:spcAft>
              <a:buClr>
                <a:schemeClr val="dk1"/>
              </a:buClr>
              <a:buSzPts val="900"/>
              <a:buFont typeface="Nunito Sans"/>
              <a:buChar char="■"/>
              <a:defRPr sz="1280">
                <a:highlight>
                  <a:schemeClr val="dk2"/>
                </a:highlight>
              </a:defRPr>
            </a:lvl3pPr>
            <a:lvl4pPr marL="2600919" lvl="3" indent="-406394">
              <a:spcBef>
                <a:spcPts val="0"/>
              </a:spcBef>
              <a:spcAft>
                <a:spcPts val="0"/>
              </a:spcAft>
              <a:buClr>
                <a:schemeClr val="dk1"/>
              </a:buClr>
              <a:buSzPts val="900"/>
              <a:buFont typeface="Nunito Sans"/>
              <a:buChar char="●"/>
              <a:defRPr sz="1280">
                <a:highlight>
                  <a:schemeClr val="dk2"/>
                </a:highlight>
              </a:defRPr>
            </a:lvl4pPr>
            <a:lvl5pPr marL="3251149" lvl="4" indent="-406394">
              <a:spcBef>
                <a:spcPts val="0"/>
              </a:spcBef>
              <a:spcAft>
                <a:spcPts val="0"/>
              </a:spcAft>
              <a:buClr>
                <a:schemeClr val="dk1"/>
              </a:buClr>
              <a:buSzPts val="900"/>
              <a:buFont typeface="Nunito Sans"/>
              <a:buChar char="○"/>
              <a:defRPr sz="1280">
                <a:highlight>
                  <a:schemeClr val="dk2"/>
                </a:highlight>
              </a:defRPr>
            </a:lvl5pPr>
            <a:lvl6pPr marL="3901379" lvl="5" indent="-406394">
              <a:spcBef>
                <a:spcPts val="0"/>
              </a:spcBef>
              <a:spcAft>
                <a:spcPts val="0"/>
              </a:spcAft>
              <a:buClr>
                <a:schemeClr val="dk1"/>
              </a:buClr>
              <a:buSzPts val="900"/>
              <a:buFont typeface="Nunito Sans"/>
              <a:buChar char="■"/>
              <a:defRPr sz="1280">
                <a:highlight>
                  <a:schemeClr val="dk2"/>
                </a:highlight>
              </a:defRPr>
            </a:lvl6pPr>
            <a:lvl7pPr marL="4551609" lvl="6" indent="-406394">
              <a:spcBef>
                <a:spcPts val="0"/>
              </a:spcBef>
              <a:spcAft>
                <a:spcPts val="0"/>
              </a:spcAft>
              <a:buClr>
                <a:schemeClr val="dk1"/>
              </a:buClr>
              <a:buSzPts val="900"/>
              <a:buFont typeface="Nunito Sans"/>
              <a:buChar char="●"/>
              <a:defRPr sz="1280">
                <a:highlight>
                  <a:schemeClr val="dk2"/>
                </a:highlight>
              </a:defRPr>
            </a:lvl7pPr>
            <a:lvl8pPr marL="5201839" lvl="7" indent="-406394">
              <a:spcBef>
                <a:spcPts val="0"/>
              </a:spcBef>
              <a:spcAft>
                <a:spcPts val="0"/>
              </a:spcAft>
              <a:buClr>
                <a:schemeClr val="dk1"/>
              </a:buClr>
              <a:buSzPts val="900"/>
              <a:buFont typeface="Nunito Sans"/>
              <a:buChar char="○"/>
              <a:defRPr sz="1280">
                <a:highlight>
                  <a:schemeClr val="dk2"/>
                </a:highlight>
              </a:defRPr>
            </a:lvl8pPr>
            <a:lvl9pPr marL="5852069" lvl="8" indent="-406394">
              <a:spcBef>
                <a:spcPts val="0"/>
              </a:spcBef>
              <a:spcAft>
                <a:spcPts val="0"/>
              </a:spcAft>
              <a:buClr>
                <a:schemeClr val="dk1"/>
              </a:buClr>
              <a:buSzPts val="900"/>
              <a:buFont typeface="Nunito Sans"/>
              <a:buChar char="■"/>
              <a:defRPr sz="1280">
                <a:highlight>
                  <a:schemeClr val="dk2"/>
                </a:highlight>
              </a:defRPr>
            </a:lvl9pPr>
          </a:lstStyle>
          <a:p>
            <a:endParaRPr/>
          </a:p>
        </p:txBody>
      </p:sp>
      <p:sp>
        <p:nvSpPr>
          <p:cNvPr id="106" name="Google Shape;106;p18"/>
          <p:cNvSpPr/>
          <p:nvPr/>
        </p:nvSpPr>
        <p:spPr>
          <a:xfrm>
            <a:off x="-4964" y="3764812"/>
            <a:ext cx="5313663" cy="5988348"/>
          </a:xfrm>
          <a:custGeom>
            <a:avLst/>
            <a:gdLst/>
            <a:ahLst/>
            <a:cxnLst/>
            <a:rect l="l" t="t" r="r" b="b"/>
            <a:pathLst>
              <a:path w="247921" h="209550" extrusionOk="0">
                <a:moveTo>
                  <a:pt x="0" y="0"/>
                </a:moveTo>
                <a:lnTo>
                  <a:pt x="0" y="2516"/>
                </a:lnTo>
                <a:lnTo>
                  <a:pt x="1966" y="5976"/>
                </a:lnTo>
                <a:lnTo>
                  <a:pt x="3853" y="9593"/>
                </a:lnTo>
                <a:lnTo>
                  <a:pt x="5661" y="13289"/>
                </a:lnTo>
                <a:lnTo>
                  <a:pt x="7391" y="17063"/>
                </a:lnTo>
                <a:lnTo>
                  <a:pt x="9042" y="20994"/>
                </a:lnTo>
                <a:lnTo>
                  <a:pt x="10615" y="24926"/>
                </a:lnTo>
                <a:lnTo>
                  <a:pt x="12030" y="28936"/>
                </a:lnTo>
                <a:lnTo>
                  <a:pt x="13446" y="32946"/>
                </a:lnTo>
                <a:lnTo>
                  <a:pt x="14704" y="37114"/>
                </a:lnTo>
                <a:lnTo>
                  <a:pt x="15962" y="41360"/>
                </a:lnTo>
                <a:lnTo>
                  <a:pt x="17063" y="45606"/>
                </a:lnTo>
                <a:lnTo>
                  <a:pt x="18085" y="49930"/>
                </a:lnTo>
                <a:lnTo>
                  <a:pt x="19029" y="54334"/>
                </a:lnTo>
                <a:lnTo>
                  <a:pt x="19815" y="58737"/>
                </a:lnTo>
                <a:lnTo>
                  <a:pt x="20601" y="63219"/>
                </a:lnTo>
                <a:lnTo>
                  <a:pt x="21230" y="67779"/>
                </a:lnTo>
                <a:lnTo>
                  <a:pt x="18557" y="68173"/>
                </a:lnTo>
                <a:lnTo>
                  <a:pt x="15883" y="68566"/>
                </a:lnTo>
                <a:lnTo>
                  <a:pt x="13210" y="69037"/>
                </a:lnTo>
                <a:lnTo>
                  <a:pt x="10536" y="69588"/>
                </a:lnTo>
                <a:lnTo>
                  <a:pt x="7942" y="70217"/>
                </a:lnTo>
                <a:lnTo>
                  <a:pt x="5268" y="70846"/>
                </a:lnTo>
                <a:lnTo>
                  <a:pt x="2595" y="71554"/>
                </a:lnTo>
                <a:lnTo>
                  <a:pt x="0" y="72261"/>
                </a:lnTo>
                <a:lnTo>
                  <a:pt x="0" y="73598"/>
                </a:lnTo>
                <a:lnTo>
                  <a:pt x="3302" y="72576"/>
                </a:lnTo>
                <a:lnTo>
                  <a:pt x="7784" y="71475"/>
                </a:lnTo>
                <a:lnTo>
                  <a:pt x="12345" y="70531"/>
                </a:lnTo>
                <a:lnTo>
                  <a:pt x="16827" y="69667"/>
                </a:lnTo>
                <a:lnTo>
                  <a:pt x="21387" y="69037"/>
                </a:lnTo>
                <a:lnTo>
                  <a:pt x="21859" y="72812"/>
                </a:lnTo>
                <a:lnTo>
                  <a:pt x="22174" y="76193"/>
                </a:lnTo>
                <a:lnTo>
                  <a:pt x="22488" y="79495"/>
                </a:lnTo>
                <a:lnTo>
                  <a:pt x="22724" y="82876"/>
                </a:lnTo>
                <a:lnTo>
                  <a:pt x="22881" y="86258"/>
                </a:lnTo>
                <a:lnTo>
                  <a:pt x="22960" y="89639"/>
                </a:lnTo>
                <a:lnTo>
                  <a:pt x="23039" y="92941"/>
                </a:lnTo>
                <a:lnTo>
                  <a:pt x="23039" y="96322"/>
                </a:lnTo>
                <a:lnTo>
                  <a:pt x="23039" y="99703"/>
                </a:lnTo>
                <a:lnTo>
                  <a:pt x="22960" y="103006"/>
                </a:lnTo>
                <a:lnTo>
                  <a:pt x="22803" y="106387"/>
                </a:lnTo>
                <a:lnTo>
                  <a:pt x="22645" y="109689"/>
                </a:lnTo>
                <a:lnTo>
                  <a:pt x="22410" y="113071"/>
                </a:lnTo>
                <a:lnTo>
                  <a:pt x="22095" y="116373"/>
                </a:lnTo>
                <a:lnTo>
                  <a:pt x="21781" y="119675"/>
                </a:lnTo>
                <a:lnTo>
                  <a:pt x="21387" y="122978"/>
                </a:lnTo>
                <a:lnTo>
                  <a:pt x="20916" y="126280"/>
                </a:lnTo>
                <a:lnTo>
                  <a:pt x="20444" y="129504"/>
                </a:lnTo>
                <a:lnTo>
                  <a:pt x="19893" y="132807"/>
                </a:lnTo>
                <a:lnTo>
                  <a:pt x="19264" y="136031"/>
                </a:lnTo>
                <a:lnTo>
                  <a:pt x="18635" y="139254"/>
                </a:lnTo>
                <a:lnTo>
                  <a:pt x="17928" y="142478"/>
                </a:lnTo>
                <a:lnTo>
                  <a:pt x="17220" y="145623"/>
                </a:lnTo>
                <a:lnTo>
                  <a:pt x="16434" y="148769"/>
                </a:lnTo>
                <a:lnTo>
                  <a:pt x="15569" y="151914"/>
                </a:lnTo>
                <a:lnTo>
                  <a:pt x="14625" y="155059"/>
                </a:lnTo>
                <a:lnTo>
                  <a:pt x="13760" y="158126"/>
                </a:lnTo>
                <a:lnTo>
                  <a:pt x="12738" y="161192"/>
                </a:lnTo>
                <a:lnTo>
                  <a:pt x="11716" y="164259"/>
                </a:lnTo>
                <a:lnTo>
                  <a:pt x="10615" y="167247"/>
                </a:lnTo>
                <a:lnTo>
                  <a:pt x="9514" y="170235"/>
                </a:lnTo>
                <a:lnTo>
                  <a:pt x="8256" y="173144"/>
                </a:lnTo>
                <a:lnTo>
                  <a:pt x="7077" y="176053"/>
                </a:lnTo>
                <a:lnTo>
                  <a:pt x="5425" y="179356"/>
                </a:lnTo>
                <a:lnTo>
                  <a:pt x="3696" y="182658"/>
                </a:lnTo>
                <a:lnTo>
                  <a:pt x="1887" y="185961"/>
                </a:lnTo>
                <a:lnTo>
                  <a:pt x="0" y="189185"/>
                </a:lnTo>
                <a:lnTo>
                  <a:pt x="0" y="191622"/>
                </a:lnTo>
                <a:lnTo>
                  <a:pt x="2280" y="187848"/>
                </a:lnTo>
                <a:lnTo>
                  <a:pt x="4403" y="184152"/>
                </a:lnTo>
                <a:lnTo>
                  <a:pt x="6369" y="180378"/>
                </a:lnTo>
                <a:lnTo>
                  <a:pt x="8178" y="176604"/>
                </a:lnTo>
                <a:lnTo>
                  <a:pt x="9436" y="173616"/>
                </a:lnTo>
                <a:lnTo>
                  <a:pt x="10615" y="170707"/>
                </a:lnTo>
                <a:lnTo>
                  <a:pt x="11795" y="167719"/>
                </a:lnTo>
                <a:lnTo>
                  <a:pt x="12895" y="164652"/>
                </a:lnTo>
                <a:lnTo>
                  <a:pt x="13918" y="161585"/>
                </a:lnTo>
                <a:lnTo>
                  <a:pt x="14940" y="158519"/>
                </a:lnTo>
                <a:lnTo>
                  <a:pt x="15883" y="155452"/>
                </a:lnTo>
                <a:lnTo>
                  <a:pt x="16748" y="152307"/>
                </a:lnTo>
                <a:lnTo>
                  <a:pt x="17613" y="149162"/>
                </a:lnTo>
                <a:lnTo>
                  <a:pt x="18399" y="145938"/>
                </a:lnTo>
                <a:lnTo>
                  <a:pt x="19186" y="142714"/>
                </a:lnTo>
                <a:lnTo>
                  <a:pt x="19893" y="139490"/>
                </a:lnTo>
                <a:lnTo>
                  <a:pt x="20522" y="136266"/>
                </a:lnTo>
                <a:lnTo>
                  <a:pt x="21073" y="133043"/>
                </a:lnTo>
                <a:lnTo>
                  <a:pt x="21623" y="129740"/>
                </a:lnTo>
                <a:lnTo>
                  <a:pt x="22174" y="126438"/>
                </a:lnTo>
                <a:lnTo>
                  <a:pt x="22567" y="123135"/>
                </a:lnTo>
                <a:lnTo>
                  <a:pt x="22960" y="119833"/>
                </a:lnTo>
                <a:lnTo>
                  <a:pt x="23353" y="116530"/>
                </a:lnTo>
                <a:lnTo>
                  <a:pt x="23668" y="113149"/>
                </a:lnTo>
                <a:lnTo>
                  <a:pt x="23904" y="109768"/>
                </a:lnTo>
                <a:lnTo>
                  <a:pt x="24061" y="106466"/>
                </a:lnTo>
                <a:lnTo>
                  <a:pt x="24218" y="103084"/>
                </a:lnTo>
                <a:lnTo>
                  <a:pt x="24297" y="99703"/>
                </a:lnTo>
                <a:lnTo>
                  <a:pt x="24297" y="96322"/>
                </a:lnTo>
                <a:lnTo>
                  <a:pt x="24297" y="92941"/>
                </a:lnTo>
                <a:lnTo>
                  <a:pt x="24218" y="89560"/>
                </a:lnTo>
                <a:lnTo>
                  <a:pt x="24139" y="86179"/>
                </a:lnTo>
                <a:lnTo>
                  <a:pt x="23982" y="82798"/>
                </a:lnTo>
                <a:lnTo>
                  <a:pt x="23746" y="79417"/>
                </a:lnTo>
                <a:lnTo>
                  <a:pt x="23432" y="76036"/>
                </a:lnTo>
                <a:lnTo>
                  <a:pt x="23117" y="72654"/>
                </a:lnTo>
                <a:lnTo>
                  <a:pt x="22645" y="68880"/>
                </a:lnTo>
                <a:lnTo>
                  <a:pt x="27521" y="68408"/>
                </a:lnTo>
                <a:lnTo>
                  <a:pt x="32474" y="68094"/>
                </a:lnTo>
                <a:lnTo>
                  <a:pt x="37428" y="67937"/>
                </a:lnTo>
                <a:lnTo>
                  <a:pt x="42382" y="68015"/>
                </a:lnTo>
                <a:lnTo>
                  <a:pt x="47335" y="68173"/>
                </a:lnTo>
                <a:lnTo>
                  <a:pt x="52368" y="68644"/>
                </a:lnTo>
                <a:lnTo>
                  <a:pt x="57400" y="69195"/>
                </a:lnTo>
                <a:lnTo>
                  <a:pt x="62432" y="69981"/>
                </a:lnTo>
                <a:lnTo>
                  <a:pt x="67229" y="70846"/>
                </a:lnTo>
                <a:lnTo>
                  <a:pt x="72025" y="71947"/>
                </a:lnTo>
                <a:lnTo>
                  <a:pt x="76900" y="73126"/>
                </a:lnTo>
                <a:lnTo>
                  <a:pt x="81775" y="74542"/>
                </a:lnTo>
                <a:lnTo>
                  <a:pt x="86650" y="76114"/>
                </a:lnTo>
                <a:lnTo>
                  <a:pt x="91604" y="77844"/>
                </a:lnTo>
                <a:lnTo>
                  <a:pt x="96479" y="79653"/>
                </a:lnTo>
                <a:lnTo>
                  <a:pt x="101433" y="81697"/>
                </a:lnTo>
                <a:lnTo>
                  <a:pt x="106387" y="83899"/>
                </a:lnTo>
                <a:lnTo>
                  <a:pt x="111340" y="86258"/>
                </a:lnTo>
                <a:lnTo>
                  <a:pt x="116294" y="88852"/>
                </a:lnTo>
                <a:lnTo>
                  <a:pt x="121248" y="91526"/>
                </a:lnTo>
                <a:lnTo>
                  <a:pt x="126280" y="94356"/>
                </a:lnTo>
                <a:lnTo>
                  <a:pt x="131234" y="97344"/>
                </a:lnTo>
                <a:lnTo>
                  <a:pt x="136266" y="100490"/>
                </a:lnTo>
                <a:lnTo>
                  <a:pt x="141298" y="103792"/>
                </a:lnTo>
                <a:lnTo>
                  <a:pt x="145309" y="106623"/>
                </a:lnTo>
                <a:lnTo>
                  <a:pt x="149319" y="109454"/>
                </a:lnTo>
                <a:lnTo>
                  <a:pt x="153329" y="112441"/>
                </a:lnTo>
                <a:lnTo>
                  <a:pt x="157339" y="115508"/>
                </a:lnTo>
                <a:lnTo>
                  <a:pt x="161349" y="118653"/>
                </a:lnTo>
                <a:lnTo>
                  <a:pt x="165359" y="121956"/>
                </a:lnTo>
                <a:lnTo>
                  <a:pt x="169369" y="125258"/>
                </a:lnTo>
                <a:lnTo>
                  <a:pt x="173380" y="128718"/>
                </a:lnTo>
                <a:lnTo>
                  <a:pt x="177390" y="132335"/>
                </a:lnTo>
                <a:lnTo>
                  <a:pt x="181400" y="135952"/>
                </a:lnTo>
                <a:lnTo>
                  <a:pt x="185410" y="139648"/>
                </a:lnTo>
                <a:lnTo>
                  <a:pt x="189420" y="143500"/>
                </a:lnTo>
                <a:lnTo>
                  <a:pt x="193352" y="147432"/>
                </a:lnTo>
                <a:lnTo>
                  <a:pt x="197362" y="151442"/>
                </a:lnTo>
                <a:lnTo>
                  <a:pt x="201372" y="155531"/>
                </a:lnTo>
                <a:lnTo>
                  <a:pt x="205303" y="159777"/>
                </a:lnTo>
                <a:lnTo>
                  <a:pt x="211515" y="166539"/>
                </a:lnTo>
                <a:lnTo>
                  <a:pt x="217491" y="173301"/>
                </a:lnTo>
                <a:lnTo>
                  <a:pt x="223074" y="179906"/>
                </a:lnTo>
                <a:lnTo>
                  <a:pt x="228421" y="186354"/>
                </a:lnTo>
                <a:lnTo>
                  <a:pt x="233453" y="192566"/>
                </a:lnTo>
                <a:lnTo>
                  <a:pt x="238092" y="198542"/>
                </a:lnTo>
                <a:lnTo>
                  <a:pt x="242417" y="204203"/>
                </a:lnTo>
                <a:lnTo>
                  <a:pt x="246348" y="209550"/>
                </a:lnTo>
                <a:lnTo>
                  <a:pt x="247921" y="209550"/>
                </a:lnTo>
                <a:lnTo>
                  <a:pt x="243911" y="204125"/>
                </a:lnTo>
                <a:lnTo>
                  <a:pt x="239586" y="198384"/>
                </a:lnTo>
                <a:lnTo>
                  <a:pt x="234868" y="192330"/>
                </a:lnTo>
                <a:lnTo>
                  <a:pt x="229757" y="186040"/>
                </a:lnTo>
                <a:lnTo>
                  <a:pt x="224411" y="179435"/>
                </a:lnTo>
                <a:lnTo>
                  <a:pt x="218671" y="172751"/>
                </a:lnTo>
                <a:lnTo>
                  <a:pt x="212616" y="165832"/>
                </a:lnTo>
                <a:lnTo>
                  <a:pt x="206247" y="158912"/>
                </a:lnTo>
                <a:lnTo>
                  <a:pt x="202237" y="154745"/>
                </a:lnTo>
                <a:lnTo>
                  <a:pt x="198305" y="150577"/>
                </a:lnTo>
                <a:lnTo>
                  <a:pt x="194295" y="146567"/>
                </a:lnTo>
                <a:lnTo>
                  <a:pt x="190285" y="142636"/>
                </a:lnTo>
                <a:lnTo>
                  <a:pt x="186275" y="138783"/>
                </a:lnTo>
                <a:lnTo>
                  <a:pt x="182265" y="135008"/>
                </a:lnTo>
                <a:lnTo>
                  <a:pt x="178255" y="131391"/>
                </a:lnTo>
                <a:lnTo>
                  <a:pt x="174245" y="127774"/>
                </a:lnTo>
                <a:lnTo>
                  <a:pt x="170234" y="124315"/>
                </a:lnTo>
                <a:lnTo>
                  <a:pt x="166146" y="120934"/>
                </a:lnTo>
                <a:lnTo>
                  <a:pt x="162135" y="117710"/>
                </a:lnTo>
                <a:lnTo>
                  <a:pt x="158125" y="114486"/>
                </a:lnTo>
                <a:lnTo>
                  <a:pt x="154037" y="111419"/>
                </a:lnTo>
                <a:lnTo>
                  <a:pt x="150026" y="108431"/>
                </a:lnTo>
                <a:lnTo>
                  <a:pt x="146016" y="105601"/>
                </a:lnTo>
                <a:lnTo>
                  <a:pt x="142006" y="102770"/>
                </a:lnTo>
                <a:lnTo>
                  <a:pt x="136974" y="99467"/>
                </a:lnTo>
                <a:lnTo>
                  <a:pt x="131941" y="96244"/>
                </a:lnTo>
                <a:lnTo>
                  <a:pt x="126909" y="93256"/>
                </a:lnTo>
                <a:lnTo>
                  <a:pt x="121877" y="90425"/>
                </a:lnTo>
                <a:lnTo>
                  <a:pt x="116844" y="87673"/>
                </a:lnTo>
                <a:lnTo>
                  <a:pt x="111891" y="85157"/>
                </a:lnTo>
                <a:lnTo>
                  <a:pt x="106858" y="82798"/>
                </a:lnTo>
                <a:lnTo>
                  <a:pt x="101905" y="80596"/>
                </a:lnTo>
                <a:lnTo>
                  <a:pt x="96951" y="78473"/>
                </a:lnTo>
                <a:lnTo>
                  <a:pt x="91997" y="76586"/>
                </a:lnTo>
                <a:lnTo>
                  <a:pt x="87044" y="74935"/>
                </a:lnTo>
                <a:lnTo>
                  <a:pt x="82090" y="73362"/>
                </a:lnTo>
                <a:lnTo>
                  <a:pt x="77215" y="71947"/>
                </a:lnTo>
                <a:lnTo>
                  <a:pt x="72340" y="70689"/>
                </a:lnTo>
                <a:lnTo>
                  <a:pt x="67465" y="69667"/>
                </a:lnTo>
                <a:lnTo>
                  <a:pt x="62590" y="68723"/>
                </a:lnTo>
                <a:lnTo>
                  <a:pt x="57557" y="67937"/>
                </a:lnTo>
                <a:lnTo>
                  <a:pt x="52446" y="67386"/>
                </a:lnTo>
                <a:lnTo>
                  <a:pt x="47414" y="66914"/>
                </a:lnTo>
                <a:lnTo>
                  <a:pt x="42382" y="66757"/>
                </a:lnTo>
                <a:lnTo>
                  <a:pt x="37428" y="66679"/>
                </a:lnTo>
                <a:lnTo>
                  <a:pt x="32396" y="66836"/>
                </a:lnTo>
                <a:lnTo>
                  <a:pt x="27442" y="67150"/>
                </a:lnTo>
                <a:lnTo>
                  <a:pt x="22488" y="67622"/>
                </a:lnTo>
                <a:lnTo>
                  <a:pt x="21781" y="62904"/>
                </a:lnTo>
                <a:lnTo>
                  <a:pt x="21073" y="58265"/>
                </a:lnTo>
                <a:lnTo>
                  <a:pt x="20129" y="53626"/>
                </a:lnTo>
                <a:lnTo>
                  <a:pt x="19186" y="49065"/>
                </a:lnTo>
                <a:lnTo>
                  <a:pt x="18085" y="44583"/>
                </a:lnTo>
                <a:lnTo>
                  <a:pt x="16905" y="40102"/>
                </a:lnTo>
                <a:lnTo>
                  <a:pt x="15647" y="35777"/>
                </a:lnTo>
                <a:lnTo>
                  <a:pt x="14232" y="31452"/>
                </a:lnTo>
                <a:lnTo>
                  <a:pt x="12817" y="27285"/>
                </a:lnTo>
                <a:lnTo>
                  <a:pt x="11244" y="23117"/>
                </a:lnTo>
                <a:lnTo>
                  <a:pt x="9593" y="19029"/>
                </a:lnTo>
                <a:lnTo>
                  <a:pt x="7863" y="15018"/>
                </a:lnTo>
                <a:lnTo>
                  <a:pt x="5976" y="11166"/>
                </a:lnTo>
                <a:lnTo>
                  <a:pt x="4089" y="7313"/>
                </a:lnTo>
                <a:lnTo>
                  <a:pt x="2123" y="3617"/>
                </a:lnTo>
                <a:lnTo>
                  <a:pt x="0" y="0"/>
                </a:lnTo>
                <a:close/>
              </a:path>
            </a:pathLst>
          </a:custGeom>
          <a:solidFill>
            <a:schemeClr val="lt2"/>
          </a:solidFill>
          <a:ln>
            <a:noFill/>
          </a:ln>
        </p:spPr>
        <p:txBody>
          <a:bodyPr spcFirstLastPara="1" wrap="square" lIns="130027" tIns="130027" rIns="130027" bIns="130027" anchor="ctr" anchorCtr="0">
            <a:noAutofit/>
          </a:bodyPr>
          <a:lstStyle/>
          <a:p>
            <a:pPr marL="0" lvl="0" indent="0" algn="l" rtl="0">
              <a:spcBef>
                <a:spcPts val="0"/>
              </a:spcBef>
              <a:spcAft>
                <a:spcPts val="0"/>
              </a:spcAft>
              <a:buNone/>
            </a:pPr>
            <a:endParaRPr sz="1991">
              <a:solidFill>
                <a:schemeClr val="dk1"/>
              </a:solidFill>
              <a:latin typeface="Nunito Sans"/>
              <a:ea typeface="Nunito Sans"/>
              <a:cs typeface="Nunito Sans"/>
              <a:sym typeface="Nunito Sans"/>
            </a:endParaRPr>
          </a:p>
        </p:txBody>
      </p:sp>
      <p:sp>
        <p:nvSpPr>
          <p:cNvPr id="107" name="Google Shape;107;p18"/>
          <p:cNvSpPr txBox="1">
            <a:spLocks noGrp="1"/>
          </p:cNvSpPr>
          <p:nvPr>
            <p:ph type="title"/>
          </p:nvPr>
        </p:nvSpPr>
        <p:spPr>
          <a:xfrm>
            <a:off x="325120" y="433494"/>
            <a:ext cx="8116907" cy="615523"/>
          </a:xfrm>
          <a:prstGeom prst="rect">
            <a:avLst/>
          </a:prstGeom>
        </p:spPr>
        <p:txBody>
          <a:bodyPr spcFirstLastPara="1" wrap="square" lIns="91425" tIns="91425" rIns="91425" bIns="91425" anchor="t" anchorCtr="0">
            <a:spAutoFit/>
          </a:bodyPr>
          <a:lstStyle>
            <a:lvl1pPr lvl="0">
              <a:spcBef>
                <a:spcPts val="0"/>
              </a:spcBef>
              <a:spcAft>
                <a:spcPts val="0"/>
              </a:spcAft>
              <a:buNone/>
              <a:defRPr/>
            </a:lvl1pPr>
            <a:lvl2pPr lvl="1">
              <a:spcBef>
                <a:spcPts val="0"/>
              </a:spcBef>
              <a:spcAft>
                <a:spcPts val="0"/>
              </a:spcAft>
              <a:buNone/>
              <a:defRPr>
                <a:latin typeface="Poppins SemiBold"/>
                <a:ea typeface="Poppins SemiBold"/>
                <a:cs typeface="Poppins SemiBold"/>
                <a:sym typeface="Poppins SemiBold"/>
              </a:defRPr>
            </a:lvl2pPr>
            <a:lvl3pPr lvl="2">
              <a:spcBef>
                <a:spcPts val="0"/>
              </a:spcBef>
              <a:spcAft>
                <a:spcPts val="0"/>
              </a:spcAft>
              <a:buNone/>
              <a:defRPr>
                <a:latin typeface="Poppins SemiBold"/>
                <a:ea typeface="Poppins SemiBold"/>
                <a:cs typeface="Poppins SemiBold"/>
                <a:sym typeface="Poppins SemiBold"/>
              </a:defRPr>
            </a:lvl3pPr>
            <a:lvl4pPr lvl="3">
              <a:spcBef>
                <a:spcPts val="0"/>
              </a:spcBef>
              <a:spcAft>
                <a:spcPts val="0"/>
              </a:spcAft>
              <a:buNone/>
              <a:defRPr>
                <a:latin typeface="Poppins SemiBold"/>
                <a:ea typeface="Poppins SemiBold"/>
                <a:cs typeface="Poppins SemiBold"/>
                <a:sym typeface="Poppins SemiBold"/>
              </a:defRPr>
            </a:lvl4pPr>
            <a:lvl5pPr lvl="4">
              <a:spcBef>
                <a:spcPts val="0"/>
              </a:spcBef>
              <a:spcAft>
                <a:spcPts val="0"/>
              </a:spcAft>
              <a:buNone/>
              <a:defRPr>
                <a:latin typeface="Poppins SemiBold"/>
                <a:ea typeface="Poppins SemiBold"/>
                <a:cs typeface="Poppins SemiBold"/>
                <a:sym typeface="Poppins SemiBold"/>
              </a:defRPr>
            </a:lvl5pPr>
            <a:lvl6pPr lvl="5">
              <a:spcBef>
                <a:spcPts val="0"/>
              </a:spcBef>
              <a:spcAft>
                <a:spcPts val="0"/>
              </a:spcAft>
              <a:buNone/>
              <a:defRPr>
                <a:latin typeface="Poppins SemiBold"/>
                <a:ea typeface="Poppins SemiBold"/>
                <a:cs typeface="Poppins SemiBold"/>
                <a:sym typeface="Poppins SemiBold"/>
              </a:defRPr>
            </a:lvl6pPr>
            <a:lvl7pPr lvl="6">
              <a:spcBef>
                <a:spcPts val="0"/>
              </a:spcBef>
              <a:spcAft>
                <a:spcPts val="0"/>
              </a:spcAft>
              <a:buNone/>
              <a:defRPr>
                <a:latin typeface="Poppins SemiBold"/>
                <a:ea typeface="Poppins SemiBold"/>
                <a:cs typeface="Poppins SemiBold"/>
                <a:sym typeface="Poppins SemiBold"/>
              </a:defRPr>
            </a:lvl7pPr>
            <a:lvl8pPr lvl="7">
              <a:spcBef>
                <a:spcPts val="0"/>
              </a:spcBef>
              <a:spcAft>
                <a:spcPts val="0"/>
              </a:spcAft>
              <a:buNone/>
              <a:defRPr>
                <a:latin typeface="Poppins SemiBold"/>
                <a:ea typeface="Poppins SemiBold"/>
                <a:cs typeface="Poppins SemiBold"/>
                <a:sym typeface="Poppins SemiBold"/>
              </a:defRPr>
            </a:lvl8pPr>
            <a:lvl9pPr lvl="8">
              <a:spcBef>
                <a:spcPts val="0"/>
              </a:spcBef>
              <a:spcAft>
                <a:spcPts val="0"/>
              </a:spcAft>
              <a:buNone/>
              <a:defRPr>
                <a:latin typeface="Poppins SemiBold"/>
                <a:ea typeface="Poppins SemiBold"/>
                <a:cs typeface="Poppins SemiBold"/>
                <a:sym typeface="Poppins SemiBold"/>
              </a:defRPr>
            </a:lvl9pPr>
          </a:lstStyle>
          <a:p>
            <a:endParaRPr/>
          </a:p>
        </p:txBody>
      </p:sp>
      <p:sp>
        <p:nvSpPr>
          <p:cNvPr id="108" name="Google Shape;108;p18"/>
          <p:cNvSpPr txBox="1"/>
          <p:nvPr/>
        </p:nvSpPr>
        <p:spPr>
          <a:xfrm>
            <a:off x="9557760" y="9102745"/>
            <a:ext cx="3121920" cy="415841"/>
          </a:xfrm>
          <a:prstGeom prst="rect">
            <a:avLst/>
          </a:prstGeom>
          <a:noFill/>
          <a:ln>
            <a:noFill/>
          </a:ln>
        </p:spPr>
        <p:txBody>
          <a:bodyPr spcFirstLastPara="1" wrap="square" lIns="130027" tIns="130027" rIns="130027" bIns="130027" anchor="t" anchorCtr="0">
            <a:spAutoFit/>
          </a:bodyPr>
          <a:lstStyle/>
          <a:p>
            <a:pPr marL="0" lvl="0" indent="0" algn="r" rtl="0">
              <a:spcBef>
                <a:spcPts val="0"/>
              </a:spcBef>
              <a:spcAft>
                <a:spcPts val="0"/>
              </a:spcAft>
              <a:buNone/>
            </a:pPr>
            <a:fld id="{00000000-1234-1234-1234-123412341234}" type="slidenum">
              <a:rPr lang="en" sz="996">
                <a:solidFill>
                  <a:schemeClr val="accent5"/>
                </a:solidFill>
                <a:latin typeface="Nunito Sans"/>
                <a:ea typeface="Nunito Sans"/>
                <a:cs typeface="Nunito Sans"/>
                <a:sym typeface="Nunito Sans"/>
              </a:rPr>
              <a:pPr marL="0" lvl="0" indent="0" algn="r" rtl="0">
                <a:spcBef>
                  <a:spcPts val="0"/>
                </a:spcBef>
                <a:spcAft>
                  <a:spcPts val="0"/>
                </a:spcAft>
                <a:buNone/>
              </a:pPr>
              <a:t>‹#›</a:t>
            </a:fld>
            <a:endParaRPr sz="996">
              <a:solidFill>
                <a:schemeClr val="accent5"/>
              </a:solidFill>
              <a:latin typeface="Nunito Sans"/>
              <a:ea typeface="Nunito Sans"/>
              <a:cs typeface="Nunito Sans"/>
              <a:sym typeface="Nunito Sans"/>
            </a:endParaRPr>
          </a:p>
        </p:txBody>
      </p:sp>
      <p:sp>
        <p:nvSpPr>
          <p:cNvPr id="109" name="Google Shape;109;p18"/>
          <p:cNvSpPr>
            <a:spLocks noGrp="1"/>
          </p:cNvSpPr>
          <p:nvPr>
            <p:ph type="pic" idx="3"/>
          </p:nvPr>
        </p:nvSpPr>
        <p:spPr>
          <a:xfrm>
            <a:off x="1405796" y="5627331"/>
            <a:ext cx="1797973" cy="2386489"/>
          </a:xfrm>
          <a:prstGeom prst="roundRect">
            <a:avLst>
              <a:gd name="adj" fmla="val 16718"/>
            </a:avLst>
          </a:prstGeom>
          <a:noFill/>
          <a:ln>
            <a:noFill/>
          </a:ln>
        </p:spPr>
      </p:sp>
      <p:sp>
        <p:nvSpPr>
          <p:cNvPr id="110" name="Google Shape;110;p18"/>
          <p:cNvSpPr txBox="1">
            <a:spLocks noGrp="1"/>
          </p:cNvSpPr>
          <p:nvPr>
            <p:ph type="subTitle" idx="4"/>
          </p:nvPr>
        </p:nvSpPr>
        <p:spPr>
          <a:xfrm>
            <a:off x="3295386" y="5599985"/>
            <a:ext cx="1869653" cy="590507"/>
          </a:xfrm>
          <a:prstGeom prst="rect">
            <a:avLst/>
          </a:prstGeom>
        </p:spPr>
        <p:txBody>
          <a:bodyPr spcFirstLastPara="1" wrap="square" lIns="91425" tIns="91425" rIns="91425" bIns="0" anchor="b" anchorCtr="0">
            <a:noAutofit/>
          </a:bodyPr>
          <a:lstStyle>
            <a:lvl1pPr lvl="0">
              <a:spcBef>
                <a:spcPts val="0"/>
              </a:spcBef>
              <a:spcAft>
                <a:spcPts val="0"/>
              </a:spcAft>
              <a:buNone/>
              <a:defRPr sz="1422" b="1">
                <a:solidFill>
                  <a:schemeClr val="accent1"/>
                </a:solidFill>
                <a:latin typeface="Nunito Sans"/>
                <a:ea typeface="Nunito Sans"/>
                <a:cs typeface="Nunito Sans"/>
                <a:sym typeface="Nunito Sans"/>
              </a:defRPr>
            </a:lvl1pPr>
            <a:lvl2pPr lvl="1">
              <a:spcBef>
                <a:spcPts val="0"/>
              </a:spcBef>
              <a:spcAft>
                <a:spcPts val="0"/>
              </a:spcAft>
              <a:buClr>
                <a:schemeClr val="accent1"/>
              </a:buClr>
              <a:buSzPts val="1000"/>
              <a:buFont typeface="Nunito Sans"/>
              <a:buNone/>
              <a:defRPr sz="1422">
                <a:solidFill>
                  <a:schemeClr val="accent1"/>
                </a:solidFill>
                <a:latin typeface="Nunito Sans"/>
                <a:ea typeface="Nunito Sans"/>
                <a:cs typeface="Nunito Sans"/>
                <a:sym typeface="Nunito Sans"/>
              </a:defRPr>
            </a:lvl2pPr>
            <a:lvl3pPr lvl="2">
              <a:spcBef>
                <a:spcPts val="0"/>
              </a:spcBef>
              <a:spcAft>
                <a:spcPts val="0"/>
              </a:spcAft>
              <a:buClr>
                <a:schemeClr val="accent1"/>
              </a:buClr>
              <a:buSzPts val="1000"/>
              <a:buFont typeface="Nunito Sans"/>
              <a:buNone/>
              <a:defRPr sz="1422">
                <a:solidFill>
                  <a:schemeClr val="accent1"/>
                </a:solidFill>
                <a:latin typeface="Nunito Sans"/>
                <a:ea typeface="Nunito Sans"/>
                <a:cs typeface="Nunito Sans"/>
                <a:sym typeface="Nunito Sans"/>
              </a:defRPr>
            </a:lvl3pPr>
            <a:lvl4pPr lvl="3">
              <a:spcBef>
                <a:spcPts val="0"/>
              </a:spcBef>
              <a:spcAft>
                <a:spcPts val="0"/>
              </a:spcAft>
              <a:buClr>
                <a:schemeClr val="accent1"/>
              </a:buClr>
              <a:buSzPts val="1000"/>
              <a:buFont typeface="Nunito Sans"/>
              <a:buNone/>
              <a:defRPr sz="1422">
                <a:solidFill>
                  <a:schemeClr val="accent1"/>
                </a:solidFill>
                <a:latin typeface="Nunito Sans"/>
                <a:ea typeface="Nunito Sans"/>
                <a:cs typeface="Nunito Sans"/>
                <a:sym typeface="Nunito Sans"/>
              </a:defRPr>
            </a:lvl4pPr>
            <a:lvl5pPr lvl="4">
              <a:spcBef>
                <a:spcPts val="0"/>
              </a:spcBef>
              <a:spcAft>
                <a:spcPts val="0"/>
              </a:spcAft>
              <a:buClr>
                <a:schemeClr val="accent1"/>
              </a:buClr>
              <a:buSzPts val="1000"/>
              <a:buFont typeface="Nunito Sans"/>
              <a:buNone/>
              <a:defRPr sz="1422">
                <a:solidFill>
                  <a:schemeClr val="accent1"/>
                </a:solidFill>
                <a:latin typeface="Nunito Sans"/>
                <a:ea typeface="Nunito Sans"/>
                <a:cs typeface="Nunito Sans"/>
                <a:sym typeface="Nunito Sans"/>
              </a:defRPr>
            </a:lvl5pPr>
            <a:lvl6pPr lvl="5">
              <a:spcBef>
                <a:spcPts val="0"/>
              </a:spcBef>
              <a:spcAft>
                <a:spcPts val="0"/>
              </a:spcAft>
              <a:buClr>
                <a:schemeClr val="accent1"/>
              </a:buClr>
              <a:buSzPts val="1000"/>
              <a:buFont typeface="Nunito Sans"/>
              <a:buNone/>
              <a:defRPr sz="1422">
                <a:solidFill>
                  <a:schemeClr val="accent1"/>
                </a:solidFill>
                <a:latin typeface="Nunito Sans"/>
                <a:ea typeface="Nunito Sans"/>
                <a:cs typeface="Nunito Sans"/>
                <a:sym typeface="Nunito Sans"/>
              </a:defRPr>
            </a:lvl6pPr>
            <a:lvl7pPr lvl="6">
              <a:spcBef>
                <a:spcPts val="0"/>
              </a:spcBef>
              <a:spcAft>
                <a:spcPts val="0"/>
              </a:spcAft>
              <a:buClr>
                <a:schemeClr val="accent1"/>
              </a:buClr>
              <a:buSzPts val="1000"/>
              <a:buFont typeface="Nunito Sans"/>
              <a:buNone/>
              <a:defRPr sz="1422">
                <a:solidFill>
                  <a:schemeClr val="accent1"/>
                </a:solidFill>
                <a:latin typeface="Nunito Sans"/>
                <a:ea typeface="Nunito Sans"/>
                <a:cs typeface="Nunito Sans"/>
                <a:sym typeface="Nunito Sans"/>
              </a:defRPr>
            </a:lvl7pPr>
            <a:lvl8pPr lvl="7">
              <a:spcBef>
                <a:spcPts val="0"/>
              </a:spcBef>
              <a:spcAft>
                <a:spcPts val="0"/>
              </a:spcAft>
              <a:buClr>
                <a:schemeClr val="accent1"/>
              </a:buClr>
              <a:buSzPts val="1000"/>
              <a:buFont typeface="Nunito Sans"/>
              <a:buNone/>
              <a:defRPr sz="1422">
                <a:solidFill>
                  <a:schemeClr val="accent1"/>
                </a:solidFill>
                <a:latin typeface="Nunito Sans"/>
                <a:ea typeface="Nunito Sans"/>
                <a:cs typeface="Nunito Sans"/>
                <a:sym typeface="Nunito Sans"/>
              </a:defRPr>
            </a:lvl8pPr>
            <a:lvl9pPr lvl="8">
              <a:spcBef>
                <a:spcPts val="0"/>
              </a:spcBef>
              <a:spcAft>
                <a:spcPts val="0"/>
              </a:spcAft>
              <a:buClr>
                <a:schemeClr val="accent1"/>
              </a:buClr>
              <a:buSzPts val="1000"/>
              <a:buFont typeface="Nunito Sans"/>
              <a:buNone/>
              <a:defRPr sz="1422">
                <a:solidFill>
                  <a:schemeClr val="accent1"/>
                </a:solidFill>
                <a:latin typeface="Nunito Sans"/>
                <a:ea typeface="Nunito Sans"/>
                <a:cs typeface="Nunito Sans"/>
                <a:sym typeface="Nunito Sans"/>
              </a:defRPr>
            </a:lvl9pPr>
          </a:lstStyle>
          <a:p>
            <a:endParaRPr/>
          </a:p>
        </p:txBody>
      </p:sp>
      <p:sp>
        <p:nvSpPr>
          <p:cNvPr id="111" name="Google Shape;111;p18"/>
          <p:cNvSpPr txBox="1">
            <a:spLocks noGrp="1"/>
          </p:cNvSpPr>
          <p:nvPr>
            <p:ph type="subTitle" idx="5"/>
          </p:nvPr>
        </p:nvSpPr>
        <p:spPr>
          <a:xfrm>
            <a:off x="3295386" y="6226045"/>
            <a:ext cx="1869653" cy="590507"/>
          </a:xfrm>
          <a:prstGeom prst="rect">
            <a:avLst/>
          </a:prstGeom>
        </p:spPr>
        <p:txBody>
          <a:bodyPr spcFirstLastPara="1" wrap="square" lIns="91425" tIns="0" rIns="91425" bIns="0" anchor="t" anchorCtr="0">
            <a:noAutofit/>
          </a:bodyPr>
          <a:lstStyle>
            <a:lvl1pPr lvl="0">
              <a:spcBef>
                <a:spcPts val="0"/>
              </a:spcBef>
              <a:spcAft>
                <a:spcPts val="0"/>
              </a:spcAft>
              <a:buNone/>
              <a:defRPr sz="1422">
                <a:highlight>
                  <a:schemeClr val="dk2"/>
                </a:highlight>
                <a:latin typeface="Nunito Sans"/>
                <a:ea typeface="Nunito Sans"/>
                <a:cs typeface="Nunito Sans"/>
                <a:sym typeface="Nunito Sans"/>
              </a:defRPr>
            </a:lvl1pPr>
            <a:lvl2pPr lvl="1">
              <a:spcBef>
                <a:spcPts val="0"/>
              </a:spcBef>
              <a:spcAft>
                <a:spcPts val="0"/>
              </a:spcAft>
              <a:buSzPts val="1000"/>
              <a:buFont typeface="Nunito Sans"/>
              <a:buNone/>
              <a:defRPr sz="1422">
                <a:highlight>
                  <a:schemeClr val="dk2"/>
                </a:highlight>
                <a:latin typeface="Nunito Sans"/>
                <a:ea typeface="Nunito Sans"/>
                <a:cs typeface="Nunito Sans"/>
                <a:sym typeface="Nunito Sans"/>
              </a:defRPr>
            </a:lvl2pPr>
            <a:lvl3pPr lvl="2">
              <a:spcBef>
                <a:spcPts val="0"/>
              </a:spcBef>
              <a:spcAft>
                <a:spcPts val="0"/>
              </a:spcAft>
              <a:buSzPts val="1000"/>
              <a:buFont typeface="Nunito Sans"/>
              <a:buNone/>
              <a:defRPr sz="1422">
                <a:highlight>
                  <a:schemeClr val="dk2"/>
                </a:highlight>
                <a:latin typeface="Nunito Sans"/>
                <a:ea typeface="Nunito Sans"/>
                <a:cs typeface="Nunito Sans"/>
                <a:sym typeface="Nunito Sans"/>
              </a:defRPr>
            </a:lvl3pPr>
            <a:lvl4pPr lvl="3">
              <a:spcBef>
                <a:spcPts val="0"/>
              </a:spcBef>
              <a:spcAft>
                <a:spcPts val="0"/>
              </a:spcAft>
              <a:buSzPts val="1000"/>
              <a:buFont typeface="Nunito Sans"/>
              <a:buNone/>
              <a:defRPr sz="1422">
                <a:highlight>
                  <a:schemeClr val="dk2"/>
                </a:highlight>
                <a:latin typeface="Nunito Sans"/>
                <a:ea typeface="Nunito Sans"/>
                <a:cs typeface="Nunito Sans"/>
                <a:sym typeface="Nunito Sans"/>
              </a:defRPr>
            </a:lvl4pPr>
            <a:lvl5pPr lvl="4">
              <a:spcBef>
                <a:spcPts val="0"/>
              </a:spcBef>
              <a:spcAft>
                <a:spcPts val="0"/>
              </a:spcAft>
              <a:buSzPts val="1000"/>
              <a:buFont typeface="Nunito Sans"/>
              <a:buNone/>
              <a:defRPr sz="1422">
                <a:highlight>
                  <a:schemeClr val="dk2"/>
                </a:highlight>
                <a:latin typeface="Nunito Sans"/>
                <a:ea typeface="Nunito Sans"/>
                <a:cs typeface="Nunito Sans"/>
                <a:sym typeface="Nunito Sans"/>
              </a:defRPr>
            </a:lvl5pPr>
            <a:lvl6pPr lvl="5">
              <a:spcBef>
                <a:spcPts val="0"/>
              </a:spcBef>
              <a:spcAft>
                <a:spcPts val="0"/>
              </a:spcAft>
              <a:buSzPts val="1000"/>
              <a:buFont typeface="Nunito Sans"/>
              <a:buNone/>
              <a:defRPr sz="1422">
                <a:highlight>
                  <a:schemeClr val="dk2"/>
                </a:highlight>
                <a:latin typeface="Nunito Sans"/>
                <a:ea typeface="Nunito Sans"/>
                <a:cs typeface="Nunito Sans"/>
                <a:sym typeface="Nunito Sans"/>
              </a:defRPr>
            </a:lvl6pPr>
            <a:lvl7pPr lvl="6">
              <a:spcBef>
                <a:spcPts val="0"/>
              </a:spcBef>
              <a:spcAft>
                <a:spcPts val="0"/>
              </a:spcAft>
              <a:buSzPts val="1000"/>
              <a:buFont typeface="Nunito Sans"/>
              <a:buNone/>
              <a:defRPr sz="1422">
                <a:highlight>
                  <a:schemeClr val="dk2"/>
                </a:highlight>
                <a:latin typeface="Nunito Sans"/>
                <a:ea typeface="Nunito Sans"/>
                <a:cs typeface="Nunito Sans"/>
                <a:sym typeface="Nunito Sans"/>
              </a:defRPr>
            </a:lvl7pPr>
            <a:lvl8pPr lvl="7">
              <a:spcBef>
                <a:spcPts val="0"/>
              </a:spcBef>
              <a:spcAft>
                <a:spcPts val="0"/>
              </a:spcAft>
              <a:buSzPts val="1000"/>
              <a:buFont typeface="Nunito Sans"/>
              <a:buNone/>
              <a:defRPr sz="1422">
                <a:highlight>
                  <a:schemeClr val="dk2"/>
                </a:highlight>
                <a:latin typeface="Nunito Sans"/>
                <a:ea typeface="Nunito Sans"/>
                <a:cs typeface="Nunito Sans"/>
                <a:sym typeface="Nunito Sans"/>
              </a:defRPr>
            </a:lvl8pPr>
            <a:lvl9pPr lvl="8">
              <a:spcBef>
                <a:spcPts val="0"/>
              </a:spcBef>
              <a:spcAft>
                <a:spcPts val="0"/>
              </a:spcAft>
              <a:buSzPts val="1000"/>
              <a:buFont typeface="Nunito Sans"/>
              <a:buNone/>
              <a:defRPr sz="1422">
                <a:highlight>
                  <a:schemeClr val="dk2"/>
                </a:highlight>
                <a:latin typeface="Nunito Sans"/>
                <a:ea typeface="Nunito Sans"/>
                <a:cs typeface="Nunito Sans"/>
                <a:sym typeface="Nunito Sans"/>
              </a:defRPr>
            </a:lvl9pPr>
          </a:lstStyle>
          <a:p>
            <a:endParaRPr/>
          </a:p>
        </p:txBody>
      </p:sp>
      <p:sp>
        <p:nvSpPr>
          <p:cNvPr id="112" name="Google Shape;112;p18"/>
          <p:cNvSpPr txBox="1">
            <a:spLocks noGrp="1"/>
          </p:cNvSpPr>
          <p:nvPr>
            <p:ph type="body" idx="6"/>
          </p:nvPr>
        </p:nvSpPr>
        <p:spPr>
          <a:xfrm>
            <a:off x="3295386" y="6560023"/>
            <a:ext cx="3056213" cy="1453511"/>
          </a:xfrm>
          <a:prstGeom prst="rect">
            <a:avLst/>
          </a:prstGeom>
        </p:spPr>
        <p:txBody>
          <a:bodyPr spcFirstLastPara="1" wrap="square" lIns="0" tIns="91425" rIns="91425" bIns="91425" anchor="t" anchorCtr="0">
            <a:noAutofit/>
          </a:bodyPr>
          <a:lstStyle>
            <a:lvl1pPr marL="650230" lvl="0" indent="-406394">
              <a:spcBef>
                <a:spcPts val="0"/>
              </a:spcBef>
              <a:spcAft>
                <a:spcPts val="0"/>
              </a:spcAft>
              <a:buClr>
                <a:schemeClr val="dk1"/>
              </a:buClr>
              <a:buSzPts val="900"/>
              <a:buFont typeface="Nunito Sans"/>
              <a:buChar char="●"/>
              <a:defRPr sz="1280">
                <a:highlight>
                  <a:schemeClr val="dk2"/>
                </a:highlight>
              </a:defRPr>
            </a:lvl1pPr>
            <a:lvl2pPr marL="1300460" lvl="1" indent="-406394">
              <a:spcBef>
                <a:spcPts val="0"/>
              </a:spcBef>
              <a:spcAft>
                <a:spcPts val="0"/>
              </a:spcAft>
              <a:buClr>
                <a:schemeClr val="dk1"/>
              </a:buClr>
              <a:buSzPts val="900"/>
              <a:buFont typeface="Nunito Sans"/>
              <a:buChar char="○"/>
              <a:defRPr sz="1280">
                <a:highlight>
                  <a:schemeClr val="dk2"/>
                </a:highlight>
              </a:defRPr>
            </a:lvl2pPr>
            <a:lvl3pPr marL="1950690" lvl="2" indent="-406394">
              <a:spcBef>
                <a:spcPts val="0"/>
              </a:spcBef>
              <a:spcAft>
                <a:spcPts val="0"/>
              </a:spcAft>
              <a:buClr>
                <a:schemeClr val="dk1"/>
              </a:buClr>
              <a:buSzPts val="900"/>
              <a:buFont typeface="Nunito Sans"/>
              <a:buChar char="■"/>
              <a:defRPr sz="1280">
                <a:highlight>
                  <a:schemeClr val="dk2"/>
                </a:highlight>
              </a:defRPr>
            </a:lvl3pPr>
            <a:lvl4pPr marL="2600919" lvl="3" indent="-406394">
              <a:spcBef>
                <a:spcPts val="0"/>
              </a:spcBef>
              <a:spcAft>
                <a:spcPts val="0"/>
              </a:spcAft>
              <a:buClr>
                <a:schemeClr val="dk1"/>
              </a:buClr>
              <a:buSzPts val="900"/>
              <a:buFont typeface="Nunito Sans"/>
              <a:buChar char="●"/>
              <a:defRPr sz="1280">
                <a:highlight>
                  <a:schemeClr val="dk2"/>
                </a:highlight>
              </a:defRPr>
            </a:lvl4pPr>
            <a:lvl5pPr marL="3251149" lvl="4" indent="-406394">
              <a:spcBef>
                <a:spcPts val="0"/>
              </a:spcBef>
              <a:spcAft>
                <a:spcPts val="0"/>
              </a:spcAft>
              <a:buClr>
                <a:schemeClr val="dk1"/>
              </a:buClr>
              <a:buSzPts val="900"/>
              <a:buFont typeface="Nunito Sans"/>
              <a:buChar char="○"/>
              <a:defRPr sz="1280">
                <a:highlight>
                  <a:schemeClr val="dk2"/>
                </a:highlight>
              </a:defRPr>
            </a:lvl5pPr>
            <a:lvl6pPr marL="3901379" lvl="5" indent="-406394">
              <a:spcBef>
                <a:spcPts val="0"/>
              </a:spcBef>
              <a:spcAft>
                <a:spcPts val="0"/>
              </a:spcAft>
              <a:buClr>
                <a:schemeClr val="dk1"/>
              </a:buClr>
              <a:buSzPts val="900"/>
              <a:buFont typeface="Nunito Sans"/>
              <a:buChar char="■"/>
              <a:defRPr sz="1280">
                <a:highlight>
                  <a:schemeClr val="dk2"/>
                </a:highlight>
              </a:defRPr>
            </a:lvl6pPr>
            <a:lvl7pPr marL="4551609" lvl="6" indent="-406394">
              <a:spcBef>
                <a:spcPts val="0"/>
              </a:spcBef>
              <a:spcAft>
                <a:spcPts val="0"/>
              </a:spcAft>
              <a:buClr>
                <a:schemeClr val="dk1"/>
              </a:buClr>
              <a:buSzPts val="900"/>
              <a:buFont typeface="Nunito Sans"/>
              <a:buChar char="●"/>
              <a:defRPr sz="1280">
                <a:highlight>
                  <a:schemeClr val="dk2"/>
                </a:highlight>
              </a:defRPr>
            </a:lvl7pPr>
            <a:lvl8pPr marL="5201839" lvl="7" indent="-406394">
              <a:spcBef>
                <a:spcPts val="0"/>
              </a:spcBef>
              <a:spcAft>
                <a:spcPts val="0"/>
              </a:spcAft>
              <a:buClr>
                <a:schemeClr val="dk1"/>
              </a:buClr>
              <a:buSzPts val="900"/>
              <a:buFont typeface="Nunito Sans"/>
              <a:buChar char="○"/>
              <a:defRPr sz="1280">
                <a:highlight>
                  <a:schemeClr val="dk2"/>
                </a:highlight>
              </a:defRPr>
            </a:lvl8pPr>
            <a:lvl9pPr marL="5852069" lvl="8" indent="-406394">
              <a:spcBef>
                <a:spcPts val="0"/>
              </a:spcBef>
              <a:spcAft>
                <a:spcPts val="0"/>
              </a:spcAft>
              <a:buClr>
                <a:schemeClr val="dk1"/>
              </a:buClr>
              <a:buSzPts val="900"/>
              <a:buFont typeface="Nunito Sans"/>
              <a:buChar char="■"/>
              <a:defRPr sz="1280">
                <a:highlight>
                  <a:schemeClr val="dk2"/>
                </a:highlight>
              </a:defRPr>
            </a:lvl9pPr>
          </a:lstStyle>
          <a:p>
            <a:endParaRPr/>
          </a:p>
        </p:txBody>
      </p:sp>
      <p:sp>
        <p:nvSpPr>
          <p:cNvPr id="113" name="Google Shape;113;p18"/>
          <p:cNvSpPr>
            <a:spLocks noGrp="1"/>
          </p:cNvSpPr>
          <p:nvPr>
            <p:ph type="pic" idx="7"/>
          </p:nvPr>
        </p:nvSpPr>
        <p:spPr>
          <a:xfrm>
            <a:off x="6663822" y="2218619"/>
            <a:ext cx="1797973" cy="2386489"/>
          </a:xfrm>
          <a:prstGeom prst="roundRect">
            <a:avLst>
              <a:gd name="adj" fmla="val 16718"/>
            </a:avLst>
          </a:prstGeom>
          <a:noFill/>
          <a:ln>
            <a:noFill/>
          </a:ln>
        </p:spPr>
      </p:sp>
      <p:sp>
        <p:nvSpPr>
          <p:cNvPr id="114" name="Google Shape;114;p18"/>
          <p:cNvSpPr txBox="1">
            <a:spLocks noGrp="1"/>
          </p:cNvSpPr>
          <p:nvPr>
            <p:ph type="subTitle" idx="8"/>
          </p:nvPr>
        </p:nvSpPr>
        <p:spPr>
          <a:xfrm>
            <a:off x="8553412" y="2191274"/>
            <a:ext cx="1869653" cy="590507"/>
          </a:xfrm>
          <a:prstGeom prst="rect">
            <a:avLst/>
          </a:prstGeom>
        </p:spPr>
        <p:txBody>
          <a:bodyPr spcFirstLastPara="1" wrap="square" lIns="91425" tIns="91425" rIns="91425" bIns="0" anchor="b" anchorCtr="0">
            <a:noAutofit/>
          </a:bodyPr>
          <a:lstStyle>
            <a:lvl1pPr lvl="0">
              <a:spcBef>
                <a:spcPts val="0"/>
              </a:spcBef>
              <a:spcAft>
                <a:spcPts val="0"/>
              </a:spcAft>
              <a:buNone/>
              <a:defRPr sz="1422" b="1">
                <a:solidFill>
                  <a:schemeClr val="accent1"/>
                </a:solidFill>
                <a:latin typeface="Nunito Sans"/>
                <a:ea typeface="Nunito Sans"/>
                <a:cs typeface="Nunito Sans"/>
                <a:sym typeface="Nunito Sans"/>
              </a:defRPr>
            </a:lvl1pPr>
            <a:lvl2pPr lvl="1">
              <a:spcBef>
                <a:spcPts val="0"/>
              </a:spcBef>
              <a:spcAft>
                <a:spcPts val="0"/>
              </a:spcAft>
              <a:buClr>
                <a:schemeClr val="accent1"/>
              </a:buClr>
              <a:buSzPts val="1000"/>
              <a:buFont typeface="Nunito Sans"/>
              <a:buNone/>
              <a:defRPr sz="1422">
                <a:solidFill>
                  <a:schemeClr val="accent1"/>
                </a:solidFill>
                <a:latin typeface="Nunito Sans"/>
                <a:ea typeface="Nunito Sans"/>
                <a:cs typeface="Nunito Sans"/>
                <a:sym typeface="Nunito Sans"/>
              </a:defRPr>
            </a:lvl2pPr>
            <a:lvl3pPr lvl="2">
              <a:spcBef>
                <a:spcPts val="0"/>
              </a:spcBef>
              <a:spcAft>
                <a:spcPts val="0"/>
              </a:spcAft>
              <a:buClr>
                <a:schemeClr val="accent1"/>
              </a:buClr>
              <a:buSzPts val="1000"/>
              <a:buFont typeface="Nunito Sans"/>
              <a:buNone/>
              <a:defRPr sz="1422">
                <a:solidFill>
                  <a:schemeClr val="accent1"/>
                </a:solidFill>
                <a:latin typeface="Nunito Sans"/>
                <a:ea typeface="Nunito Sans"/>
                <a:cs typeface="Nunito Sans"/>
                <a:sym typeface="Nunito Sans"/>
              </a:defRPr>
            </a:lvl3pPr>
            <a:lvl4pPr lvl="3">
              <a:spcBef>
                <a:spcPts val="0"/>
              </a:spcBef>
              <a:spcAft>
                <a:spcPts val="0"/>
              </a:spcAft>
              <a:buClr>
                <a:schemeClr val="accent1"/>
              </a:buClr>
              <a:buSzPts val="1000"/>
              <a:buFont typeface="Nunito Sans"/>
              <a:buNone/>
              <a:defRPr sz="1422">
                <a:solidFill>
                  <a:schemeClr val="accent1"/>
                </a:solidFill>
                <a:latin typeface="Nunito Sans"/>
                <a:ea typeface="Nunito Sans"/>
                <a:cs typeface="Nunito Sans"/>
                <a:sym typeface="Nunito Sans"/>
              </a:defRPr>
            </a:lvl4pPr>
            <a:lvl5pPr lvl="4">
              <a:spcBef>
                <a:spcPts val="0"/>
              </a:spcBef>
              <a:spcAft>
                <a:spcPts val="0"/>
              </a:spcAft>
              <a:buClr>
                <a:schemeClr val="accent1"/>
              </a:buClr>
              <a:buSzPts val="1000"/>
              <a:buFont typeface="Nunito Sans"/>
              <a:buNone/>
              <a:defRPr sz="1422">
                <a:solidFill>
                  <a:schemeClr val="accent1"/>
                </a:solidFill>
                <a:latin typeface="Nunito Sans"/>
                <a:ea typeface="Nunito Sans"/>
                <a:cs typeface="Nunito Sans"/>
                <a:sym typeface="Nunito Sans"/>
              </a:defRPr>
            </a:lvl5pPr>
            <a:lvl6pPr lvl="5">
              <a:spcBef>
                <a:spcPts val="0"/>
              </a:spcBef>
              <a:spcAft>
                <a:spcPts val="0"/>
              </a:spcAft>
              <a:buClr>
                <a:schemeClr val="accent1"/>
              </a:buClr>
              <a:buSzPts val="1000"/>
              <a:buFont typeface="Nunito Sans"/>
              <a:buNone/>
              <a:defRPr sz="1422">
                <a:solidFill>
                  <a:schemeClr val="accent1"/>
                </a:solidFill>
                <a:latin typeface="Nunito Sans"/>
                <a:ea typeface="Nunito Sans"/>
                <a:cs typeface="Nunito Sans"/>
                <a:sym typeface="Nunito Sans"/>
              </a:defRPr>
            </a:lvl6pPr>
            <a:lvl7pPr lvl="6">
              <a:spcBef>
                <a:spcPts val="0"/>
              </a:spcBef>
              <a:spcAft>
                <a:spcPts val="0"/>
              </a:spcAft>
              <a:buClr>
                <a:schemeClr val="accent1"/>
              </a:buClr>
              <a:buSzPts val="1000"/>
              <a:buFont typeface="Nunito Sans"/>
              <a:buNone/>
              <a:defRPr sz="1422">
                <a:solidFill>
                  <a:schemeClr val="accent1"/>
                </a:solidFill>
                <a:latin typeface="Nunito Sans"/>
                <a:ea typeface="Nunito Sans"/>
                <a:cs typeface="Nunito Sans"/>
                <a:sym typeface="Nunito Sans"/>
              </a:defRPr>
            </a:lvl7pPr>
            <a:lvl8pPr lvl="7">
              <a:spcBef>
                <a:spcPts val="0"/>
              </a:spcBef>
              <a:spcAft>
                <a:spcPts val="0"/>
              </a:spcAft>
              <a:buClr>
                <a:schemeClr val="accent1"/>
              </a:buClr>
              <a:buSzPts val="1000"/>
              <a:buFont typeface="Nunito Sans"/>
              <a:buNone/>
              <a:defRPr sz="1422">
                <a:solidFill>
                  <a:schemeClr val="accent1"/>
                </a:solidFill>
                <a:latin typeface="Nunito Sans"/>
                <a:ea typeface="Nunito Sans"/>
                <a:cs typeface="Nunito Sans"/>
                <a:sym typeface="Nunito Sans"/>
              </a:defRPr>
            </a:lvl8pPr>
            <a:lvl9pPr lvl="8">
              <a:spcBef>
                <a:spcPts val="0"/>
              </a:spcBef>
              <a:spcAft>
                <a:spcPts val="0"/>
              </a:spcAft>
              <a:buClr>
                <a:schemeClr val="accent1"/>
              </a:buClr>
              <a:buSzPts val="1000"/>
              <a:buFont typeface="Nunito Sans"/>
              <a:buNone/>
              <a:defRPr sz="1422">
                <a:solidFill>
                  <a:schemeClr val="accent1"/>
                </a:solidFill>
                <a:latin typeface="Nunito Sans"/>
                <a:ea typeface="Nunito Sans"/>
                <a:cs typeface="Nunito Sans"/>
                <a:sym typeface="Nunito Sans"/>
              </a:defRPr>
            </a:lvl9pPr>
          </a:lstStyle>
          <a:p>
            <a:endParaRPr/>
          </a:p>
        </p:txBody>
      </p:sp>
      <p:sp>
        <p:nvSpPr>
          <p:cNvPr id="115" name="Google Shape;115;p18"/>
          <p:cNvSpPr txBox="1">
            <a:spLocks noGrp="1"/>
          </p:cNvSpPr>
          <p:nvPr>
            <p:ph type="subTitle" idx="9"/>
          </p:nvPr>
        </p:nvSpPr>
        <p:spPr>
          <a:xfrm>
            <a:off x="8553412" y="2817335"/>
            <a:ext cx="1869653" cy="590507"/>
          </a:xfrm>
          <a:prstGeom prst="rect">
            <a:avLst/>
          </a:prstGeom>
        </p:spPr>
        <p:txBody>
          <a:bodyPr spcFirstLastPara="1" wrap="square" lIns="91425" tIns="0" rIns="91425" bIns="0" anchor="t" anchorCtr="0">
            <a:noAutofit/>
          </a:bodyPr>
          <a:lstStyle>
            <a:lvl1pPr lvl="0">
              <a:spcBef>
                <a:spcPts val="0"/>
              </a:spcBef>
              <a:spcAft>
                <a:spcPts val="0"/>
              </a:spcAft>
              <a:buNone/>
              <a:defRPr sz="1422">
                <a:highlight>
                  <a:schemeClr val="dk2"/>
                </a:highlight>
                <a:latin typeface="Nunito Sans"/>
                <a:ea typeface="Nunito Sans"/>
                <a:cs typeface="Nunito Sans"/>
                <a:sym typeface="Nunito Sans"/>
              </a:defRPr>
            </a:lvl1pPr>
            <a:lvl2pPr lvl="1">
              <a:spcBef>
                <a:spcPts val="0"/>
              </a:spcBef>
              <a:spcAft>
                <a:spcPts val="0"/>
              </a:spcAft>
              <a:buSzPts val="1000"/>
              <a:buFont typeface="Nunito Sans"/>
              <a:buNone/>
              <a:defRPr sz="1422">
                <a:highlight>
                  <a:schemeClr val="dk2"/>
                </a:highlight>
                <a:latin typeface="Nunito Sans"/>
                <a:ea typeface="Nunito Sans"/>
                <a:cs typeface="Nunito Sans"/>
                <a:sym typeface="Nunito Sans"/>
              </a:defRPr>
            </a:lvl2pPr>
            <a:lvl3pPr lvl="2">
              <a:spcBef>
                <a:spcPts val="0"/>
              </a:spcBef>
              <a:spcAft>
                <a:spcPts val="0"/>
              </a:spcAft>
              <a:buSzPts val="1000"/>
              <a:buFont typeface="Nunito Sans"/>
              <a:buNone/>
              <a:defRPr sz="1422">
                <a:highlight>
                  <a:schemeClr val="dk2"/>
                </a:highlight>
                <a:latin typeface="Nunito Sans"/>
                <a:ea typeface="Nunito Sans"/>
                <a:cs typeface="Nunito Sans"/>
                <a:sym typeface="Nunito Sans"/>
              </a:defRPr>
            </a:lvl3pPr>
            <a:lvl4pPr lvl="3">
              <a:spcBef>
                <a:spcPts val="0"/>
              </a:spcBef>
              <a:spcAft>
                <a:spcPts val="0"/>
              </a:spcAft>
              <a:buSzPts val="1000"/>
              <a:buFont typeface="Nunito Sans"/>
              <a:buNone/>
              <a:defRPr sz="1422">
                <a:highlight>
                  <a:schemeClr val="dk2"/>
                </a:highlight>
                <a:latin typeface="Nunito Sans"/>
                <a:ea typeface="Nunito Sans"/>
                <a:cs typeface="Nunito Sans"/>
                <a:sym typeface="Nunito Sans"/>
              </a:defRPr>
            </a:lvl4pPr>
            <a:lvl5pPr lvl="4">
              <a:spcBef>
                <a:spcPts val="0"/>
              </a:spcBef>
              <a:spcAft>
                <a:spcPts val="0"/>
              </a:spcAft>
              <a:buSzPts val="1000"/>
              <a:buFont typeface="Nunito Sans"/>
              <a:buNone/>
              <a:defRPr sz="1422">
                <a:highlight>
                  <a:schemeClr val="dk2"/>
                </a:highlight>
                <a:latin typeface="Nunito Sans"/>
                <a:ea typeface="Nunito Sans"/>
                <a:cs typeface="Nunito Sans"/>
                <a:sym typeface="Nunito Sans"/>
              </a:defRPr>
            </a:lvl5pPr>
            <a:lvl6pPr lvl="5">
              <a:spcBef>
                <a:spcPts val="0"/>
              </a:spcBef>
              <a:spcAft>
                <a:spcPts val="0"/>
              </a:spcAft>
              <a:buSzPts val="1000"/>
              <a:buFont typeface="Nunito Sans"/>
              <a:buNone/>
              <a:defRPr sz="1422">
                <a:highlight>
                  <a:schemeClr val="dk2"/>
                </a:highlight>
                <a:latin typeface="Nunito Sans"/>
                <a:ea typeface="Nunito Sans"/>
                <a:cs typeface="Nunito Sans"/>
                <a:sym typeface="Nunito Sans"/>
              </a:defRPr>
            </a:lvl6pPr>
            <a:lvl7pPr lvl="6">
              <a:spcBef>
                <a:spcPts val="0"/>
              </a:spcBef>
              <a:spcAft>
                <a:spcPts val="0"/>
              </a:spcAft>
              <a:buSzPts val="1000"/>
              <a:buFont typeface="Nunito Sans"/>
              <a:buNone/>
              <a:defRPr sz="1422">
                <a:highlight>
                  <a:schemeClr val="dk2"/>
                </a:highlight>
                <a:latin typeface="Nunito Sans"/>
                <a:ea typeface="Nunito Sans"/>
                <a:cs typeface="Nunito Sans"/>
                <a:sym typeface="Nunito Sans"/>
              </a:defRPr>
            </a:lvl7pPr>
            <a:lvl8pPr lvl="7">
              <a:spcBef>
                <a:spcPts val="0"/>
              </a:spcBef>
              <a:spcAft>
                <a:spcPts val="0"/>
              </a:spcAft>
              <a:buSzPts val="1000"/>
              <a:buFont typeface="Nunito Sans"/>
              <a:buNone/>
              <a:defRPr sz="1422">
                <a:highlight>
                  <a:schemeClr val="dk2"/>
                </a:highlight>
                <a:latin typeface="Nunito Sans"/>
                <a:ea typeface="Nunito Sans"/>
                <a:cs typeface="Nunito Sans"/>
                <a:sym typeface="Nunito Sans"/>
              </a:defRPr>
            </a:lvl8pPr>
            <a:lvl9pPr lvl="8">
              <a:spcBef>
                <a:spcPts val="0"/>
              </a:spcBef>
              <a:spcAft>
                <a:spcPts val="0"/>
              </a:spcAft>
              <a:buSzPts val="1000"/>
              <a:buFont typeface="Nunito Sans"/>
              <a:buNone/>
              <a:defRPr sz="1422">
                <a:highlight>
                  <a:schemeClr val="dk2"/>
                </a:highlight>
                <a:latin typeface="Nunito Sans"/>
                <a:ea typeface="Nunito Sans"/>
                <a:cs typeface="Nunito Sans"/>
                <a:sym typeface="Nunito Sans"/>
              </a:defRPr>
            </a:lvl9pPr>
          </a:lstStyle>
          <a:p>
            <a:endParaRPr/>
          </a:p>
        </p:txBody>
      </p:sp>
      <p:sp>
        <p:nvSpPr>
          <p:cNvPr id="116" name="Google Shape;116;p18"/>
          <p:cNvSpPr>
            <a:spLocks noGrp="1"/>
          </p:cNvSpPr>
          <p:nvPr>
            <p:ph type="pic" idx="13"/>
          </p:nvPr>
        </p:nvSpPr>
        <p:spPr>
          <a:xfrm>
            <a:off x="6663822" y="5627331"/>
            <a:ext cx="1797973" cy="2386489"/>
          </a:xfrm>
          <a:prstGeom prst="roundRect">
            <a:avLst>
              <a:gd name="adj" fmla="val 16718"/>
            </a:avLst>
          </a:prstGeom>
          <a:noFill/>
          <a:ln>
            <a:noFill/>
          </a:ln>
        </p:spPr>
      </p:sp>
      <p:sp>
        <p:nvSpPr>
          <p:cNvPr id="117" name="Google Shape;117;p18"/>
          <p:cNvSpPr txBox="1">
            <a:spLocks noGrp="1"/>
          </p:cNvSpPr>
          <p:nvPr>
            <p:ph type="subTitle" idx="14"/>
          </p:nvPr>
        </p:nvSpPr>
        <p:spPr>
          <a:xfrm>
            <a:off x="8553412" y="5599985"/>
            <a:ext cx="1869653" cy="590507"/>
          </a:xfrm>
          <a:prstGeom prst="rect">
            <a:avLst/>
          </a:prstGeom>
        </p:spPr>
        <p:txBody>
          <a:bodyPr spcFirstLastPara="1" wrap="square" lIns="91425" tIns="91425" rIns="91425" bIns="0" anchor="b" anchorCtr="0">
            <a:noAutofit/>
          </a:bodyPr>
          <a:lstStyle>
            <a:lvl1pPr lvl="0">
              <a:spcBef>
                <a:spcPts val="0"/>
              </a:spcBef>
              <a:spcAft>
                <a:spcPts val="0"/>
              </a:spcAft>
              <a:buNone/>
              <a:defRPr sz="1422" b="1">
                <a:solidFill>
                  <a:schemeClr val="accent1"/>
                </a:solidFill>
                <a:latin typeface="Nunito Sans"/>
                <a:ea typeface="Nunito Sans"/>
                <a:cs typeface="Nunito Sans"/>
                <a:sym typeface="Nunito Sans"/>
              </a:defRPr>
            </a:lvl1pPr>
            <a:lvl2pPr lvl="1">
              <a:spcBef>
                <a:spcPts val="0"/>
              </a:spcBef>
              <a:spcAft>
                <a:spcPts val="0"/>
              </a:spcAft>
              <a:buClr>
                <a:schemeClr val="accent1"/>
              </a:buClr>
              <a:buSzPts val="1000"/>
              <a:buFont typeface="Nunito Sans"/>
              <a:buNone/>
              <a:defRPr sz="1422">
                <a:solidFill>
                  <a:schemeClr val="accent1"/>
                </a:solidFill>
                <a:latin typeface="Nunito Sans"/>
                <a:ea typeface="Nunito Sans"/>
                <a:cs typeface="Nunito Sans"/>
                <a:sym typeface="Nunito Sans"/>
              </a:defRPr>
            </a:lvl2pPr>
            <a:lvl3pPr lvl="2">
              <a:spcBef>
                <a:spcPts val="0"/>
              </a:spcBef>
              <a:spcAft>
                <a:spcPts val="0"/>
              </a:spcAft>
              <a:buClr>
                <a:schemeClr val="accent1"/>
              </a:buClr>
              <a:buSzPts val="1000"/>
              <a:buFont typeface="Nunito Sans"/>
              <a:buNone/>
              <a:defRPr sz="1422">
                <a:solidFill>
                  <a:schemeClr val="accent1"/>
                </a:solidFill>
                <a:latin typeface="Nunito Sans"/>
                <a:ea typeface="Nunito Sans"/>
                <a:cs typeface="Nunito Sans"/>
                <a:sym typeface="Nunito Sans"/>
              </a:defRPr>
            </a:lvl3pPr>
            <a:lvl4pPr lvl="3">
              <a:spcBef>
                <a:spcPts val="0"/>
              </a:spcBef>
              <a:spcAft>
                <a:spcPts val="0"/>
              </a:spcAft>
              <a:buClr>
                <a:schemeClr val="accent1"/>
              </a:buClr>
              <a:buSzPts val="1000"/>
              <a:buFont typeface="Nunito Sans"/>
              <a:buNone/>
              <a:defRPr sz="1422">
                <a:solidFill>
                  <a:schemeClr val="accent1"/>
                </a:solidFill>
                <a:latin typeface="Nunito Sans"/>
                <a:ea typeface="Nunito Sans"/>
                <a:cs typeface="Nunito Sans"/>
                <a:sym typeface="Nunito Sans"/>
              </a:defRPr>
            </a:lvl4pPr>
            <a:lvl5pPr lvl="4">
              <a:spcBef>
                <a:spcPts val="0"/>
              </a:spcBef>
              <a:spcAft>
                <a:spcPts val="0"/>
              </a:spcAft>
              <a:buClr>
                <a:schemeClr val="accent1"/>
              </a:buClr>
              <a:buSzPts val="1000"/>
              <a:buFont typeface="Nunito Sans"/>
              <a:buNone/>
              <a:defRPr sz="1422">
                <a:solidFill>
                  <a:schemeClr val="accent1"/>
                </a:solidFill>
                <a:latin typeface="Nunito Sans"/>
                <a:ea typeface="Nunito Sans"/>
                <a:cs typeface="Nunito Sans"/>
                <a:sym typeface="Nunito Sans"/>
              </a:defRPr>
            </a:lvl5pPr>
            <a:lvl6pPr lvl="5">
              <a:spcBef>
                <a:spcPts val="0"/>
              </a:spcBef>
              <a:spcAft>
                <a:spcPts val="0"/>
              </a:spcAft>
              <a:buClr>
                <a:schemeClr val="accent1"/>
              </a:buClr>
              <a:buSzPts val="1000"/>
              <a:buFont typeface="Nunito Sans"/>
              <a:buNone/>
              <a:defRPr sz="1422">
                <a:solidFill>
                  <a:schemeClr val="accent1"/>
                </a:solidFill>
                <a:latin typeface="Nunito Sans"/>
                <a:ea typeface="Nunito Sans"/>
                <a:cs typeface="Nunito Sans"/>
                <a:sym typeface="Nunito Sans"/>
              </a:defRPr>
            </a:lvl6pPr>
            <a:lvl7pPr lvl="6">
              <a:spcBef>
                <a:spcPts val="0"/>
              </a:spcBef>
              <a:spcAft>
                <a:spcPts val="0"/>
              </a:spcAft>
              <a:buClr>
                <a:schemeClr val="accent1"/>
              </a:buClr>
              <a:buSzPts val="1000"/>
              <a:buFont typeface="Nunito Sans"/>
              <a:buNone/>
              <a:defRPr sz="1422">
                <a:solidFill>
                  <a:schemeClr val="accent1"/>
                </a:solidFill>
                <a:latin typeface="Nunito Sans"/>
                <a:ea typeface="Nunito Sans"/>
                <a:cs typeface="Nunito Sans"/>
                <a:sym typeface="Nunito Sans"/>
              </a:defRPr>
            </a:lvl7pPr>
            <a:lvl8pPr lvl="7">
              <a:spcBef>
                <a:spcPts val="0"/>
              </a:spcBef>
              <a:spcAft>
                <a:spcPts val="0"/>
              </a:spcAft>
              <a:buClr>
                <a:schemeClr val="accent1"/>
              </a:buClr>
              <a:buSzPts val="1000"/>
              <a:buFont typeface="Nunito Sans"/>
              <a:buNone/>
              <a:defRPr sz="1422">
                <a:solidFill>
                  <a:schemeClr val="accent1"/>
                </a:solidFill>
                <a:latin typeface="Nunito Sans"/>
                <a:ea typeface="Nunito Sans"/>
                <a:cs typeface="Nunito Sans"/>
                <a:sym typeface="Nunito Sans"/>
              </a:defRPr>
            </a:lvl8pPr>
            <a:lvl9pPr lvl="8">
              <a:spcBef>
                <a:spcPts val="0"/>
              </a:spcBef>
              <a:spcAft>
                <a:spcPts val="0"/>
              </a:spcAft>
              <a:buClr>
                <a:schemeClr val="accent1"/>
              </a:buClr>
              <a:buSzPts val="1000"/>
              <a:buFont typeface="Nunito Sans"/>
              <a:buNone/>
              <a:defRPr sz="1422">
                <a:solidFill>
                  <a:schemeClr val="accent1"/>
                </a:solidFill>
                <a:latin typeface="Nunito Sans"/>
                <a:ea typeface="Nunito Sans"/>
                <a:cs typeface="Nunito Sans"/>
                <a:sym typeface="Nunito Sans"/>
              </a:defRPr>
            </a:lvl9pPr>
          </a:lstStyle>
          <a:p>
            <a:endParaRPr/>
          </a:p>
        </p:txBody>
      </p:sp>
      <p:sp>
        <p:nvSpPr>
          <p:cNvPr id="118" name="Google Shape;118;p18"/>
          <p:cNvSpPr txBox="1">
            <a:spLocks noGrp="1"/>
          </p:cNvSpPr>
          <p:nvPr>
            <p:ph type="subTitle" idx="15"/>
          </p:nvPr>
        </p:nvSpPr>
        <p:spPr>
          <a:xfrm>
            <a:off x="8553412" y="6226045"/>
            <a:ext cx="1869653" cy="590507"/>
          </a:xfrm>
          <a:prstGeom prst="rect">
            <a:avLst/>
          </a:prstGeom>
        </p:spPr>
        <p:txBody>
          <a:bodyPr spcFirstLastPara="1" wrap="square" lIns="91425" tIns="0" rIns="91425" bIns="0" anchor="t" anchorCtr="0">
            <a:noAutofit/>
          </a:bodyPr>
          <a:lstStyle>
            <a:lvl1pPr lvl="0">
              <a:spcBef>
                <a:spcPts val="0"/>
              </a:spcBef>
              <a:spcAft>
                <a:spcPts val="0"/>
              </a:spcAft>
              <a:buNone/>
              <a:defRPr sz="1422">
                <a:highlight>
                  <a:schemeClr val="dk2"/>
                </a:highlight>
                <a:latin typeface="Nunito Sans"/>
                <a:ea typeface="Nunito Sans"/>
                <a:cs typeface="Nunito Sans"/>
                <a:sym typeface="Nunito Sans"/>
              </a:defRPr>
            </a:lvl1pPr>
            <a:lvl2pPr lvl="1">
              <a:spcBef>
                <a:spcPts val="0"/>
              </a:spcBef>
              <a:spcAft>
                <a:spcPts val="0"/>
              </a:spcAft>
              <a:buSzPts val="1000"/>
              <a:buFont typeface="Nunito Sans"/>
              <a:buNone/>
              <a:defRPr sz="1422">
                <a:highlight>
                  <a:schemeClr val="dk2"/>
                </a:highlight>
                <a:latin typeface="Nunito Sans"/>
                <a:ea typeface="Nunito Sans"/>
                <a:cs typeface="Nunito Sans"/>
                <a:sym typeface="Nunito Sans"/>
              </a:defRPr>
            </a:lvl2pPr>
            <a:lvl3pPr lvl="2">
              <a:spcBef>
                <a:spcPts val="0"/>
              </a:spcBef>
              <a:spcAft>
                <a:spcPts val="0"/>
              </a:spcAft>
              <a:buSzPts val="1000"/>
              <a:buFont typeface="Nunito Sans"/>
              <a:buNone/>
              <a:defRPr sz="1422">
                <a:highlight>
                  <a:schemeClr val="dk2"/>
                </a:highlight>
                <a:latin typeface="Nunito Sans"/>
                <a:ea typeface="Nunito Sans"/>
                <a:cs typeface="Nunito Sans"/>
                <a:sym typeface="Nunito Sans"/>
              </a:defRPr>
            </a:lvl3pPr>
            <a:lvl4pPr lvl="3">
              <a:spcBef>
                <a:spcPts val="0"/>
              </a:spcBef>
              <a:spcAft>
                <a:spcPts val="0"/>
              </a:spcAft>
              <a:buSzPts val="1000"/>
              <a:buFont typeface="Nunito Sans"/>
              <a:buNone/>
              <a:defRPr sz="1422">
                <a:highlight>
                  <a:schemeClr val="dk2"/>
                </a:highlight>
                <a:latin typeface="Nunito Sans"/>
                <a:ea typeface="Nunito Sans"/>
                <a:cs typeface="Nunito Sans"/>
                <a:sym typeface="Nunito Sans"/>
              </a:defRPr>
            </a:lvl4pPr>
            <a:lvl5pPr lvl="4">
              <a:spcBef>
                <a:spcPts val="0"/>
              </a:spcBef>
              <a:spcAft>
                <a:spcPts val="0"/>
              </a:spcAft>
              <a:buSzPts val="1000"/>
              <a:buFont typeface="Nunito Sans"/>
              <a:buNone/>
              <a:defRPr sz="1422">
                <a:highlight>
                  <a:schemeClr val="dk2"/>
                </a:highlight>
                <a:latin typeface="Nunito Sans"/>
                <a:ea typeface="Nunito Sans"/>
                <a:cs typeface="Nunito Sans"/>
                <a:sym typeface="Nunito Sans"/>
              </a:defRPr>
            </a:lvl5pPr>
            <a:lvl6pPr lvl="5">
              <a:spcBef>
                <a:spcPts val="0"/>
              </a:spcBef>
              <a:spcAft>
                <a:spcPts val="0"/>
              </a:spcAft>
              <a:buSzPts val="1000"/>
              <a:buFont typeface="Nunito Sans"/>
              <a:buNone/>
              <a:defRPr sz="1422">
                <a:highlight>
                  <a:schemeClr val="dk2"/>
                </a:highlight>
                <a:latin typeface="Nunito Sans"/>
                <a:ea typeface="Nunito Sans"/>
                <a:cs typeface="Nunito Sans"/>
                <a:sym typeface="Nunito Sans"/>
              </a:defRPr>
            </a:lvl6pPr>
            <a:lvl7pPr lvl="6">
              <a:spcBef>
                <a:spcPts val="0"/>
              </a:spcBef>
              <a:spcAft>
                <a:spcPts val="0"/>
              </a:spcAft>
              <a:buSzPts val="1000"/>
              <a:buFont typeface="Nunito Sans"/>
              <a:buNone/>
              <a:defRPr sz="1422">
                <a:highlight>
                  <a:schemeClr val="dk2"/>
                </a:highlight>
                <a:latin typeface="Nunito Sans"/>
                <a:ea typeface="Nunito Sans"/>
                <a:cs typeface="Nunito Sans"/>
                <a:sym typeface="Nunito Sans"/>
              </a:defRPr>
            </a:lvl7pPr>
            <a:lvl8pPr lvl="7">
              <a:spcBef>
                <a:spcPts val="0"/>
              </a:spcBef>
              <a:spcAft>
                <a:spcPts val="0"/>
              </a:spcAft>
              <a:buSzPts val="1000"/>
              <a:buFont typeface="Nunito Sans"/>
              <a:buNone/>
              <a:defRPr sz="1422">
                <a:highlight>
                  <a:schemeClr val="dk2"/>
                </a:highlight>
                <a:latin typeface="Nunito Sans"/>
                <a:ea typeface="Nunito Sans"/>
                <a:cs typeface="Nunito Sans"/>
                <a:sym typeface="Nunito Sans"/>
              </a:defRPr>
            </a:lvl8pPr>
            <a:lvl9pPr lvl="8">
              <a:spcBef>
                <a:spcPts val="0"/>
              </a:spcBef>
              <a:spcAft>
                <a:spcPts val="0"/>
              </a:spcAft>
              <a:buSzPts val="1000"/>
              <a:buFont typeface="Nunito Sans"/>
              <a:buNone/>
              <a:defRPr sz="1422">
                <a:highlight>
                  <a:schemeClr val="dk2"/>
                </a:highlight>
                <a:latin typeface="Nunito Sans"/>
                <a:ea typeface="Nunito Sans"/>
                <a:cs typeface="Nunito Sans"/>
                <a:sym typeface="Nunito Sans"/>
              </a:defRPr>
            </a:lvl9pPr>
          </a:lstStyle>
          <a:p>
            <a:endParaRPr/>
          </a:p>
        </p:txBody>
      </p:sp>
      <p:sp>
        <p:nvSpPr>
          <p:cNvPr id="119" name="Google Shape;119;p18"/>
          <p:cNvSpPr txBox="1">
            <a:spLocks noGrp="1"/>
          </p:cNvSpPr>
          <p:nvPr>
            <p:ph type="body" idx="16"/>
          </p:nvPr>
        </p:nvSpPr>
        <p:spPr>
          <a:xfrm>
            <a:off x="8553412" y="6560023"/>
            <a:ext cx="3056213" cy="1453511"/>
          </a:xfrm>
          <a:prstGeom prst="rect">
            <a:avLst/>
          </a:prstGeom>
        </p:spPr>
        <p:txBody>
          <a:bodyPr spcFirstLastPara="1" wrap="square" lIns="0" tIns="91425" rIns="91425" bIns="91425" anchor="t" anchorCtr="0">
            <a:noAutofit/>
          </a:bodyPr>
          <a:lstStyle>
            <a:lvl1pPr marL="650230" lvl="0" indent="-406394">
              <a:spcBef>
                <a:spcPts val="0"/>
              </a:spcBef>
              <a:spcAft>
                <a:spcPts val="0"/>
              </a:spcAft>
              <a:buClr>
                <a:schemeClr val="dk1"/>
              </a:buClr>
              <a:buSzPts val="900"/>
              <a:buFont typeface="Nunito Sans"/>
              <a:buChar char="●"/>
              <a:defRPr sz="1280">
                <a:highlight>
                  <a:schemeClr val="dk2"/>
                </a:highlight>
              </a:defRPr>
            </a:lvl1pPr>
            <a:lvl2pPr marL="1300460" lvl="1" indent="-406394">
              <a:spcBef>
                <a:spcPts val="0"/>
              </a:spcBef>
              <a:spcAft>
                <a:spcPts val="0"/>
              </a:spcAft>
              <a:buClr>
                <a:schemeClr val="dk1"/>
              </a:buClr>
              <a:buSzPts val="900"/>
              <a:buFont typeface="Nunito Sans"/>
              <a:buChar char="○"/>
              <a:defRPr sz="1280">
                <a:highlight>
                  <a:schemeClr val="dk2"/>
                </a:highlight>
              </a:defRPr>
            </a:lvl2pPr>
            <a:lvl3pPr marL="1950690" lvl="2" indent="-406394">
              <a:spcBef>
                <a:spcPts val="0"/>
              </a:spcBef>
              <a:spcAft>
                <a:spcPts val="0"/>
              </a:spcAft>
              <a:buClr>
                <a:schemeClr val="dk1"/>
              </a:buClr>
              <a:buSzPts val="900"/>
              <a:buFont typeface="Nunito Sans"/>
              <a:buChar char="■"/>
              <a:defRPr sz="1280">
                <a:highlight>
                  <a:schemeClr val="dk2"/>
                </a:highlight>
              </a:defRPr>
            </a:lvl3pPr>
            <a:lvl4pPr marL="2600919" lvl="3" indent="-406394">
              <a:spcBef>
                <a:spcPts val="0"/>
              </a:spcBef>
              <a:spcAft>
                <a:spcPts val="0"/>
              </a:spcAft>
              <a:buClr>
                <a:schemeClr val="dk1"/>
              </a:buClr>
              <a:buSzPts val="900"/>
              <a:buFont typeface="Nunito Sans"/>
              <a:buChar char="●"/>
              <a:defRPr sz="1280">
                <a:highlight>
                  <a:schemeClr val="dk2"/>
                </a:highlight>
              </a:defRPr>
            </a:lvl4pPr>
            <a:lvl5pPr marL="3251149" lvl="4" indent="-406394">
              <a:spcBef>
                <a:spcPts val="0"/>
              </a:spcBef>
              <a:spcAft>
                <a:spcPts val="0"/>
              </a:spcAft>
              <a:buClr>
                <a:schemeClr val="dk1"/>
              </a:buClr>
              <a:buSzPts val="900"/>
              <a:buFont typeface="Nunito Sans"/>
              <a:buChar char="○"/>
              <a:defRPr sz="1280">
                <a:highlight>
                  <a:schemeClr val="dk2"/>
                </a:highlight>
              </a:defRPr>
            </a:lvl5pPr>
            <a:lvl6pPr marL="3901379" lvl="5" indent="-406394">
              <a:spcBef>
                <a:spcPts val="0"/>
              </a:spcBef>
              <a:spcAft>
                <a:spcPts val="0"/>
              </a:spcAft>
              <a:buClr>
                <a:schemeClr val="dk1"/>
              </a:buClr>
              <a:buSzPts val="900"/>
              <a:buFont typeface="Nunito Sans"/>
              <a:buChar char="■"/>
              <a:defRPr sz="1280">
                <a:highlight>
                  <a:schemeClr val="dk2"/>
                </a:highlight>
              </a:defRPr>
            </a:lvl6pPr>
            <a:lvl7pPr marL="4551609" lvl="6" indent="-406394">
              <a:spcBef>
                <a:spcPts val="0"/>
              </a:spcBef>
              <a:spcAft>
                <a:spcPts val="0"/>
              </a:spcAft>
              <a:buClr>
                <a:schemeClr val="dk1"/>
              </a:buClr>
              <a:buSzPts val="900"/>
              <a:buFont typeface="Nunito Sans"/>
              <a:buChar char="●"/>
              <a:defRPr sz="1280">
                <a:highlight>
                  <a:schemeClr val="dk2"/>
                </a:highlight>
              </a:defRPr>
            </a:lvl7pPr>
            <a:lvl8pPr marL="5201839" lvl="7" indent="-406394">
              <a:spcBef>
                <a:spcPts val="0"/>
              </a:spcBef>
              <a:spcAft>
                <a:spcPts val="0"/>
              </a:spcAft>
              <a:buClr>
                <a:schemeClr val="dk1"/>
              </a:buClr>
              <a:buSzPts val="900"/>
              <a:buFont typeface="Nunito Sans"/>
              <a:buChar char="○"/>
              <a:defRPr sz="1280">
                <a:highlight>
                  <a:schemeClr val="dk2"/>
                </a:highlight>
              </a:defRPr>
            </a:lvl8pPr>
            <a:lvl9pPr marL="5852069" lvl="8" indent="-406394">
              <a:spcBef>
                <a:spcPts val="0"/>
              </a:spcBef>
              <a:spcAft>
                <a:spcPts val="0"/>
              </a:spcAft>
              <a:buClr>
                <a:schemeClr val="dk1"/>
              </a:buClr>
              <a:buSzPts val="900"/>
              <a:buFont typeface="Nunito Sans"/>
              <a:buChar char="■"/>
              <a:defRPr sz="1280">
                <a:highlight>
                  <a:schemeClr val="dk2"/>
                </a:highlight>
              </a:defRPr>
            </a:lvl9pPr>
          </a:lstStyle>
          <a:p>
            <a:endParaRPr/>
          </a:p>
        </p:txBody>
      </p:sp>
      <p:sp>
        <p:nvSpPr>
          <p:cNvPr id="120" name="Google Shape;120;p18"/>
          <p:cNvSpPr>
            <a:spLocks noGrp="1"/>
          </p:cNvSpPr>
          <p:nvPr>
            <p:ph type="pic" idx="17"/>
          </p:nvPr>
        </p:nvSpPr>
        <p:spPr>
          <a:xfrm>
            <a:off x="1405796" y="2218619"/>
            <a:ext cx="1797973" cy="2386489"/>
          </a:xfrm>
          <a:prstGeom prst="roundRect">
            <a:avLst>
              <a:gd name="adj" fmla="val 16718"/>
            </a:avLst>
          </a:prstGeom>
          <a:noFill/>
          <a:ln>
            <a:noFill/>
          </a:ln>
        </p:spPr>
      </p:sp>
      <p:sp>
        <p:nvSpPr>
          <p:cNvPr id="121" name="Google Shape;121;p18"/>
          <p:cNvSpPr txBox="1">
            <a:spLocks noGrp="1"/>
          </p:cNvSpPr>
          <p:nvPr>
            <p:ph type="subTitle" idx="18"/>
          </p:nvPr>
        </p:nvSpPr>
        <p:spPr>
          <a:xfrm>
            <a:off x="3295386" y="2191274"/>
            <a:ext cx="1869653" cy="590507"/>
          </a:xfrm>
          <a:prstGeom prst="rect">
            <a:avLst/>
          </a:prstGeom>
        </p:spPr>
        <p:txBody>
          <a:bodyPr spcFirstLastPara="1" wrap="square" lIns="91425" tIns="91425" rIns="91425" bIns="0" anchor="b" anchorCtr="0">
            <a:noAutofit/>
          </a:bodyPr>
          <a:lstStyle>
            <a:lvl1pPr lvl="0">
              <a:spcBef>
                <a:spcPts val="0"/>
              </a:spcBef>
              <a:spcAft>
                <a:spcPts val="0"/>
              </a:spcAft>
              <a:buNone/>
              <a:defRPr sz="1422" b="1">
                <a:solidFill>
                  <a:schemeClr val="accent1"/>
                </a:solidFill>
                <a:latin typeface="Nunito Sans"/>
                <a:ea typeface="Nunito Sans"/>
                <a:cs typeface="Nunito Sans"/>
                <a:sym typeface="Nunito Sans"/>
              </a:defRPr>
            </a:lvl1pPr>
            <a:lvl2pPr lvl="1">
              <a:spcBef>
                <a:spcPts val="0"/>
              </a:spcBef>
              <a:spcAft>
                <a:spcPts val="0"/>
              </a:spcAft>
              <a:buClr>
                <a:schemeClr val="accent1"/>
              </a:buClr>
              <a:buSzPts val="1000"/>
              <a:buFont typeface="Nunito Sans"/>
              <a:buNone/>
              <a:defRPr sz="1422">
                <a:solidFill>
                  <a:schemeClr val="accent1"/>
                </a:solidFill>
                <a:latin typeface="Nunito Sans"/>
                <a:ea typeface="Nunito Sans"/>
                <a:cs typeface="Nunito Sans"/>
                <a:sym typeface="Nunito Sans"/>
              </a:defRPr>
            </a:lvl2pPr>
            <a:lvl3pPr lvl="2">
              <a:spcBef>
                <a:spcPts val="0"/>
              </a:spcBef>
              <a:spcAft>
                <a:spcPts val="0"/>
              </a:spcAft>
              <a:buClr>
                <a:schemeClr val="accent1"/>
              </a:buClr>
              <a:buSzPts val="1000"/>
              <a:buFont typeface="Nunito Sans"/>
              <a:buNone/>
              <a:defRPr sz="1422">
                <a:solidFill>
                  <a:schemeClr val="accent1"/>
                </a:solidFill>
                <a:latin typeface="Nunito Sans"/>
                <a:ea typeface="Nunito Sans"/>
                <a:cs typeface="Nunito Sans"/>
                <a:sym typeface="Nunito Sans"/>
              </a:defRPr>
            </a:lvl3pPr>
            <a:lvl4pPr lvl="3">
              <a:spcBef>
                <a:spcPts val="0"/>
              </a:spcBef>
              <a:spcAft>
                <a:spcPts val="0"/>
              </a:spcAft>
              <a:buClr>
                <a:schemeClr val="accent1"/>
              </a:buClr>
              <a:buSzPts val="1000"/>
              <a:buFont typeface="Nunito Sans"/>
              <a:buNone/>
              <a:defRPr sz="1422">
                <a:solidFill>
                  <a:schemeClr val="accent1"/>
                </a:solidFill>
                <a:latin typeface="Nunito Sans"/>
                <a:ea typeface="Nunito Sans"/>
                <a:cs typeface="Nunito Sans"/>
                <a:sym typeface="Nunito Sans"/>
              </a:defRPr>
            </a:lvl4pPr>
            <a:lvl5pPr lvl="4">
              <a:spcBef>
                <a:spcPts val="0"/>
              </a:spcBef>
              <a:spcAft>
                <a:spcPts val="0"/>
              </a:spcAft>
              <a:buClr>
                <a:schemeClr val="accent1"/>
              </a:buClr>
              <a:buSzPts val="1000"/>
              <a:buFont typeface="Nunito Sans"/>
              <a:buNone/>
              <a:defRPr sz="1422">
                <a:solidFill>
                  <a:schemeClr val="accent1"/>
                </a:solidFill>
                <a:latin typeface="Nunito Sans"/>
                <a:ea typeface="Nunito Sans"/>
                <a:cs typeface="Nunito Sans"/>
                <a:sym typeface="Nunito Sans"/>
              </a:defRPr>
            </a:lvl5pPr>
            <a:lvl6pPr lvl="5">
              <a:spcBef>
                <a:spcPts val="0"/>
              </a:spcBef>
              <a:spcAft>
                <a:spcPts val="0"/>
              </a:spcAft>
              <a:buClr>
                <a:schemeClr val="accent1"/>
              </a:buClr>
              <a:buSzPts val="1000"/>
              <a:buFont typeface="Nunito Sans"/>
              <a:buNone/>
              <a:defRPr sz="1422">
                <a:solidFill>
                  <a:schemeClr val="accent1"/>
                </a:solidFill>
                <a:latin typeface="Nunito Sans"/>
                <a:ea typeface="Nunito Sans"/>
                <a:cs typeface="Nunito Sans"/>
                <a:sym typeface="Nunito Sans"/>
              </a:defRPr>
            </a:lvl6pPr>
            <a:lvl7pPr lvl="6">
              <a:spcBef>
                <a:spcPts val="0"/>
              </a:spcBef>
              <a:spcAft>
                <a:spcPts val="0"/>
              </a:spcAft>
              <a:buClr>
                <a:schemeClr val="accent1"/>
              </a:buClr>
              <a:buSzPts val="1000"/>
              <a:buFont typeface="Nunito Sans"/>
              <a:buNone/>
              <a:defRPr sz="1422">
                <a:solidFill>
                  <a:schemeClr val="accent1"/>
                </a:solidFill>
                <a:latin typeface="Nunito Sans"/>
                <a:ea typeface="Nunito Sans"/>
                <a:cs typeface="Nunito Sans"/>
                <a:sym typeface="Nunito Sans"/>
              </a:defRPr>
            </a:lvl7pPr>
            <a:lvl8pPr lvl="7">
              <a:spcBef>
                <a:spcPts val="0"/>
              </a:spcBef>
              <a:spcAft>
                <a:spcPts val="0"/>
              </a:spcAft>
              <a:buClr>
                <a:schemeClr val="accent1"/>
              </a:buClr>
              <a:buSzPts val="1000"/>
              <a:buFont typeface="Nunito Sans"/>
              <a:buNone/>
              <a:defRPr sz="1422">
                <a:solidFill>
                  <a:schemeClr val="accent1"/>
                </a:solidFill>
                <a:latin typeface="Nunito Sans"/>
                <a:ea typeface="Nunito Sans"/>
                <a:cs typeface="Nunito Sans"/>
                <a:sym typeface="Nunito Sans"/>
              </a:defRPr>
            </a:lvl8pPr>
            <a:lvl9pPr lvl="8">
              <a:spcBef>
                <a:spcPts val="0"/>
              </a:spcBef>
              <a:spcAft>
                <a:spcPts val="0"/>
              </a:spcAft>
              <a:buClr>
                <a:schemeClr val="accent1"/>
              </a:buClr>
              <a:buSzPts val="1000"/>
              <a:buFont typeface="Nunito Sans"/>
              <a:buNone/>
              <a:defRPr sz="1422">
                <a:solidFill>
                  <a:schemeClr val="accent1"/>
                </a:solidFill>
                <a:latin typeface="Nunito Sans"/>
                <a:ea typeface="Nunito Sans"/>
                <a:cs typeface="Nunito Sans"/>
                <a:sym typeface="Nunito Sans"/>
              </a:defRPr>
            </a:lvl9pPr>
          </a:lstStyle>
          <a:p>
            <a:endParaRPr/>
          </a:p>
        </p:txBody>
      </p:sp>
      <p:sp>
        <p:nvSpPr>
          <p:cNvPr id="122" name="Google Shape;122;p18"/>
          <p:cNvSpPr txBox="1">
            <a:spLocks noGrp="1"/>
          </p:cNvSpPr>
          <p:nvPr>
            <p:ph type="subTitle" idx="19"/>
          </p:nvPr>
        </p:nvSpPr>
        <p:spPr>
          <a:xfrm>
            <a:off x="3295386" y="2817335"/>
            <a:ext cx="1869653" cy="590507"/>
          </a:xfrm>
          <a:prstGeom prst="rect">
            <a:avLst/>
          </a:prstGeom>
        </p:spPr>
        <p:txBody>
          <a:bodyPr spcFirstLastPara="1" wrap="square" lIns="91425" tIns="0" rIns="91425" bIns="0" anchor="t" anchorCtr="0">
            <a:noAutofit/>
          </a:bodyPr>
          <a:lstStyle>
            <a:lvl1pPr lvl="0">
              <a:spcBef>
                <a:spcPts val="0"/>
              </a:spcBef>
              <a:spcAft>
                <a:spcPts val="0"/>
              </a:spcAft>
              <a:buNone/>
              <a:defRPr sz="1422">
                <a:highlight>
                  <a:schemeClr val="dk2"/>
                </a:highlight>
                <a:latin typeface="Nunito Sans"/>
                <a:ea typeface="Nunito Sans"/>
                <a:cs typeface="Nunito Sans"/>
                <a:sym typeface="Nunito Sans"/>
              </a:defRPr>
            </a:lvl1pPr>
            <a:lvl2pPr lvl="1">
              <a:spcBef>
                <a:spcPts val="0"/>
              </a:spcBef>
              <a:spcAft>
                <a:spcPts val="0"/>
              </a:spcAft>
              <a:buSzPts val="1000"/>
              <a:buFont typeface="Nunito Sans"/>
              <a:buNone/>
              <a:defRPr sz="1422">
                <a:highlight>
                  <a:schemeClr val="dk2"/>
                </a:highlight>
                <a:latin typeface="Nunito Sans"/>
                <a:ea typeface="Nunito Sans"/>
                <a:cs typeface="Nunito Sans"/>
                <a:sym typeface="Nunito Sans"/>
              </a:defRPr>
            </a:lvl2pPr>
            <a:lvl3pPr lvl="2">
              <a:spcBef>
                <a:spcPts val="0"/>
              </a:spcBef>
              <a:spcAft>
                <a:spcPts val="0"/>
              </a:spcAft>
              <a:buSzPts val="1000"/>
              <a:buFont typeface="Nunito Sans"/>
              <a:buNone/>
              <a:defRPr sz="1422">
                <a:highlight>
                  <a:schemeClr val="dk2"/>
                </a:highlight>
                <a:latin typeface="Nunito Sans"/>
                <a:ea typeface="Nunito Sans"/>
                <a:cs typeface="Nunito Sans"/>
                <a:sym typeface="Nunito Sans"/>
              </a:defRPr>
            </a:lvl3pPr>
            <a:lvl4pPr lvl="3">
              <a:spcBef>
                <a:spcPts val="0"/>
              </a:spcBef>
              <a:spcAft>
                <a:spcPts val="0"/>
              </a:spcAft>
              <a:buSzPts val="1000"/>
              <a:buFont typeface="Nunito Sans"/>
              <a:buNone/>
              <a:defRPr sz="1422">
                <a:highlight>
                  <a:schemeClr val="dk2"/>
                </a:highlight>
                <a:latin typeface="Nunito Sans"/>
                <a:ea typeface="Nunito Sans"/>
                <a:cs typeface="Nunito Sans"/>
                <a:sym typeface="Nunito Sans"/>
              </a:defRPr>
            </a:lvl4pPr>
            <a:lvl5pPr lvl="4">
              <a:spcBef>
                <a:spcPts val="0"/>
              </a:spcBef>
              <a:spcAft>
                <a:spcPts val="0"/>
              </a:spcAft>
              <a:buSzPts val="1000"/>
              <a:buFont typeface="Nunito Sans"/>
              <a:buNone/>
              <a:defRPr sz="1422">
                <a:highlight>
                  <a:schemeClr val="dk2"/>
                </a:highlight>
                <a:latin typeface="Nunito Sans"/>
                <a:ea typeface="Nunito Sans"/>
                <a:cs typeface="Nunito Sans"/>
                <a:sym typeface="Nunito Sans"/>
              </a:defRPr>
            </a:lvl5pPr>
            <a:lvl6pPr lvl="5">
              <a:spcBef>
                <a:spcPts val="0"/>
              </a:spcBef>
              <a:spcAft>
                <a:spcPts val="0"/>
              </a:spcAft>
              <a:buSzPts val="1000"/>
              <a:buFont typeface="Nunito Sans"/>
              <a:buNone/>
              <a:defRPr sz="1422">
                <a:highlight>
                  <a:schemeClr val="dk2"/>
                </a:highlight>
                <a:latin typeface="Nunito Sans"/>
                <a:ea typeface="Nunito Sans"/>
                <a:cs typeface="Nunito Sans"/>
                <a:sym typeface="Nunito Sans"/>
              </a:defRPr>
            </a:lvl6pPr>
            <a:lvl7pPr lvl="6">
              <a:spcBef>
                <a:spcPts val="0"/>
              </a:spcBef>
              <a:spcAft>
                <a:spcPts val="0"/>
              </a:spcAft>
              <a:buSzPts val="1000"/>
              <a:buFont typeface="Nunito Sans"/>
              <a:buNone/>
              <a:defRPr sz="1422">
                <a:highlight>
                  <a:schemeClr val="dk2"/>
                </a:highlight>
                <a:latin typeface="Nunito Sans"/>
                <a:ea typeface="Nunito Sans"/>
                <a:cs typeface="Nunito Sans"/>
                <a:sym typeface="Nunito Sans"/>
              </a:defRPr>
            </a:lvl7pPr>
            <a:lvl8pPr lvl="7">
              <a:spcBef>
                <a:spcPts val="0"/>
              </a:spcBef>
              <a:spcAft>
                <a:spcPts val="0"/>
              </a:spcAft>
              <a:buSzPts val="1000"/>
              <a:buFont typeface="Nunito Sans"/>
              <a:buNone/>
              <a:defRPr sz="1422">
                <a:highlight>
                  <a:schemeClr val="dk2"/>
                </a:highlight>
                <a:latin typeface="Nunito Sans"/>
                <a:ea typeface="Nunito Sans"/>
                <a:cs typeface="Nunito Sans"/>
                <a:sym typeface="Nunito Sans"/>
              </a:defRPr>
            </a:lvl8pPr>
            <a:lvl9pPr lvl="8">
              <a:spcBef>
                <a:spcPts val="0"/>
              </a:spcBef>
              <a:spcAft>
                <a:spcPts val="0"/>
              </a:spcAft>
              <a:buSzPts val="1000"/>
              <a:buFont typeface="Nunito Sans"/>
              <a:buNone/>
              <a:defRPr sz="1422">
                <a:highlight>
                  <a:schemeClr val="dk2"/>
                </a:highlight>
                <a:latin typeface="Nunito Sans"/>
                <a:ea typeface="Nunito Sans"/>
                <a:cs typeface="Nunito Sans"/>
                <a:sym typeface="Nunito Sans"/>
              </a:defRPr>
            </a:lvl9pPr>
          </a:lstStyle>
          <a:p>
            <a:endParaRPr/>
          </a:p>
        </p:txBody>
      </p:sp>
      <p:sp>
        <p:nvSpPr>
          <p:cNvPr id="123" name="Google Shape;123;p18"/>
          <p:cNvSpPr txBox="1">
            <a:spLocks noGrp="1"/>
          </p:cNvSpPr>
          <p:nvPr>
            <p:ph type="subTitle" idx="20"/>
          </p:nvPr>
        </p:nvSpPr>
        <p:spPr>
          <a:xfrm>
            <a:off x="325120" y="9102744"/>
            <a:ext cx="1586773" cy="590507"/>
          </a:xfrm>
          <a:prstGeom prst="rect">
            <a:avLst/>
          </a:prstGeom>
        </p:spPr>
        <p:txBody>
          <a:bodyPr spcFirstLastPara="1" wrap="square" lIns="91425" tIns="91425" rIns="91425" bIns="91425" anchor="t" anchorCtr="0">
            <a:noAutofit/>
          </a:bodyPr>
          <a:lstStyle>
            <a:lvl1pPr lvl="0">
              <a:spcBef>
                <a:spcPts val="0"/>
              </a:spcBef>
              <a:spcAft>
                <a:spcPts val="0"/>
              </a:spcAft>
              <a:buNone/>
              <a:defRPr sz="996">
                <a:solidFill>
                  <a:schemeClr val="accent5"/>
                </a:solidFill>
                <a:latin typeface="Nunito Sans"/>
                <a:ea typeface="Nunito Sans"/>
                <a:cs typeface="Nunito Sans"/>
                <a:sym typeface="Nunito Sans"/>
              </a:defRPr>
            </a:lvl1pPr>
            <a:lvl2pPr lvl="1">
              <a:spcBef>
                <a:spcPts val="0"/>
              </a:spcBef>
              <a:spcAft>
                <a:spcPts val="0"/>
              </a:spcAft>
              <a:buSzPts val="700"/>
              <a:buFont typeface="Nunito Sans"/>
              <a:buNone/>
              <a:defRPr sz="996">
                <a:latin typeface="Nunito Sans"/>
                <a:ea typeface="Nunito Sans"/>
                <a:cs typeface="Nunito Sans"/>
                <a:sym typeface="Nunito Sans"/>
              </a:defRPr>
            </a:lvl2pPr>
            <a:lvl3pPr lvl="2">
              <a:spcBef>
                <a:spcPts val="0"/>
              </a:spcBef>
              <a:spcAft>
                <a:spcPts val="0"/>
              </a:spcAft>
              <a:buSzPts val="700"/>
              <a:buFont typeface="Nunito Sans"/>
              <a:buNone/>
              <a:defRPr sz="996">
                <a:latin typeface="Nunito Sans"/>
                <a:ea typeface="Nunito Sans"/>
                <a:cs typeface="Nunito Sans"/>
                <a:sym typeface="Nunito Sans"/>
              </a:defRPr>
            </a:lvl3pPr>
            <a:lvl4pPr lvl="3">
              <a:spcBef>
                <a:spcPts val="0"/>
              </a:spcBef>
              <a:spcAft>
                <a:spcPts val="0"/>
              </a:spcAft>
              <a:buSzPts val="700"/>
              <a:buFont typeface="Nunito Sans"/>
              <a:buNone/>
              <a:defRPr sz="996">
                <a:latin typeface="Nunito Sans"/>
                <a:ea typeface="Nunito Sans"/>
                <a:cs typeface="Nunito Sans"/>
                <a:sym typeface="Nunito Sans"/>
              </a:defRPr>
            </a:lvl4pPr>
            <a:lvl5pPr lvl="4">
              <a:spcBef>
                <a:spcPts val="0"/>
              </a:spcBef>
              <a:spcAft>
                <a:spcPts val="0"/>
              </a:spcAft>
              <a:buSzPts val="700"/>
              <a:buFont typeface="Nunito Sans"/>
              <a:buNone/>
              <a:defRPr sz="996">
                <a:latin typeface="Nunito Sans"/>
                <a:ea typeface="Nunito Sans"/>
                <a:cs typeface="Nunito Sans"/>
                <a:sym typeface="Nunito Sans"/>
              </a:defRPr>
            </a:lvl5pPr>
            <a:lvl6pPr lvl="5">
              <a:spcBef>
                <a:spcPts val="0"/>
              </a:spcBef>
              <a:spcAft>
                <a:spcPts val="0"/>
              </a:spcAft>
              <a:buSzPts val="700"/>
              <a:buFont typeface="Nunito Sans"/>
              <a:buNone/>
              <a:defRPr sz="996">
                <a:latin typeface="Nunito Sans"/>
                <a:ea typeface="Nunito Sans"/>
                <a:cs typeface="Nunito Sans"/>
                <a:sym typeface="Nunito Sans"/>
              </a:defRPr>
            </a:lvl6pPr>
            <a:lvl7pPr lvl="6">
              <a:spcBef>
                <a:spcPts val="0"/>
              </a:spcBef>
              <a:spcAft>
                <a:spcPts val="0"/>
              </a:spcAft>
              <a:buSzPts val="700"/>
              <a:buFont typeface="Nunito Sans"/>
              <a:buNone/>
              <a:defRPr sz="996">
                <a:latin typeface="Nunito Sans"/>
                <a:ea typeface="Nunito Sans"/>
                <a:cs typeface="Nunito Sans"/>
                <a:sym typeface="Nunito Sans"/>
              </a:defRPr>
            </a:lvl7pPr>
            <a:lvl8pPr lvl="7">
              <a:spcBef>
                <a:spcPts val="0"/>
              </a:spcBef>
              <a:spcAft>
                <a:spcPts val="0"/>
              </a:spcAft>
              <a:buSzPts val="700"/>
              <a:buFont typeface="Nunito Sans"/>
              <a:buNone/>
              <a:defRPr sz="996">
                <a:latin typeface="Nunito Sans"/>
                <a:ea typeface="Nunito Sans"/>
                <a:cs typeface="Nunito Sans"/>
                <a:sym typeface="Nunito Sans"/>
              </a:defRPr>
            </a:lvl8pPr>
            <a:lvl9pPr lvl="8">
              <a:spcBef>
                <a:spcPts val="0"/>
              </a:spcBef>
              <a:spcAft>
                <a:spcPts val="0"/>
              </a:spcAft>
              <a:buSzPts val="700"/>
              <a:buFont typeface="Nunito Sans"/>
              <a:buNone/>
              <a:defRPr sz="996">
                <a:latin typeface="Nunito Sans"/>
                <a:ea typeface="Nunito Sans"/>
                <a:cs typeface="Nunito Sans"/>
                <a:sym typeface="Nunito Sans"/>
              </a:defRPr>
            </a:lvl9pPr>
          </a:lstStyle>
          <a:p>
            <a:endParaRPr/>
          </a:p>
        </p:txBody>
      </p:sp>
    </p:spTree>
    <p:extLst>
      <p:ext uri="{BB962C8B-B14F-4D97-AF65-F5344CB8AC3E}">
        <p14:creationId xmlns:p14="http://schemas.microsoft.com/office/powerpoint/2010/main" val="3592735623"/>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matchingName="Title only - Alt 4">
  <p:cSld name="Title only - Alt 4">
    <p:bg>
      <p:bgPr>
        <a:solidFill>
          <a:schemeClr val="lt1"/>
        </a:solidFill>
        <a:effectLst/>
      </p:bgPr>
    </p:bg>
    <p:spTree>
      <p:nvGrpSpPr>
        <p:cNvPr id="1" name="Shape 124"/>
        <p:cNvGrpSpPr/>
        <p:nvPr/>
      </p:nvGrpSpPr>
      <p:grpSpPr>
        <a:xfrm>
          <a:off x="0" y="0"/>
          <a:ext cx="0" cy="0"/>
          <a:chOff x="0" y="0"/>
          <a:chExt cx="0" cy="0"/>
        </a:xfrm>
      </p:grpSpPr>
      <p:sp>
        <p:nvSpPr>
          <p:cNvPr id="125" name="Google Shape;125;p19"/>
          <p:cNvSpPr txBox="1">
            <a:spLocks noGrp="1"/>
          </p:cNvSpPr>
          <p:nvPr>
            <p:ph type="title"/>
          </p:nvPr>
        </p:nvSpPr>
        <p:spPr>
          <a:xfrm>
            <a:off x="325120" y="433494"/>
            <a:ext cx="6831787" cy="615523"/>
          </a:xfrm>
          <a:prstGeom prst="rect">
            <a:avLst/>
          </a:prstGeom>
        </p:spPr>
        <p:txBody>
          <a:bodyPr spcFirstLastPara="1" wrap="square" lIns="91425" tIns="91425" rIns="91425" bIns="91425" anchor="t" anchorCtr="0">
            <a:spAutoFit/>
          </a:bodyPr>
          <a:lstStyle>
            <a:lvl1pPr lvl="0">
              <a:spcBef>
                <a:spcPts val="0"/>
              </a:spcBef>
              <a:spcAft>
                <a:spcPts val="0"/>
              </a:spcAft>
              <a:buNone/>
              <a:defRPr/>
            </a:lvl1pPr>
            <a:lvl2pPr lvl="1">
              <a:spcBef>
                <a:spcPts val="0"/>
              </a:spcBef>
              <a:spcAft>
                <a:spcPts val="0"/>
              </a:spcAft>
              <a:buNone/>
              <a:defRPr>
                <a:latin typeface="Poppins SemiBold"/>
                <a:ea typeface="Poppins SemiBold"/>
                <a:cs typeface="Poppins SemiBold"/>
                <a:sym typeface="Poppins SemiBold"/>
              </a:defRPr>
            </a:lvl2pPr>
            <a:lvl3pPr lvl="2">
              <a:spcBef>
                <a:spcPts val="0"/>
              </a:spcBef>
              <a:spcAft>
                <a:spcPts val="0"/>
              </a:spcAft>
              <a:buNone/>
              <a:defRPr>
                <a:latin typeface="Poppins SemiBold"/>
                <a:ea typeface="Poppins SemiBold"/>
                <a:cs typeface="Poppins SemiBold"/>
                <a:sym typeface="Poppins SemiBold"/>
              </a:defRPr>
            </a:lvl3pPr>
            <a:lvl4pPr lvl="3">
              <a:spcBef>
                <a:spcPts val="0"/>
              </a:spcBef>
              <a:spcAft>
                <a:spcPts val="0"/>
              </a:spcAft>
              <a:buNone/>
              <a:defRPr>
                <a:latin typeface="Poppins SemiBold"/>
                <a:ea typeface="Poppins SemiBold"/>
                <a:cs typeface="Poppins SemiBold"/>
                <a:sym typeface="Poppins SemiBold"/>
              </a:defRPr>
            </a:lvl4pPr>
            <a:lvl5pPr lvl="4">
              <a:spcBef>
                <a:spcPts val="0"/>
              </a:spcBef>
              <a:spcAft>
                <a:spcPts val="0"/>
              </a:spcAft>
              <a:buNone/>
              <a:defRPr>
                <a:latin typeface="Poppins SemiBold"/>
                <a:ea typeface="Poppins SemiBold"/>
                <a:cs typeface="Poppins SemiBold"/>
                <a:sym typeface="Poppins SemiBold"/>
              </a:defRPr>
            </a:lvl5pPr>
            <a:lvl6pPr lvl="5">
              <a:spcBef>
                <a:spcPts val="0"/>
              </a:spcBef>
              <a:spcAft>
                <a:spcPts val="0"/>
              </a:spcAft>
              <a:buNone/>
              <a:defRPr>
                <a:latin typeface="Poppins SemiBold"/>
                <a:ea typeface="Poppins SemiBold"/>
                <a:cs typeface="Poppins SemiBold"/>
                <a:sym typeface="Poppins SemiBold"/>
              </a:defRPr>
            </a:lvl6pPr>
            <a:lvl7pPr lvl="6">
              <a:spcBef>
                <a:spcPts val="0"/>
              </a:spcBef>
              <a:spcAft>
                <a:spcPts val="0"/>
              </a:spcAft>
              <a:buNone/>
              <a:defRPr>
                <a:latin typeface="Poppins SemiBold"/>
                <a:ea typeface="Poppins SemiBold"/>
                <a:cs typeface="Poppins SemiBold"/>
                <a:sym typeface="Poppins SemiBold"/>
              </a:defRPr>
            </a:lvl7pPr>
            <a:lvl8pPr lvl="7">
              <a:spcBef>
                <a:spcPts val="0"/>
              </a:spcBef>
              <a:spcAft>
                <a:spcPts val="0"/>
              </a:spcAft>
              <a:buNone/>
              <a:defRPr>
                <a:latin typeface="Poppins SemiBold"/>
                <a:ea typeface="Poppins SemiBold"/>
                <a:cs typeface="Poppins SemiBold"/>
                <a:sym typeface="Poppins SemiBold"/>
              </a:defRPr>
            </a:lvl8pPr>
            <a:lvl9pPr lvl="8">
              <a:spcBef>
                <a:spcPts val="0"/>
              </a:spcBef>
              <a:spcAft>
                <a:spcPts val="0"/>
              </a:spcAft>
              <a:buNone/>
              <a:defRPr>
                <a:latin typeface="Poppins SemiBold"/>
                <a:ea typeface="Poppins SemiBold"/>
                <a:cs typeface="Poppins SemiBold"/>
                <a:sym typeface="Poppins SemiBold"/>
              </a:defRPr>
            </a:lvl9pPr>
          </a:lstStyle>
          <a:p>
            <a:endParaRPr/>
          </a:p>
        </p:txBody>
      </p:sp>
      <p:sp>
        <p:nvSpPr>
          <p:cNvPr id="126" name="Google Shape;126;p19"/>
          <p:cNvSpPr txBox="1"/>
          <p:nvPr/>
        </p:nvSpPr>
        <p:spPr>
          <a:xfrm>
            <a:off x="9557760" y="9102745"/>
            <a:ext cx="3121920" cy="415841"/>
          </a:xfrm>
          <a:prstGeom prst="rect">
            <a:avLst/>
          </a:prstGeom>
          <a:noFill/>
          <a:ln>
            <a:noFill/>
          </a:ln>
        </p:spPr>
        <p:txBody>
          <a:bodyPr spcFirstLastPara="1" wrap="square" lIns="130027" tIns="130027" rIns="130027" bIns="130027" anchor="t" anchorCtr="0">
            <a:spAutoFit/>
          </a:bodyPr>
          <a:lstStyle/>
          <a:p>
            <a:pPr marL="0" lvl="0" indent="0" algn="r" rtl="0">
              <a:spcBef>
                <a:spcPts val="0"/>
              </a:spcBef>
              <a:spcAft>
                <a:spcPts val="0"/>
              </a:spcAft>
              <a:buNone/>
            </a:pPr>
            <a:fld id="{00000000-1234-1234-1234-123412341234}" type="slidenum">
              <a:rPr lang="en" sz="996">
                <a:solidFill>
                  <a:schemeClr val="accent5"/>
                </a:solidFill>
                <a:latin typeface="Nunito Sans"/>
                <a:ea typeface="Nunito Sans"/>
                <a:cs typeface="Nunito Sans"/>
                <a:sym typeface="Nunito Sans"/>
              </a:rPr>
              <a:pPr marL="0" lvl="0" indent="0" algn="r" rtl="0">
                <a:spcBef>
                  <a:spcPts val="0"/>
                </a:spcBef>
                <a:spcAft>
                  <a:spcPts val="0"/>
                </a:spcAft>
                <a:buNone/>
              </a:pPr>
              <a:t>‹#›</a:t>
            </a:fld>
            <a:endParaRPr sz="996">
              <a:solidFill>
                <a:schemeClr val="accent5"/>
              </a:solidFill>
              <a:latin typeface="Nunito Sans"/>
              <a:ea typeface="Nunito Sans"/>
              <a:cs typeface="Nunito Sans"/>
              <a:sym typeface="Nunito Sans"/>
            </a:endParaRPr>
          </a:p>
        </p:txBody>
      </p:sp>
      <p:sp>
        <p:nvSpPr>
          <p:cNvPr id="127" name="Google Shape;127;p19"/>
          <p:cNvSpPr/>
          <p:nvPr/>
        </p:nvSpPr>
        <p:spPr>
          <a:xfrm>
            <a:off x="10381733" y="0"/>
            <a:ext cx="2619594" cy="2981971"/>
          </a:xfrm>
          <a:custGeom>
            <a:avLst/>
            <a:gdLst/>
            <a:ahLst/>
            <a:cxnLst/>
            <a:rect l="l" t="t" r="r" b="b"/>
            <a:pathLst>
              <a:path w="65894" h="56257" extrusionOk="0">
                <a:moveTo>
                  <a:pt x="33226" y="18827"/>
                </a:moveTo>
                <a:lnTo>
                  <a:pt x="33115" y="20538"/>
                </a:lnTo>
                <a:lnTo>
                  <a:pt x="32966" y="22250"/>
                </a:lnTo>
                <a:lnTo>
                  <a:pt x="32743" y="23924"/>
                </a:lnTo>
                <a:lnTo>
                  <a:pt x="32445" y="25561"/>
                </a:lnTo>
                <a:lnTo>
                  <a:pt x="32110" y="27161"/>
                </a:lnTo>
                <a:lnTo>
                  <a:pt x="31701" y="28761"/>
                </a:lnTo>
                <a:lnTo>
                  <a:pt x="31217" y="30324"/>
                </a:lnTo>
                <a:lnTo>
                  <a:pt x="30696" y="31886"/>
                </a:lnTo>
                <a:lnTo>
                  <a:pt x="30212" y="33114"/>
                </a:lnTo>
                <a:lnTo>
                  <a:pt x="29692" y="34379"/>
                </a:lnTo>
                <a:lnTo>
                  <a:pt x="29133" y="35570"/>
                </a:lnTo>
                <a:lnTo>
                  <a:pt x="28538" y="36798"/>
                </a:lnTo>
                <a:lnTo>
                  <a:pt x="27868" y="37951"/>
                </a:lnTo>
                <a:lnTo>
                  <a:pt x="27199" y="39105"/>
                </a:lnTo>
                <a:lnTo>
                  <a:pt x="26455" y="40258"/>
                </a:lnTo>
                <a:lnTo>
                  <a:pt x="25673" y="41374"/>
                </a:lnTo>
                <a:lnTo>
                  <a:pt x="24855" y="42453"/>
                </a:lnTo>
                <a:lnTo>
                  <a:pt x="23999" y="43532"/>
                </a:lnTo>
                <a:lnTo>
                  <a:pt x="23143" y="44574"/>
                </a:lnTo>
                <a:lnTo>
                  <a:pt x="22176" y="45616"/>
                </a:lnTo>
                <a:lnTo>
                  <a:pt x="21208" y="46620"/>
                </a:lnTo>
                <a:lnTo>
                  <a:pt x="20204" y="47588"/>
                </a:lnTo>
                <a:lnTo>
                  <a:pt x="19162" y="48555"/>
                </a:lnTo>
                <a:lnTo>
                  <a:pt x="18083" y="49485"/>
                </a:lnTo>
                <a:lnTo>
                  <a:pt x="16520" y="50750"/>
                </a:lnTo>
                <a:lnTo>
                  <a:pt x="15069" y="51829"/>
                </a:lnTo>
                <a:lnTo>
                  <a:pt x="13693" y="52722"/>
                </a:lnTo>
                <a:lnTo>
                  <a:pt x="12428" y="53504"/>
                </a:lnTo>
                <a:lnTo>
                  <a:pt x="11237" y="54136"/>
                </a:lnTo>
                <a:lnTo>
                  <a:pt x="10158" y="54657"/>
                </a:lnTo>
                <a:lnTo>
                  <a:pt x="9153" y="55029"/>
                </a:lnTo>
                <a:lnTo>
                  <a:pt x="8223" y="55327"/>
                </a:lnTo>
                <a:lnTo>
                  <a:pt x="7367" y="55513"/>
                </a:lnTo>
                <a:lnTo>
                  <a:pt x="6586" y="55624"/>
                </a:lnTo>
                <a:lnTo>
                  <a:pt x="5879" y="55662"/>
                </a:lnTo>
                <a:lnTo>
                  <a:pt x="5247" y="55662"/>
                </a:lnTo>
                <a:lnTo>
                  <a:pt x="4688" y="55550"/>
                </a:lnTo>
                <a:lnTo>
                  <a:pt x="4205" y="55438"/>
                </a:lnTo>
                <a:lnTo>
                  <a:pt x="3758" y="55290"/>
                </a:lnTo>
                <a:lnTo>
                  <a:pt x="3386" y="55141"/>
                </a:lnTo>
                <a:lnTo>
                  <a:pt x="3014" y="54917"/>
                </a:lnTo>
                <a:lnTo>
                  <a:pt x="2679" y="54657"/>
                </a:lnTo>
                <a:lnTo>
                  <a:pt x="2344" y="54359"/>
                </a:lnTo>
                <a:lnTo>
                  <a:pt x="2047" y="54024"/>
                </a:lnTo>
                <a:lnTo>
                  <a:pt x="1786" y="53652"/>
                </a:lnTo>
                <a:lnTo>
                  <a:pt x="1526" y="53280"/>
                </a:lnTo>
                <a:lnTo>
                  <a:pt x="1303" y="52834"/>
                </a:lnTo>
                <a:lnTo>
                  <a:pt x="1117" y="52387"/>
                </a:lnTo>
                <a:lnTo>
                  <a:pt x="968" y="51904"/>
                </a:lnTo>
                <a:lnTo>
                  <a:pt x="819" y="51383"/>
                </a:lnTo>
                <a:lnTo>
                  <a:pt x="744" y="50825"/>
                </a:lnTo>
                <a:lnTo>
                  <a:pt x="670" y="50267"/>
                </a:lnTo>
                <a:lnTo>
                  <a:pt x="596" y="49671"/>
                </a:lnTo>
                <a:lnTo>
                  <a:pt x="596" y="49076"/>
                </a:lnTo>
                <a:lnTo>
                  <a:pt x="596" y="48406"/>
                </a:lnTo>
                <a:lnTo>
                  <a:pt x="633" y="47737"/>
                </a:lnTo>
                <a:lnTo>
                  <a:pt x="744" y="46844"/>
                </a:lnTo>
                <a:lnTo>
                  <a:pt x="893" y="45951"/>
                </a:lnTo>
                <a:lnTo>
                  <a:pt x="1117" y="45020"/>
                </a:lnTo>
                <a:lnTo>
                  <a:pt x="1340" y="44053"/>
                </a:lnTo>
                <a:lnTo>
                  <a:pt x="1637" y="43123"/>
                </a:lnTo>
                <a:lnTo>
                  <a:pt x="1972" y="42155"/>
                </a:lnTo>
                <a:lnTo>
                  <a:pt x="2344" y="41188"/>
                </a:lnTo>
                <a:lnTo>
                  <a:pt x="2754" y="40258"/>
                </a:lnTo>
                <a:lnTo>
                  <a:pt x="3237" y="39291"/>
                </a:lnTo>
                <a:lnTo>
                  <a:pt x="3721" y="38323"/>
                </a:lnTo>
                <a:lnTo>
                  <a:pt x="4279" y="37356"/>
                </a:lnTo>
                <a:lnTo>
                  <a:pt x="4837" y="36426"/>
                </a:lnTo>
                <a:lnTo>
                  <a:pt x="5470" y="35458"/>
                </a:lnTo>
                <a:lnTo>
                  <a:pt x="6102" y="34528"/>
                </a:lnTo>
                <a:lnTo>
                  <a:pt x="6809" y="33635"/>
                </a:lnTo>
                <a:lnTo>
                  <a:pt x="7553" y="32705"/>
                </a:lnTo>
                <a:lnTo>
                  <a:pt x="8186" y="31961"/>
                </a:lnTo>
                <a:lnTo>
                  <a:pt x="8893" y="31142"/>
                </a:lnTo>
                <a:lnTo>
                  <a:pt x="9674" y="30361"/>
                </a:lnTo>
                <a:lnTo>
                  <a:pt x="10530" y="29505"/>
                </a:lnTo>
                <a:lnTo>
                  <a:pt x="11423" y="28687"/>
                </a:lnTo>
                <a:lnTo>
                  <a:pt x="12390" y="27831"/>
                </a:lnTo>
                <a:lnTo>
                  <a:pt x="13432" y="26975"/>
                </a:lnTo>
                <a:lnTo>
                  <a:pt x="14548" y="26156"/>
                </a:lnTo>
                <a:lnTo>
                  <a:pt x="15702" y="25338"/>
                </a:lnTo>
                <a:lnTo>
                  <a:pt x="16967" y="24519"/>
                </a:lnTo>
                <a:lnTo>
                  <a:pt x="18269" y="23738"/>
                </a:lnTo>
                <a:lnTo>
                  <a:pt x="19683" y="22994"/>
                </a:lnTo>
                <a:lnTo>
                  <a:pt x="21134" y="22287"/>
                </a:lnTo>
                <a:lnTo>
                  <a:pt x="22697" y="21580"/>
                </a:lnTo>
                <a:lnTo>
                  <a:pt x="24297" y="20948"/>
                </a:lnTo>
                <a:lnTo>
                  <a:pt x="26008" y="20389"/>
                </a:lnTo>
                <a:lnTo>
                  <a:pt x="26938" y="20092"/>
                </a:lnTo>
                <a:lnTo>
                  <a:pt x="27831" y="19831"/>
                </a:lnTo>
                <a:lnTo>
                  <a:pt x="28761" y="19608"/>
                </a:lnTo>
                <a:lnTo>
                  <a:pt x="29654" y="19422"/>
                </a:lnTo>
                <a:lnTo>
                  <a:pt x="30547" y="19236"/>
                </a:lnTo>
                <a:lnTo>
                  <a:pt x="31440" y="19087"/>
                </a:lnTo>
                <a:lnTo>
                  <a:pt x="32333" y="18938"/>
                </a:lnTo>
                <a:lnTo>
                  <a:pt x="33226" y="18827"/>
                </a:lnTo>
                <a:close/>
                <a:moveTo>
                  <a:pt x="30696" y="0"/>
                </a:moveTo>
                <a:lnTo>
                  <a:pt x="31105" y="1377"/>
                </a:lnTo>
                <a:lnTo>
                  <a:pt x="31515" y="2865"/>
                </a:lnTo>
                <a:lnTo>
                  <a:pt x="31887" y="4502"/>
                </a:lnTo>
                <a:lnTo>
                  <a:pt x="32259" y="6251"/>
                </a:lnTo>
                <a:lnTo>
                  <a:pt x="32557" y="8074"/>
                </a:lnTo>
                <a:lnTo>
                  <a:pt x="32854" y="10009"/>
                </a:lnTo>
                <a:lnTo>
                  <a:pt x="33077" y="12055"/>
                </a:lnTo>
                <a:lnTo>
                  <a:pt x="33226" y="14139"/>
                </a:lnTo>
                <a:lnTo>
                  <a:pt x="33263" y="16222"/>
                </a:lnTo>
                <a:lnTo>
                  <a:pt x="33263" y="18231"/>
                </a:lnTo>
                <a:lnTo>
                  <a:pt x="32333" y="18343"/>
                </a:lnTo>
                <a:lnTo>
                  <a:pt x="31440" y="18492"/>
                </a:lnTo>
                <a:lnTo>
                  <a:pt x="30510" y="18641"/>
                </a:lnTo>
                <a:lnTo>
                  <a:pt x="29580" y="18827"/>
                </a:lnTo>
                <a:lnTo>
                  <a:pt x="28650" y="19013"/>
                </a:lnTo>
                <a:lnTo>
                  <a:pt x="27720" y="19273"/>
                </a:lnTo>
                <a:lnTo>
                  <a:pt x="26789" y="19534"/>
                </a:lnTo>
                <a:lnTo>
                  <a:pt x="25822" y="19831"/>
                </a:lnTo>
                <a:lnTo>
                  <a:pt x="24111" y="20389"/>
                </a:lnTo>
                <a:lnTo>
                  <a:pt x="22436" y="21059"/>
                </a:lnTo>
                <a:lnTo>
                  <a:pt x="20874" y="21729"/>
                </a:lnTo>
                <a:lnTo>
                  <a:pt x="19385" y="22473"/>
                </a:lnTo>
                <a:lnTo>
                  <a:pt x="17971" y="23217"/>
                </a:lnTo>
                <a:lnTo>
                  <a:pt x="16632" y="24036"/>
                </a:lnTo>
                <a:lnTo>
                  <a:pt x="15367" y="24854"/>
                </a:lnTo>
                <a:lnTo>
                  <a:pt x="14176" y="25673"/>
                </a:lnTo>
                <a:lnTo>
                  <a:pt x="13060" y="26529"/>
                </a:lnTo>
                <a:lnTo>
                  <a:pt x="12018" y="27384"/>
                </a:lnTo>
                <a:lnTo>
                  <a:pt x="11014" y="28240"/>
                </a:lnTo>
                <a:lnTo>
                  <a:pt x="10083" y="29096"/>
                </a:lnTo>
                <a:lnTo>
                  <a:pt x="9265" y="29914"/>
                </a:lnTo>
                <a:lnTo>
                  <a:pt x="8446" y="30770"/>
                </a:lnTo>
                <a:lnTo>
                  <a:pt x="7739" y="31551"/>
                </a:lnTo>
                <a:lnTo>
                  <a:pt x="7070" y="32333"/>
                </a:lnTo>
                <a:lnTo>
                  <a:pt x="6326" y="33263"/>
                </a:lnTo>
                <a:lnTo>
                  <a:pt x="5619" y="34193"/>
                </a:lnTo>
                <a:lnTo>
                  <a:pt x="4949" y="35161"/>
                </a:lnTo>
                <a:lnTo>
                  <a:pt x="4354" y="36091"/>
                </a:lnTo>
                <a:lnTo>
                  <a:pt x="3758" y="37095"/>
                </a:lnTo>
                <a:lnTo>
                  <a:pt x="3200" y="38063"/>
                </a:lnTo>
                <a:lnTo>
                  <a:pt x="2679" y="39030"/>
                </a:lnTo>
                <a:lnTo>
                  <a:pt x="2196" y="40035"/>
                </a:lnTo>
                <a:lnTo>
                  <a:pt x="1786" y="41002"/>
                </a:lnTo>
                <a:lnTo>
                  <a:pt x="1414" y="41969"/>
                </a:lnTo>
                <a:lnTo>
                  <a:pt x="1042" y="42974"/>
                </a:lnTo>
                <a:lnTo>
                  <a:pt x="782" y="43941"/>
                </a:lnTo>
                <a:lnTo>
                  <a:pt x="521" y="44872"/>
                </a:lnTo>
                <a:lnTo>
                  <a:pt x="298" y="45839"/>
                </a:lnTo>
                <a:lnTo>
                  <a:pt x="149" y="46769"/>
                </a:lnTo>
                <a:lnTo>
                  <a:pt x="38" y="47699"/>
                </a:lnTo>
                <a:lnTo>
                  <a:pt x="0" y="48406"/>
                </a:lnTo>
                <a:lnTo>
                  <a:pt x="0" y="49113"/>
                </a:lnTo>
                <a:lnTo>
                  <a:pt x="0" y="49746"/>
                </a:lnTo>
                <a:lnTo>
                  <a:pt x="75" y="50415"/>
                </a:lnTo>
                <a:lnTo>
                  <a:pt x="149" y="51011"/>
                </a:lnTo>
                <a:lnTo>
                  <a:pt x="261" y="51606"/>
                </a:lnTo>
                <a:lnTo>
                  <a:pt x="410" y="52164"/>
                </a:lnTo>
                <a:lnTo>
                  <a:pt x="596" y="52685"/>
                </a:lnTo>
                <a:lnTo>
                  <a:pt x="819" y="53169"/>
                </a:lnTo>
                <a:lnTo>
                  <a:pt x="1042" y="53615"/>
                </a:lnTo>
                <a:lnTo>
                  <a:pt x="1340" y="54062"/>
                </a:lnTo>
                <a:lnTo>
                  <a:pt x="1637" y="54434"/>
                </a:lnTo>
                <a:lnTo>
                  <a:pt x="1972" y="54806"/>
                </a:lnTo>
                <a:lnTo>
                  <a:pt x="2307" y="55141"/>
                </a:lnTo>
                <a:lnTo>
                  <a:pt x="2716" y="55401"/>
                </a:lnTo>
                <a:lnTo>
                  <a:pt x="3126" y="55662"/>
                </a:lnTo>
                <a:lnTo>
                  <a:pt x="3721" y="55922"/>
                </a:lnTo>
                <a:lnTo>
                  <a:pt x="4391" y="56108"/>
                </a:lnTo>
                <a:lnTo>
                  <a:pt x="5098" y="56220"/>
                </a:lnTo>
                <a:lnTo>
                  <a:pt x="5842" y="56257"/>
                </a:lnTo>
                <a:lnTo>
                  <a:pt x="6437" y="56257"/>
                </a:lnTo>
                <a:lnTo>
                  <a:pt x="7107" y="56182"/>
                </a:lnTo>
                <a:lnTo>
                  <a:pt x="7777" y="56034"/>
                </a:lnTo>
                <a:lnTo>
                  <a:pt x="8484" y="55885"/>
                </a:lnTo>
                <a:lnTo>
                  <a:pt x="9190" y="55624"/>
                </a:lnTo>
                <a:lnTo>
                  <a:pt x="9935" y="55364"/>
                </a:lnTo>
                <a:lnTo>
                  <a:pt x="10716" y="55029"/>
                </a:lnTo>
                <a:lnTo>
                  <a:pt x="11497" y="54657"/>
                </a:lnTo>
                <a:lnTo>
                  <a:pt x="12316" y="54248"/>
                </a:lnTo>
                <a:lnTo>
                  <a:pt x="13134" y="53764"/>
                </a:lnTo>
                <a:lnTo>
                  <a:pt x="13990" y="53243"/>
                </a:lnTo>
                <a:lnTo>
                  <a:pt x="14846" y="52685"/>
                </a:lnTo>
                <a:lnTo>
                  <a:pt x="15702" y="52090"/>
                </a:lnTo>
                <a:lnTo>
                  <a:pt x="16595" y="51420"/>
                </a:lnTo>
                <a:lnTo>
                  <a:pt x="17525" y="50713"/>
                </a:lnTo>
                <a:lnTo>
                  <a:pt x="18455" y="49969"/>
                </a:lnTo>
                <a:lnTo>
                  <a:pt x="19571" y="49002"/>
                </a:lnTo>
                <a:lnTo>
                  <a:pt x="20613" y="48034"/>
                </a:lnTo>
                <a:lnTo>
                  <a:pt x="21655" y="47030"/>
                </a:lnTo>
                <a:lnTo>
                  <a:pt x="22622" y="46025"/>
                </a:lnTo>
                <a:lnTo>
                  <a:pt x="23590" y="44983"/>
                </a:lnTo>
                <a:lnTo>
                  <a:pt x="24483" y="43904"/>
                </a:lnTo>
                <a:lnTo>
                  <a:pt x="25338" y="42825"/>
                </a:lnTo>
                <a:lnTo>
                  <a:pt x="26157" y="41709"/>
                </a:lnTo>
                <a:lnTo>
                  <a:pt x="26938" y="40593"/>
                </a:lnTo>
                <a:lnTo>
                  <a:pt x="27682" y="39439"/>
                </a:lnTo>
                <a:lnTo>
                  <a:pt x="28389" y="38249"/>
                </a:lnTo>
                <a:lnTo>
                  <a:pt x="29059" y="37058"/>
                </a:lnTo>
                <a:lnTo>
                  <a:pt x="29654" y="35830"/>
                </a:lnTo>
                <a:lnTo>
                  <a:pt x="30250" y="34602"/>
                </a:lnTo>
                <a:lnTo>
                  <a:pt x="30771" y="33337"/>
                </a:lnTo>
                <a:lnTo>
                  <a:pt x="31254" y="32072"/>
                </a:lnTo>
                <a:lnTo>
                  <a:pt x="31812" y="30510"/>
                </a:lnTo>
                <a:lnTo>
                  <a:pt x="32259" y="28910"/>
                </a:lnTo>
                <a:lnTo>
                  <a:pt x="32705" y="27273"/>
                </a:lnTo>
                <a:lnTo>
                  <a:pt x="33040" y="25636"/>
                </a:lnTo>
                <a:lnTo>
                  <a:pt x="33338" y="23961"/>
                </a:lnTo>
                <a:lnTo>
                  <a:pt x="33561" y="22250"/>
                </a:lnTo>
                <a:lnTo>
                  <a:pt x="33710" y="20538"/>
                </a:lnTo>
                <a:lnTo>
                  <a:pt x="33822" y="18790"/>
                </a:lnTo>
                <a:lnTo>
                  <a:pt x="35421" y="18678"/>
                </a:lnTo>
                <a:lnTo>
                  <a:pt x="36947" y="18678"/>
                </a:lnTo>
                <a:lnTo>
                  <a:pt x="38510" y="18752"/>
                </a:lnTo>
                <a:lnTo>
                  <a:pt x="40035" y="18901"/>
                </a:lnTo>
                <a:lnTo>
                  <a:pt x="41523" y="19124"/>
                </a:lnTo>
                <a:lnTo>
                  <a:pt x="43012" y="19422"/>
                </a:lnTo>
                <a:lnTo>
                  <a:pt x="44463" y="19831"/>
                </a:lnTo>
                <a:lnTo>
                  <a:pt x="45877" y="20315"/>
                </a:lnTo>
                <a:lnTo>
                  <a:pt x="46807" y="20650"/>
                </a:lnTo>
                <a:lnTo>
                  <a:pt x="47700" y="21022"/>
                </a:lnTo>
                <a:lnTo>
                  <a:pt x="48556" y="21431"/>
                </a:lnTo>
                <a:lnTo>
                  <a:pt x="49449" y="21878"/>
                </a:lnTo>
                <a:lnTo>
                  <a:pt x="50304" y="22361"/>
                </a:lnTo>
                <a:lnTo>
                  <a:pt x="51160" y="22882"/>
                </a:lnTo>
                <a:lnTo>
                  <a:pt x="52016" y="23440"/>
                </a:lnTo>
                <a:lnTo>
                  <a:pt x="52872" y="24036"/>
                </a:lnTo>
                <a:lnTo>
                  <a:pt x="53690" y="24631"/>
                </a:lnTo>
                <a:lnTo>
                  <a:pt x="54509" y="25264"/>
                </a:lnTo>
                <a:lnTo>
                  <a:pt x="55327" y="25933"/>
                </a:lnTo>
                <a:lnTo>
                  <a:pt x="56109" y="26677"/>
                </a:lnTo>
                <a:lnTo>
                  <a:pt x="56890" y="27384"/>
                </a:lnTo>
                <a:lnTo>
                  <a:pt x="57671" y="28166"/>
                </a:lnTo>
                <a:lnTo>
                  <a:pt x="58415" y="28984"/>
                </a:lnTo>
                <a:lnTo>
                  <a:pt x="59160" y="29803"/>
                </a:lnTo>
                <a:lnTo>
                  <a:pt x="60239" y="31068"/>
                </a:lnTo>
                <a:lnTo>
                  <a:pt x="61243" y="32370"/>
                </a:lnTo>
                <a:lnTo>
                  <a:pt x="62173" y="33635"/>
                </a:lnTo>
                <a:lnTo>
                  <a:pt x="63029" y="34937"/>
                </a:lnTo>
                <a:lnTo>
                  <a:pt x="63848" y="36202"/>
                </a:lnTo>
                <a:lnTo>
                  <a:pt x="64592" y="37430"/>
                </a:lnTo>
                <a:lnTo>
                  <a:pt x="65261" y="38621"/>
                </a:lnTo>
                <a:lnTo>
                  <a:pt x="65894" y="39811"/>
                </a:lnTo>
                <a:lnTo>
                  <a:pt x="65894" y="38546"/>
                </a:lnTo>
                <a:lnTo>
                  <a:pt x="65299" y="37467"/>
                </a:lnTo>
                <a:lnTo>
                  <a:pt x="64629" y="36351"/>
                </a:lnTo>
                <a:lnTo>
                  <a:pt x="63922" y="35198"/>
                </a:lnTo>
                <a:lnTo>
                  <a:pt x="63178" y="34044"/>
                </a:lnTo>
                <a:lnTo>
                  <a:pt x="62359" y="32891"/>
                </a:lnTo>
                <a:lnTo>
                  <a:pt x="61504" y="31738"/>
                </a:lnTo>
                <a:lnTo>
                  <a:pt x="60611" y="30584"/>
                </a:lnTo>
                <a:lnTo>
                  <a:pt x="59643" y="29431"/>
                </a:lnTo>
                <a:lnTo>
                  <a:pt x="58862" y="28575"/>
                </a:lnTo>
                <a:lnTo>
                  <a:pt x="58081" y="27756"/>
                </a:lnTo>
                <a:lnTo>
                  <a:pt x="57299" y="26975"/>
                </a:lnTo>
                <a:lnTo>
                  <a:pt x="56518" y="26231"/>
                </a:lnTo>
                <a:lnTo>
                  <a:pt x="55699" y="25487"/>
                </a:lnTo>
                <a:lnTo>
                  <a:pt x="54881" y="24817"/>
                </a:lnTo>
                <a:lnTo>
                  <a:pt x="54062" y="24147"/>
                </a:lnTo>
                <a:lnTo>
                  <a:pt x="53206" y="23552"/>
                </a:lnTo>
                <a:lnTo>
                  <a:pt x="52351" y="22957"/>
                </a:lnTo>
                <a:lnTo>
                  <a:pt x="51495" y="22399"/>
                </a:lnTo>
                <a:lnTo>
                  <a:pt x="50602" y="21878"/>
                </a:lnTo>
                <a:lnTo>
                  <a:pt x="49746" y="21357"/>
                </a:lnTo>
                <a:lnTo>
                  <a:pt x="48853" y="20910"/>
                </a:lnTo>
                <a:lnTo>
                  <a:pt x="47923" y="20501"/>
                </a:lnTo>
                <a:lnTo>
                  <a:pt x="47030" y="20092"/>
                </a:lnTo>
                <a:lnTo>
                  <a:pt x="46100" y="19757"/>
                </a:lnTo>
                <a:lnTo>
                  <a:pt x="44649" y="19273"/>
                </a:lnTo>
                <a:lnTo>
                  <a:pt x="43161" y="18864"/>
                </a:lnTo>
                <a:lnTo>
                  <a:pt x="41672" y="18529"/>
                </a:lnTo>
                <a:lnTo>
                  <a:pt x="40147" y="18306"/>
                </a:lnTo>
                <a:lnTo>
                  <a:pt x="38584" y="18157"/>
                </a:lnTo>
                <a:lnTo>
                  <a:pt x="37021" y="18083"/>
                </a:lnTo>
                <a:lnTo>
                  <a:pt x="35459" y="18083"/>
                </a:lnTo>
                <a:lnTo>
                  <a:pt x="33859" y="18194"/>
                </a:lnTo>
                <a:lnTo>
                  <a:pt x="33859" y="16148"/>
                </a:lnTo>
                <a:lnTo>
                  <a:pt x="33822" y="14101"/>
                </a:lnTo>
                <a:lnTo>
                  <a:pt x="33673" y="12018"/>
                </a:lnTo>
                <a:lnTo>
                  <a:pt x="33449" y="10009"/>
                </a:lnTo>
                <a:lnTo>
                  <a:pt x="33189" y="8074"/>
                </a:lnTo>
                <a:lnTo>
                  <a:pt x="32854" y="6251"/>
                </a:lnTo>
                <a:lnTo>
                  <a:pt x="32482" y="4502"/>
                </a:lnTo>
                <a:lnTo>
                  <a:pt x="32110" y="2865"/>
                </a:lnTo>
                <a:lnTo>
                  <a:pt x="31738" y="1377"/>
                </a:lnTo>
                <a:lnTo>
                  <a:pt x="31329" y="0"/>
                </a:lnTo>
                <a:close/>
              </a:path>
            </a:pathLst>
          </a:custGeom>
          <a:solidFill>
            <a:schemeClr val="lt2"/>
          </a:solidFill>
          <a:ln>
            <a:noFill/>
          </a:ln>
        </p:spPr>
        <p:txBody>
          <a:bodyPr spcFirstLastPara="1" wrap="square" lIns="130027" tIns="130027" rIns="130027" bIns="130027" anchor="ctr" anchorCtr="0">
            <a:noAutofit/>
          </a:bodyPr>
          <a:lstStyle/>
          <a:p>
            <a:pPr marL="0" lvl="0" indent="0" algn="l" rtl="0">
              <a:spcBef>
                <a:spcPts val="0"/>
              </a:spcBef>
              <a:spcAft>
                <a:spcPts val="0"/>
              </a:spcAft>
              <a:buNone/>
            </a:pPr>
            <a:endParaRPr sz="1991">
              <a:solidFill>
                <a:schemeClr val="lt2"/>
              </a:solidFill>
              <a:latin typeface="Nunito Sans"/>
              <a:ea typeface="Nunito Sans"/>
              <a:cs typeface="Nunito Sans"/>
              <a:sym typeface="Nunito Sans"/>
            </a:endParaRPr>
          </a:p>
        </p:txBody>
      </p:sp>
      <p:sp>
        <p:nvSpPr>
          <p:cNvPr id="128" name="Google Shape;128;p19"/>
          <p:cNvSpPr txBox="1">
            <a:spLocks noGrp="1"/>
          </p:cNvSpPr>
          <p:nvPr>
            <p:ph type="subTitle" idx="1"/>
          </p:nvPr>
        </p:nvSpPr>
        <p:spPr>
          <a:xfrm>
            <a:off x="325120" y="9102744"/>
            <a:ext cx="1586773" cy="590507"/>
          </a:xfrm>
          <a:prstGeom prst="rect">
            <a:avLst/>
          </a:prstGeom>
        </p:spPr>
        <p:txBody>
          <a:bodyPr spcFirstLastPara="1" wrap="square" lIns="91425" tIns="91425" rIns="91425" bIns="91425" anchor="t" anchorCtr="0">
            <a:noAutofit/>
          </a:bodyPr>
          <a:lstStyle>
            <a:lvl1pPr lvl="0">
              <a:spcBef>
                <a:spcPts val="0"/>
              </a:spcBef>
              <a:spcAft>
                <a:spcPts val="0"/>
              </a:spcAft>
              <a:buNone/>
              <a:defRPr sz="996">
                <a:solidFill>
                  <a:schemeClr val="accent5"/>
                </a:solidFill>
                <a:latin typeface="Nunito Sans"/>
                <a:ea typeface="Nunito Sans"/>
                <a:cs typeface="Nunito Sans"/>
                <a:sym typeface="Nunito Sans"/>
              </a:defRPr>
            </a:lvl1pPr>
            <a:lvl2pPr lvl="1">
              <a:spcBef>
                <a:spcPts val="0"/>
              </a:spcBef>
              <a:spcAft>
                <a:spcPts val="0"/>
              </a:spcAft>
              <a:buClr>
                <a:schemeClr val="accent5"/>
              </a:buClr>
              <a:buSzPts val="700"/>
              <a:buFont typeface="Nunito Sans"/>
              <a:buNone/>
              <a:defRPr sz="996">
                <a:solidFill>
                  <a:schemeClr val="accent5"/>
                </a:solidFill>
                <a:latin typeface="Nunito Sans"/>
                <a:ea typeface="Nunito Sans"/>
                <a:cs typeface="Nunito Sans"/>
                <a:sym typeface="Nunito Sans"/>
              </a:defRPr>
            </a:lvl2pPr>
            <a:lvl3pPr lvl="2">
              <a:spcBef>
                <a:spcPts val="0"/>
              </a:spcBef>
              <a:spcAft>
                <a:spcPts val="0"/>
              </a:spcAft>
              <a:buClr>
                <a:schemeClr val="accent5"/>
              </a:buClr>
              <a:buSzPts val="700"/>
              <a:buFont typeface="Nunito Sans"/>
              <a:buNone/>
              <a:defRPr sz="996">
                <a:solidFill>
                  <a:schemeClr val="accent5"/>
                </a:solidFill>
                <a:latin typeface="Nunito Sans"/>
                <a:ea typeface="Nunito Sans"/>
                <a:cs typeface="Nunito Sans"/>
                <a:sym typeface="Nunito Sans"/>
              </a:defRPr>
            </a:lvl3pPr>
            <a:lvl4pPr lvl="3">
              <a:spcBef>
                <a:spcPts val="0"/>
              </a:spcBef>
              <a:spcAft>
                <a:spcPts val="0"/>
              </a:spcAft>
              <a:buClr>
                <a:schemeClr val="accent5"/>
              </a:buClr>
              <a:buSzPts val="700"/>
              <a:buFont typeface="Nunito Sans"/>
              <a:buNone/>
              <a:defRPr sz="996">
                <a:solidFill>
                  <a:schemeClr val="accent5"/>
                </a:solidFill>
                <a:latin typeface="Nunito Sans"/>
                <a:ea typeface="Nunito Sans"/>
                <a:cs typeface="Nunito Sans"/>
                <a:sym typeface="Nunito Sans"/>
              </a:defRPr>
            </a:lvl4pPr>
            <a:lvl5pPr lvl="4">
              <a:spcBef>
                <a:spcPts val="0"/>
              </a:spcBef>
              <a:spcAft>
                <a:spcPts val="0"/>
              </a:spcAft>
              <a:buClr>
                <a:schemeClr val="accent5"/>
              </a:buClr>
              <a:buSzPts val="700"/>
              <a:buFont typeface="Nunito Sans"/>
              <a:buNone/>
              <a:defRPr sz="996">
                <a:solidFill>
                  <a:schemeClr val="accent5"/>
                </a:solidFill>
                <a:latin typeface="Nunito Sans"/>
                <a:ea typeface="Nunito Sans"/>
                <a:cs typeface="Nunito Sans"/>
                <a:sym typeface="Nunito Sans"/>
              </a:defRPr>
            </a:lvl5pPr>
            <a:lvl6pPr lvl="5">
              <a:spcBef>
                <a:spcPts val="0"/>
              </a:spcBef>
              <a:spcAft>
                <a:spcPts val="0"/>
              </a:spcAft>
              <a:buClr>
                <a:schemeClr val="accent5"/>
              </a:buClr>
              <a:buSzPts val="700"/>
              <a:buFont typeface="Nunito Sans"/>
              <a:buNone/>
              <a:defRPr sz="996">
                <a:solidFill>
                  <a:schemeClr val="accent5"/>
                </a:solidFill>
                <a:latin typeface="Nunito Sans"/>
                <a:ea typeface="Nunito Sans"/>
                <a:cs typeface="Nunito Sans"/>
                <a:sym typeface="Nunito Sans"/>
              </a:defRPr>
            </a:lvl6pPr>
            <a:lvl7pPr lvl="6">
              <a:spcBef>
                <a:spcPts val="0"/>
              </a:spcBef>
              <a:spcAft>
                <a:spcPts val="0"/>
              </a:spcAft>
              <a:buClr>
                <a:schemeClr val="accent5"/>
              </a:buClr>
              <a:buSzPts val="700"/>
              <a:buFont typeface="Nunito Sans"/>
              <a:buNone/>
              <a:defRPr sz="996">
                <a:solidFill>
                  <a:schemeClr val="accent5"/>
                </a:solidFill>
                <a:latin typeface="Nunito Sans"/>
                <a:ea typeface="Nunito Sans"/>
                <a:cs typeface="Nunito Sans"/>
                <a:sym typeface="Nunito Sans"/>
              </a:defRPr>
            </a:lvl7pPr>
            <a:lvl8pPr lvl="7">
              <a:spcBef>
                <a:spcPts val="0"/>
              </a:spcBef>
              <a:spcAft>
                <a:spcPts val="0"/>
              </a:spcAft>
              <a:buClr>
                <a:schemeClr val="accent5"/>
              </a:buClr>
              <a:buSzPts val="700"/>
              <a:buFont typeface="Nunito Sans"/>
              <a:buNone/>
              <a:defRPr sz="996">
                <a:solidFill>
                  <a:schemeClr val="accent5"/>
                </a:solidFill>
                <a:latin typeface="Nunito Sans"/>
                <a:ea typeface="Nunito Sans"/>
                <a:cs typeface="Nunito Sans"/>
                <a:sym typeface="Nunito Sans"/>
              </a:defRPr>
            </a:lvl8pPr>
            <a:lvl9pPr lvl="8">
              <a:spcBef>
                <a:spcPts val="0"/>
              </a:spcBef>
              <a:spcAft>
                <a:spcPts val="0"/>
              </a:spcAft>
              <a:buClr>
                <a:schemeClr val="accent5"/>
              </a:buClr>
              <a:buSzPts val="700"/>
              <a:buFont typeface="Nunito Sans"/>
              <a:buNone/>
              <a:defRPr sz="996">
                <a:solidFill>
                  <a:schemeClr val="accent5"/>
                </a:solidFill>
                <a:latin typeface="Nunito Sans"/>
                <a:ea typeface="Nunito Sans"/>
                <a:cs typeface="Nunito Sans"/>
                <a:sym typeface="Nunito Sans"/>
              </a:defRPr>
            </a:lvl9pPr>
          </a:lstStyle>
          <a:p>
            <a:endParaRPr/>
          </a:p>
        </p:txBody>
      </p:sp>
    </p:spTree>
    <p:extLst>
      <p:ext uri="{BB962C8B-B14F-4D97-AF65-F5344CB8AC3E}">
        <p14:creationId xmlns:p14="http://schemas.microsoft.com/office/powerpoint/2010/main" val="876196646"/>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matchingName="Title only - Alt 7">
  <p:cSld name="Title only - Alt 7">
    <p:spTree>
      <p:nvGrpSpPr>
        <p:cNvPr id="1" name="Shape 129"/>
        <p:cNvGrpSpPr/>
        <p:nvPr/>
      </p:nvGrpSpPr>
      <p:grpSpPr>
        <a:xfrm>
          <a:off x="0" y="0"/>
          <a:ext cx="0" cy="0"/>
          <a:chOff x="0" y="0"/>
          <a:chExt cx="0" cy="0"/>
        </a:xfrm>
      </p:grpSpPr>
      <p:sp>
        <p:nvSpPr>
          <p:cNvPr id="130" name="Google Shape;130;p20"/>
          <p:cNvSpPr/>
          <p:nvPr/>
        </p:nvSpPr>
        <p:spPr>
          <a:xfrm rot="5400000">
            <a:off x="-7563164" y="4078554"/>
            <a:ext cx="15129031" cy="11346773"/>
          </a:xfrm>
          <a:prstGeom prst="pie">
            <a:avLst>
              <a:gd name="adj1" fmla="val 10792592"/>
              <a:gd name="adj2" fmla="val 16198514"/>
            </a:avLst>
          </a:prstGeom>
          <a:gradFill>
            <a:gsLst>
              <a:gs pos="0">
                <a:schemeClr val="accent1"/>
              </a:gs>
              <a:gs pos="64000">
                <a:schemeClr val="dk2"/>
              </a:gs>
              <a:gs pos="100000">
                <a:schemeClr val="dk2"/>
              </a:gs>
            </a:gsLst>
            <a:path path="circle">
              <a:fillToRect t="100000" r="100000"/>
            </a:path>
            <a:tileRect l="-100000" b="-100000"/>
          </a:gradFill>
          <a:ln>
            <a:noFill/>
          </a:ln>
        </p:spPr>
        <p:txBody>
          <a:bodyPr spcFirstLastPara="1" wrap="square" lIns="130027" tIns="130027" rIns="130027" bIns="130027" anchor="ctr" anchorCtr="0">
            <a:noAutofit/>
          </a:bodyPr>
          <a:lstStyle/>
          <a:p>
            <a:pPr marL="0" lvl="0" indent="0" algn="ctr" rtl="0">
              <a:spcBef>
                <a:spcPts val="0"/>
              </a:spcBef>
              <a:spcAft>
                <a:spcPts val="0"/>
              </a:spcAft>
              <a:buNone/>
            </a:pPr>
            <a:endParaRPr sz="1991">
              <a:solidFill>
                <a:schemeClr val="dk1"/>
              </a:solidFill>
              <a:latin typeface="Nunito Sans"/>
              <a:ea typeface="Nunito Sans"/>
              <a:cs typeface="Nunito Sans"/>
              <a:sym typeface="Nunito Sans"/>
            </a:endParaRPr>
          </a:p>
        </p:txBody>
      </p:sp>
      <p:sp>
        <p:nvSpPr>
          <p:cNvPr id="131" name="Google Shape;131;p20"/>
          <p:cNvSpPr/>
          <p:nvPr/>
        </p:nvSpPr>
        <p:spPr>
          <a:xfrm>
            <a:off x="45" y="3764812"/>
            <a:ext cx="5313663" cy="5988348"/>
          </a:xfrm>
          <a:custGeom>
            <a:avLst/>
            <a:gdLst/>
            <a:ahLst/>
            <a:cxnLst/>
            <a:rect l="l" t="t" r="r" b="b"/>
            <a:pathLst>
              <a:path w="247921" h="209550" extrusionOk="0">
                <a:moveTo>
                  <a:pt x="0" y="0"/>
                </a:moveTo>
                <a:lnTo>
                  <a:pt x="0" y="2516"/>
                </a:lnTo>
                <a:lnTo>
                  <a:pt x="1966" y="5976"/>
                </a:lnTo>
                <a:lnTo>
                  <a:pt x="3853" y="9593"/>
                </a:lnTo>
                <a:lnTo>
                  <a:pt x="5661" y="13289"/>
                </a:lnTo>
                <a:lnTo>
                  <a:pt x="7391" y="17063"/>
                </a:lnTo>
                <a:lnTo>
                  <a:pt x="9042" y="20994"/>
                </a:lnTo>
                <a:lnTo>
                  <a:pt x="10615" y="24926"/>
                </a:lnTo>
                <a:lnTo>
                  <a:pt x="12030" y="28936"/>
                </a:lnTo>
                <a:lnTo>
                  <a:pt x="13446" y="32946"/>
                </a:lnTo>
                <a:lnTo>
                  <a:pt x="14704" y="37114"/>
                </a:lnTo>
                <a:lnTo>
                  <a:pt x="15962" y="41360"/>
                </a:lnTo>
                <a:lnTo>
                  <a:pt x="17063" y="45606"/>
                </a:lnTo>
                <a:lnTo>
                  <a:pt x="18085" y="49930"/>
                </a:lnTo>
                <a:lnTo>
                  <a:pt x="19029" y="54334"/>
                </a:lnTo>
                <a:lnTo>
                  <a:pt x="19815" y="58737"/>
                </a:lnTo>
                <a:lnTo>
                  <a:pt x="20601" y="63219"/>
                </a:lnTo>
                <a:lnTo>
                  <a:pt x="21230" y="67779"/>
                </a:lnTo>
                <a:lnTo>
                  <a:pt x="18557" y="68173"/>
                </a:lnTo>
                <a:lnTo>
                  <a:pt x="15883" y="68566"/>
                </a:lnTo>
                <a:lnTo>
                  <a:pt x="13210" y="69037"/>
                </a:lnTo>
                <a:lnTo>
                  <a:pt x="10536" y="69588"/>
                </a:lnTo>
                <a:lnTo>
                  <a:pt x="7942" y="70217"/>
                </a:lnTo>
                <a:lnTo>
                  <a:pt x="5268" y="70846"/>
                </a:lnTo>
                <a:lnTo>
                  <a:pt x="2595" y="71554"/>
                </a:lnTo>
                <a:lnTo>
                  <a:pt x="0" y="72261"/>
                </a:lnTo>
                <a:lnTo>
                  <a:pt x="0" y="73598"/>
                </a:lnTo>
                <a:lnTo>
                  <a:pt x="3302" y="72576"/>
                </a:lnTo>
                <a:lnTo>
                  <a:pt x="7784" y="71475"/>
                </a:lnTo>
                <a:lnTo>
                  <a:pt x="12345" y="70531"/>
                </a:lnTo>
                <a:lnTo>
                  <a:pt x="16827" y="69667"/>
                </a:lnTo>
                <a:lnTo>
                  <a:pt x="21387" y="69037"/>
                </a:lnTo>
                <a:lnTo>
                  <a:pt x="21859" y="72812"/>
                </a:lnTo>
                <a:lnTo>
                  <a:pt x="22174" y="76193"/>
                </a:lnTo>
                <a:lnTo>
                  <a:pt x="22488" y="79495"/>
                </a:lnTo>
                <a:lnTo>
                  <a:pt x="22724" y="82876"/>
                </a:lnTo>
                <a:lnTo>
                  <a:pt x="22881" y="86258"/>
                </a:lnTo>
                <a:lnTo>
                  <a:pt x="22960" y="89639"/>
                </a:lnTo>
                <a:lnTo>
                  <a:pt x="23039" y="92941"/>
                </a:lnTo>
                <a:lnTo>
                  <a:pt x="23039" y="96322"/>
                </a:lnTo>
                <a:lnTo>
                  <a:pt x="23039" y="99703"/>
                </a:lnTo>
                <a:lnTo>
                  <a:pt x="22960" y="103006"/>
                </a:lnTo>
                <a:lnTo>
                  <a:pt x="22803" y="106387"/>
                </a:lnTo>
                <a:lnTo>
                  <a:pt x="22645" y="109689"/>
                </a:lnTo>
                <a:lnTo>
                  <a:pt x="22410" y="113071"/>
                </a:lnTo>
                <a:lnTo>
                  <a:pt x="22095" y="116373"/>
                </a:lnTo>
                <a:lnTo>
                  <a:pt x="21781" y="119675"/>
                </a:lnTo>
                <a:lnTo>
                  <a:pt x="21387" y="122978"/>
                </a:lnTo>
                <a:lnTo>
                  <a:pt x="20916" y="126280"/>
                </a:lnTo>
                <a:lnTo>
                  <a:pt x="20444" y="129504"/>
                </a:lnTo>
                <a:lnTo>
                  <a:pt x="19893" y="132807"/>
                </a:lnTo>
                <a:lnTo>
                  <a:pt x="19264" y="136031"/>
                </a:lnTo>
                <a:lnTo>
                  <a:pt x="18635" y="139254"/>
                </a:lnTo>
                <a:lnTo>
                  <a:pt x="17928" y="142478"/>
                </a:lnTo>
                <a:lnTo>
                  <a:pt x="17220" y="145623"/>
                </a:lnTo>
                <a:lnTo>
                  <a:pt x="16434" y="148769"/>
                </a:lnTo>
                <a:lnTo>
                  <a:pt x="15569" y="151914"/>
                </a:lnTo>
                <a:lnTo>
                  <a:pt x="14625" y="155059"/>
                </a:lnTo>
                <a:lnTo>
                  <a:pt x="13760" y="158126"/>
                </a:lnTo>
                <a:lnTo>
                  <a:pt x="12738" y="161192"/>
                </a:lnTo>
                <a:lnTo>
                  <a:pt x="11716" y="164259"/>
                </a:lnTo>
                <a:lnTo>
                  <a:pt x="10615" y="167247"/>
                </a:lnTo>
                <a:lnTo>
                  <a:pt x="9514" y="170235"/>
                </a:lnTo>
                <a:lnTo>
                  <a:pt x="8256" y="173144"/>
                </a:lnTo>
                <a:lnTo>
                  <a:pt x="7077" y="176053"/>
                </a:lnTo>
                <a:lnTo>
                  <a:pt x="5425" y="179356"/>
                </a:lnTo>
                <a:lnTo>
                  <a:pt x="3696" y="182658"/>
                </a:lnTo>
                <a:lnTo>
                  <a:pt x="1887" y="185961"/>
                </a:lnTo>
                <a:lnTo>
                  <a:pt x="0" y="189185"/>
                </a:lnTo>
                <a:lnTo>
                  <a:pt x="0" y="191622"/>
                </a:lnTo>
                <a:lnTo>
                  <a:pt x="2280" y="187848"/>
                </a:lnTo>
                <a:lnTo>
                  <a:pt x="4403" y="184152"/>
                </a:lnTo>
                <a:lnTo>
                  <a:pt x="6369" y="180378"/>
                </a:lnTo>
                <a:lnTo>
                  <a:pt x="8178" y="176604"/>
                </a:lnTo>
                <a:lnTo>
                  <a:pt x="9436" y="173616"/>
                </a:lnTo>
                <a:lnTo>
                  <a:pt x="10615" y="170707"/>
                </a:lnTo>
                <a:lnTo>
                  <a:pt x="11795" y="167719"/>
                </a:lnTo>
                <a:lnTo>
                  <a:pt x="12895" y="164652"/>
                </a:lnTo>
                <a:lnTo>
                  <a:pt x="13918" y="161585"/>
                </a:lnTo>
                <a:lnTo>
                  <a:pt x="14940" y="158519"/>
                </a:lnTo>
                <a:lnTo>
                  <a:pt x="15883" y="155452"/>
                </a:lnTo>
                <a:lnTo>
                  <a:pt x="16748" y="152307"/>
                </a:lnTo>
                <a:lnTo>
                  <a:pt x="17613" y="149162"/>
                </a:lnTo>
                <a:lnTo>
                  <a:pt x="18399" y="145938"/>
                </a:lnTo>
                <a:lnTo>
                  <a:pt x="19186" y="142714"/>
                </a:lnTo>
                <a:lnTo>
                  <a:pt x="19893" y="139490"/>
                </a:lnTo>
                <a:lnTo>
                  <a:pt x="20522" y="136266"/>
                </a:lnTo>
                <a:lnTo>
                  <a:pt x="21073" y="133043"/>
                </a:lnTo>
                <a:lnTo>
                  <a:pt x="21623" y="129740"/>
                </a:lnTo>
                <a:lnTo>
                  <a:pt x="22174" y="126438"/>
                </a:lnTo>
                <a:lnTo>
                  <a:pt x="22567" y="123135"/>
                </a:lnTo>
                <a:lnTo>
                  <a:pt x="22960" y="119833"/>
                </a:lnTo>
                <a:lnTo>
                  <a:pt x="23353" y="116530"/>
                </a:lnTo>
                <a:lnTo>
                  <a:pt x="23668" y="113149"/>
                </a:lnTo>
                <a:lnTo>
                  <a:pt x="23904" y="109768"/>
                </a:lnTo>
                <a:lnTo>
                  <a:pt x="24061" y="106466"/>
                </a:lnTo>
                <a:lnTo>
                  <a:pt x="24218" y="103084"/>
                </a:lnTo>
                <a:lnTo>
                  <a:pt x="24297" y="99703"/>
                </a:lnTo>
                <a:lnTo>
                  <a:pt x="24297" y="96322"/>
                </a:lnTo>
                <a:lnTo>
                  <a:pt x="24297" y="92941"/>
                </a:lnTo>
                <a:lnTo>
                  <a:pt x="24218" y="89560"/>
                </a:lnTo>
                <a:lnTo>
                  <a:pt x="24139" y="86179"/>
                </a:lnTo>
                <a:lnTo>
                  <a:pt x="23982" y="82798"/>
                </a:lnTo>
                <a:lnTo>
                  <a:pt x="23746" y="79417"/>
                </a:lnTo>
                <a:lnTo>
                  <a:pt x="23432" y="76036"/>
                </a:lnTo>
                <a:lnTo>
                  <a:pt x="23117" y="72654"/>
                </a:lnTo>
                <a:lnTo>
                  <a:pt x="22645" y="68880"/>
                </a:lnTo>
                <a:lnTo>
                  <a:pt x="27521" y="68408"/>
                </a:lnTo>
                <a:lnTo>
                  <a:pt x="32474" y="68094"/>
                </a:lnTo>
                <a:lnTo>
                  <a:pt x="37428" y="67937"/>
                </a:lnTo>
                <a:lnTo>
                  <a:pt x="42382" y="68015"/>
                </a:lnTo>
                <a:lnTo>
                  <a:pt x="47335" y="68173"/>
                </a:lnTo>
                <a:lnTo>
                  <a:pt x="52368" y="68644"/>
                </a:lnTo>
                <a:lnTo>
                  <a:pt x="57400" y="69195"/>
                </a:lnTo>
                <a:lnTo>
                  <a:pt x="62432" y="69981"/>
                </a:lnTo>
                <a:lnTo>
                  <a:pt x="67229" y="70846"/>
                </a:lnTo>
                <a:lnTo>
                  <a:pt x="72025" y="71947"/>
                </a:lnTo>
                <a:lnTo>
                  <a:pt x="76900" y="73126"/>
                </a:lnTo>
                <a:lnTo>
                  <a:pt x="81775" y="74542"/>
                </a:lnTo>
                <a:lnTo>
                  <a:pt x="86650" y="76114"/>
                </a:lnTo>
                <a:lnTo>
                  <a:pt x="91604" y="77844"/>
                </a:lnTo>
                <a:lnTo>
                  <a:pt x="96479" y="79653"/>
                </a:lnTo>
                <a:lnTo>
                  <a:pt x="101433" y="81697"/>
                </a:lnTo>
                <a:lnTo>
                  <a:pt x="106387" y="83899"/>
                </a:lnTo>
                <a:lnTo>
                  <a:pt x="111340" y="86258"/>
                </a:lnTo>
                <a:lnTo>
                  <a:pt x="116294" y="88852"/>
                </a:lnTo>
                <a:lnTo>
                  <a:pt x="121248" y="91526"/>
                </a:lnTo>
                <a:lnTo>
                  <a:pt x="126280" y="94356"/>
                </a:lnTo>
                <a:lnTo>
                  <a:pt x="131234" y="97344"/>
                </a:lnTo>
                <a:lnTo>
                  <a:pt x="136266" y="100490"/>
                </a:lnTo>
                <a:lnTo>
                  <a:pt x="141298" y="103792"/>
                </a:lnTo>
                <a:lnTo>
                  <a:pt x="145309" y="106623"/>
                </a:lnTo>
                <a:lnTo>
                  <a:pt x="149319" y="109454"/>
                </a:lnTo>
                <a:lnTo>
                  <a:pt x="153329" y="112441"/>
                </a:lnTo>
                <a:lnTo>
                  <a:pt x="157339" y="115508"/>
                </a:lnTo>
                <a:lnTo>
                  <a:pt x="161349" y="118653"/>
                </a:lnTo>
                <a:lnTo>
                  <a:pt x="165359" y="121956"/>
                </a:lnTo>
                <a:lnTo>
                  <a:pt x="169369" y="125258"/>
                </a:lnTo>
                <a:lnTo>
                  <a:pt x="173380" y="128718"/>
                </a:lnTo>
                <a:lnTo>
                  <a:pt x="177390" y="132335"/>
                </a:lnTo>
                <a:lnTo>
                  <a:pt x="181400" y="135952"/>
                </a:lnTo>
                <a:lnTo>
                  <a:pt x="185410" y="139648"/>
                </a:lnTo>
                <a:lnTo>
                  <a:pt x="189420" y="143500"/>
                </a:lnTo>
                <a:lnTo>
                  <a:pt x="193352" y="147432"/>
                </a:lnTo>
                <a:lnTo>
                  <a:pt x="197362" y="151442"/>
                </a:lnTo>
                <a:lnTo>
                  <a:pt x="201372" y="155531"/>
                </a:lnTo>
                <a:lnTo>
                  <a:pt x="205303" y="159777"/>
                </a:lnTo>
                <a:lnTo>
                  <a:pt x="211515" y="166539"/>
                </a:lnTo>
                <a:lnTo>
                  <a:pt x="217491" y="173301"/>
                </a:lnTo>
                <a:lnTo>
                  <a:pt x="223074" y="179906"/>
                </a:lnTo>
                <a:lnTo>
                  <a:pt x="228421" y="186354"/>
                </a:lnTo>
                <a:lnTo>
                  <a:pt x="233453" y="192566"/>
                </a:lnTo>
                <a:lnTo>
                  <a:pt x="238092" y="198542"/>
                </a:lnTo>
                <a:lnTo>
                  <a:pt x="242417" y="204203"/>
                </a:lnTo>
                <a:lnTo>
                  <a:pt x="246348" y="209550"/>
                </a:lnTo>
                <a:lnTo>
                  <a:pt x="247921" y="209550"/>
                </a:lnTo>
                <a:lnTo>
                  <a:pt x="243911" y="204125"/>
                </a:lnTo>
                <a:lnTo>
                  <a:pt x="239586" y="198384"/>
                </a:lnTo>
                <a:lnTo>
                  <a:pt x="234868" y="192330"/>
                </a:lnTo>
                <a:lnTo>
                  <a:pt x="229757" y="186040"/>
                </a:lnTo>
                <a:lnTo>
                  <a:pt x="224411" y="179435"/>
                </a:lnTo>
                <a:lnTo>
                  <a:pt x="218671" y="172751"/>
                </a:lnTo>
                <a:lnTo>
                  <a:pt x="212616" y="165832"/>
                </a:lnTo>
                <a:lnTo>
                  <a:pt x="206247" y="158912"/>
                </a:lnTo>
                <a:lnTo>
                  <a:pt x="202237" y="154745"/>
                </a:lnTo>
                <a:lnTo>
                  <a:pt x="198305" y="150577"/>
                </a:lnTo>
                <a:lnTo>
                  <a:pt x="194295" y="146567"/>
                </a:lnTo>
                <a:lnTo>
                  <a:pt x="190285" y="142636"/>
                </a:lnTo>
                <a:lnTo>
                  <a:pt x="186275" y="138783"/>
                </a:lnTo>
                <a:lnTo>
                  <a:pt x="182265" y="135008"/>
                </a:lnTo>
                <a:lnTo>
                  <a:pt x="178255" y="131391"/>
                </a:lnTo>
                <a:lnTo>
                  <a:pt x="174245" y="127774"/>
                </a:lnTo>
                <a:lnTo>
                  <a:pt x="170234" y="124315"/>
                </a:lnTo>
                <a:lnTo>
                  <a:pt x="166146" y="120934"/>
                </a:lnTo>
                <a:lnTo>
                  <a:pt x="162135" y="117710"/>
                </a:lnTo>
                <a:lnTo>
                  <a:pt x="158125" y="114486"/>
                </a:lnTo>
                <a:lnTo>
                  <a:pt x="154037" y="111419"/>
                </a:lnTo>
                <a:lnTo>
                  <a:pt x="150026" y="108431"/>
                </a:lnTo>
                <a:lnTo>
                  <a:pt x="146016" y="105601"/>
                </a:lnTo>
                <a:lnTo>
                  <a:pt x="142006" y="102770"/>
                </a:lnTo>
                <a:lnTo>
                  <a:pt x="136974" y="99467"/>
                </a:lnTo>
                <a:lnTo>
                  <a:pt x="131941" y="96244"/>
                </a:lnTo>
                <a:lnTo>
                  <a:pt x="126909" y="93256"/>
                </a:lnTo>
                <a:lnTo>
                  <a:pt x="121877" y="90425"/>
                </a:lnTo>
                <a:lnTo>
                  <a:pt x="116844" y="87673"/>
                </a:lnTo>
                <a:lnTo>
                  <a:pt x="111891" y="85157"/>
                </a:lnTo>
                <a:lnTo>
                  <a:pt x="106858" y="82798"/>
                </a:lnTo>
                <a:lnTo>
                  <a:pt x="101905" y="80596"/>
                </a:lnTo>
                <a:lnTo>
                  <a:pt x="96951" y="78473"/>
                </a:lnTo>
                <a:lnTo>
                  <a:pt x="91997" y="76586"/>
                </a:lnTo>
                <a:lnTo>
                  <a:pt x="87044" y="74935"/>
                </a:lnTo>
                <a:lnTo>
                  <a:pt x="82090" y="73362"/>
                </a:lnTo>
                <a:lnTo>
                  <a:pt x="77215" y="71947"/>
                </a:lnTo>
                <a:lnTo>
                  <a:pt x="72340" y="70689"/>
                </a:lnTo>
                <a:lnTo>
                  <a:pt x="67465" y="69667"/>
                </a:lnTo>
                <a:lnTo>
                  <a:pt x="62590" y="68723"/>
                </a:lnTo>
                <a:lnTo>
                  <a:pt x="57557" y="67937"/>
                </a:lnTo>
                <a:lnTo>
                  <a:pt x="52446" y="67386"/>
                </a:lnTo>
                <a:lnTo>
                  <a:pt x="47414" y="66914"/>
                </a:lnTo>
                <a:lnTo>
                  <a:pt x="42382" y="66757"/>
                </a:lnTo>
                <a:lnTo>
                  <a:pt x="37428" y="66679"/>
                </a:lnTo>
                <a:lnTo>
                  <a:pt x="32396" y="66836"/>
                </a:lnTo>
                <a:lnTo>
                  <a:pt x="27442" y="67150"/>
                </a:lnTo>
                <a:lnTo>
                  <a:pt x="22488" y="67622"/>
                </a:lnTo>
                <a:lnTo>
                  <a:pt x="21781" y="62904"/>
                </a:lnTo>
                <a:lnTo>
                  <a:pt x="21073" y="58265"/>
                </a:lnTo>
                <a:lnTo>
                  <a:pt x="20129" y="53626"/>
                </a:lnTo>
                <a:lnTo>
                  <a:pt x="19186" y="49065"/>
                </a:lnTo>
                <a:lnTo>
                  <a:pt x="18085" y="44583"/>
                </a:lnTo>
                <a:lnTo>
                  <a:pt x="16905" y="40102"/>
                </a:lnTo>
                <a:lnTo>
                  <a:pt x="15647" y="35777"/>
                </a:lnTo>
                <a:lnTo>
                  <a:pt x="14232" y="31452"/>
                </a:lnTo>
                <a:lnTo>
                  <a:pt x="12817" y="27285"/>
                </a:lnTo>
                <a:lnTo>
                  <a:pt x="11244" y="23117"/>
                </a:lnTo>
                <a:lnTo>
                  <a:pt x="9593" y="19029"/>
                </a:lnTo>
                <a:lnTo>
                  <a:pt x="7863" y="15018"/>
                </a:lnTo>
                <a:lnTo>
                  <a:pt x="5976" y="11166"/>
                </a:lnTo>
                <a:lnTo>
                  <a:pt x="4089" y="7313"/>
                </a:lnTo>
                <a:lnTo>
                  <a:pt x="2123" y="3617"/>
                </a:lnTo>
                <a:lnTo>
                  <a:pt x="0" y="0"/>
                </a:lnTo>
                <a:close/>
              </a:path>
            </a:pathLst>
          </a:custGeom>
          <a:solidFill>
            <a:schemeClr val="dk1"/>
          </a:solidFill>
          <a:ln>
            <a:noFill/>
          </a:ln>
        </p:spPr>
        <p:txBody>
          <a:bodyPr spcFirstLastPara="1" wrap="square" lIns="130027" tIns="130027" rIns="130027" bIns="130027" anchor="ctr" anchorCtr="0">
            <a:noAutofit/>
          </a:bodyPr>
          <a:lstStyle/>
          <a:p>
            <a:pPr marL="0" lvl="0" indent="0" algn="l" rtl="0">
              <a:spcBef>
                <a:spcPts val="0"/>
              </a:spcBef>
              <a:spcAft>
                <a:spcPts val="0"/>
              </a:spcAft>
              <a:buNone/>
            </a:pPr>
            <a:endParaRPr sz="1991">
              <a:solidFill>
                <a:schemeClr val="dk1"/>
              </a:solidFill>
              <a:latin typeface="Nunito Sans"/>
              <a:ea typeface="Nunito Sans"/>
              <a:cs typeface="Nunito Sans"/>
              <a:sym typeface="Nunito Sans"/>
            </a:endParaRPr>
          </a:p>
        </p:txBody>
      </p:sp>
      <p:sp>
        <p:nvSpPr>
          <p:cNvPr id="132" name="Google Shape;132;p20"/>
          <p:cNvSpPr txBox="1"/>
          <p:nvPr/>
        </p:nvSpPr>
        <p:spPr>
          <a:xfrm>
            <a:off x="9557760" y="9102745"/>
            <a:ext cx="3121920" cy="415841"/>
          </a:xfrm>
          <a:prstGeom prst="rect">
            <a:avLst/>
          </a:prstGeom>
          <a:noFill/>
          <a:ln>
            <a:noFill/>
          </a:ln>
        </p:spPr>
        <p:txBody>
          <a:bodyPr spcFirstLastPara="1" wrap="square" lIns="130027" tIns="130027" rIns="130027" bIns="130027" anchor="t" anchorCtr="0">
            <a:spAutoFit/>
          </a:bodyPr>
          <a:lstStyle/>
          <a:p>
            <a:pPr marL="0" lvl="0" indent="0" algn="r" rtl="0">
              <a:spcBef>
                <a:spcPts val="0"/>
              </a:spcBef>
              <a:spcAft>
                <a:spcPts val="0"/>
              </a:spcAft>
              <a:buNone/>
            </a:pPr>
            <a:fld id="{00000000-1234-1234-1234-123412341234}" type="slidenum">
              <a:rPr lang="en" sz="996">
                <a:solidFill>
                  <a:schemeClr val="accent5"/>
                </a:solidFill>
                <a:latin typeface="Nunito Sans"/>
                <a:ea typeface="Nunito Sans"/>
                <a:cs typeface="Nunito Sans"/>
                <a:sym typeface="Nunito Sans"/>
              </a:rPr>
              <a:pPr marL="0" lvl="0" indent="0" algn="r" rtl="0">
                <a:spcBef>
                  <a:spcPts val="0"/>
                </a:spcBef>
                <a:spcAft>
                  <a:spcPts val="0"/>
                </a:spcAft>
                <a:buNone/>
              </a:pPr>
              <a:t>‹#›</a:t>
            </a:fld>
            <a:endParaRPr sz="996">
              <a:solidFill>
                <a:schemeClr val="accent5"/>
              </a:solidFill>
              <a:latin typeface="Nunito Sans"/>
              <a:ea typeface="Nunito Sans"/>
              <a:cs typeface="Nunito Sans"/>
              <a:sym typeface="Nunito Sans"/>
            </a:endParaRPr>
          </a:p>
        </p:txBody>
      </p:sp>
      <p:sp>
        <p:nvSpPr>
          <p:cNvPr id="133" name="Google Shape;133;p20"/>
          <p:cNvSpPr txBox="1">
            <a:spLocks noGrp="1"/>
          </p:cNvSpPr>
          <p:nvPr>
            <p:ph type="title"/>
          </p:nvPr>
        </p:nvSpPr>
        <p:spPr>
          <a:xfrm>
            <a:off x="325120" y="433494"/>
            <a:ext cx="8116907" cy="622320"/>
          </a:xfrm>
          <a:prstGeom prst="rect">
            <a:avLst/>
          </a:prstGeom>
        </p:spPr>
        <p:txBody>
          <a:bodyPr spcFirstLastPara="1" wrap="square" lIns="91425" tIns="91425" rIns="91425" bIns="91425" anchor="t" anchorCtr="0">
            <a:spAutoFit/>
          </a:bodyPr>
          <a:lstStyle>
            <a:lvl1pPr lvl="0">
              <a:spcBef>
                <a:spcPts val="0"/>
              </a:spcBef>
              <a:spcAft>
                <a:spcPts val="0"/>
              </a:spcAft>
              <a:buNone/>
              <a:defRPr sz="2844"/>
            </a:lvl1pPr>
            <a:lvl2pPr lvl="1">
              <a:spcBef>
                <a:spcPts val="0"/>
              </a:spcBef>
              <a:spcAft>
                <a:spcPts val="0"/>
              </a:spcAft>
              <a:buNone/>
              <a:defRPr sz="2844">
                <a:latin typeface="Poppins SemiBold"/>
                <a:ea typeface="Poppins SemiBold"/>
                <a:cs typeface="Poppins SemiBold"/>
                <a:sym typeface="Poppins SemiBold"/>
              </a:defRPr>
            </a:lvl2pPr>
            <a:lvl3pPr lvl="2">
              <a:spcBef>
                <a:spcPts val="0"/>
              </a:spcBef>
              <a:spcAft>
                <a:spcPts val="0"/>
              </a:spcAft>
              <a:buNone/>
              <a:defRPr sz="2844">
                <a:latin typeface="Poppins SemiBold"/>
                <a:ea typeface="Poppins SemiBold"/>
                <a:cs typeface="Poppins SemiBold"/>
                <a:sym typeface="Poppins SemiBold"/>
              </a:defRPr>
            </a:lvl3pPr>
            <a:lvl4pPr lvl="3">
              <a:spcBef>
                <a:spcPts val="0"/>
              </a:spcBef>
              <a:spcAft>
                <a:spcPts val="0"/>
              </a:spcAft>
              <a:buNone/>
              <a:defRPr sz="2844">
                <a:latin typeface="Poppins SemiBold"/>
                <a:ea typeface="Poppins SemiBold"/>
                <a:cs typeface="Poppins SemiBold"/>
                <a:sym typeface="Poppins SemiBold"/>
              </a:defRPr>
            </a:lvl4pPr>
            <a:lvl5pPr lvl="4">
              <a:spcBef>
                <a:spcPts val="0"/>
              </a:spcBef>
              <a:spcAft>
                <a:spcPts val="0"/>
              </a:spcAft>
              <a:buNone/>
              <a:defRPr sz="2844">
                <a:latin typeface="Poppins SemiBold"/>
                <a:ea typeface="Poppins SemiBold"/>
                <a:cs typeface="Poppins SemiBold"/>
                <a:sym typeface="Poppins SemiBold"/>
              </a:defRPr>
            </a:lvl5pPr>
            <a:lvl6pPr lvl="5">
              <a:spcBef>
                <a:spcPts val="0"/>
              </a:spcBef>
              <a:spcAft>
                <a:spcPts val="0"/>
              </a:spcAft>
              <a:buNone/>
              <a:defRPr sz="2844">
                <a:latin typeface="Poppins SemiBold"/>
                <a:ea typeface="Poppins SemiBold"/>
                <a:cs typeface="Poppins SemiBold"/>
                <a:sym typeface="Poppins SemiBold"/>
              </a:defRPr>
            </a:lvl6pPr>
            <a:lvl7pPr lvl="6">
              <a:spcBef>
                <a:spcPts val="0"/>
              </a:spcBef>
              <a:spcAft>
                <a:spcPts val="0"/>
              </a:spcAft>
              <a:buNone/>
              <a:defRPr sz="2844">
                <a:latin typeface="Poppins SemiBold"/>
                <a:ea typeface="Poppins SemiBold"/>
                <a:cs typeface="Poppins SemiBold"/>
                <a:sym typeface="Poppins SemiBold"/>
              </a:defRPr>
            </a:lvl7pPr>
            <a:lvl8pPr lvl="7">
              <a:spcBef>
                <a:spcPts val="0"/>
              </a:spcBef>
              <a:spcAft>
                <a:spcPts val="0"/>
              </a:spcAft>
              <a:buNone/>
              <a:defRPr sz="2844">
                <a:latin typeface="Poppins SemiBold"/>
                <a:ea typeface="Poppins SemiBold"/>
                <a:cs typeface="Poppins SemiBold"/>
                <a:sym typeface="Poppins SemiBold"/>
              </a:defRPr>
            </a:lvl8pPr>
            <a:lvl9pPr lvl="8">
              <a:spcBef>
                <a:spcPts val="0"/>
              </a:spcBef>
              <a:spcAft>
                <a:spcPts val="0"/>
              </a:spcAft>
              <a:buNone/>
              <a:defRPr sz="2844">
                <a:latin typeface="Poppins SemiBold"/>
                <a:ea typeface="Poppins SemiBold"/>
                <a:cs typeface="Poppins SemiBold"/>
                <a:sym typeface="Poppins SemiBold"/>
              </a:defRPr>
            </a:lvl9pPr>
          </a:lstStyle>
          <a:p>
            <a:endParaRPr/>
          </a:p>
        </p:txBody>
      </p:sp>
      <p:sp>
        <p:nvSpPr>
          <p:cNvPr id="134" name="Google Shape;134;p20"/>
          <p:cNvSpPr txBox="1">
            <a:spLocks noGrp="1"/>
          </p:cNvSpPr>
          <p:nvPr>
            <p:ph type="subTitle" idx="1"/>
          </p:nvPr>
        </p:nvSpPr>
        <p:spPr>
          <a:xfrm>
            <a:off x="325120" y="9102744"/>
            <a:ext cx="1586773" cy="590507"/>
          </a:xfrm>
          <a:prstGeom prst="rect">
            <a:avLst/>
          </a:prstGeom>
        </p:spPr>
        <p:txBody>
          <a:bodyPr spcFirstLastPara="1" wrap="square" lIns="91425" tIns="91425" rIns="91425" bIns="91425" anchor="t" anchorCtr="0">
            <a:noAutofit/>
          </a:bodyPr>
          <a:lstStyle>
            <a:lvl1pPr lvl="0">
              <a:spcBef>
                <a:spcPts val="0"/>
              </a:spcBef>
              <a:spcAft>
                <a:spcPts val="0"/>
              </a:spcAft>
              <a:buNone/>
              <a:defRPr sz="996">
                <a:solidFill>
                  <a:schemeClr val="dk2"/>
                </a:solidFill>
                <a:latin typeface="Nunito Sans"/>
                <a:ea typeface="Nunito Sans"/>
                <a:cs typeface="Nunito Sans"/>
                <a:sym typeface="Nunito Sans"/>
              </a:defRPr>
            </a:lvl1pPr>
            <a:lvl2pPr lvl="1">
              <a:spcBef>
                <a:spcPts val="0"/>
              </a:spcBef>
              <a:spcAft>
                <a:spcPts val="0"/>
              </a:spcAft>
              <a:buClr>
                <a:schemeClr val="dk2"/>
              </a:buClr>
              <a:buSzPts val="700"/>
              <a:buFont typeface="Nunito Sans"/>
              <a:buNone/>
              <a:defRPr sz="996">
                <a:solidFill>
                  <a:schemeClr val="dk2"/>
                </a:solidFill>
                <a:latin typeface="Nunito Sans"/>
                <a:ea typeface="Nunito Sans"/>
                <a:cs typeface="Nunito Sans"/>
                <a:sym typeface="Nunito Sans"/>
              </a:defRPr>
            </a:lvl2pPr>
            <a:lvl3pPr lvl="2">
              <a:spcBef>
                <a:spcPts val="0"/>
              </a:spcBef>
              <a:spcAft>
                <a:spcPts val="0"/>
              </a:spcAft>
              <a:buClr>
                <a:schemeClr val="dk2"/>
              </a:buClr>
              <a:buSzPts val="700"/>
              <a:buFont typeface="Nunito Sans"/>
              <a:buNone/>
              <a:defRPr sz="996">
                <a:solidFill>
                  <a:schemeClr val="dk2"/>
                </a:solidFill>
                <a:latin typeface="Nunito Sans"/>
                <a:ea typeface="Nunito Sans"/>
                <a:cs typeface="Nunito Sans"/>
                <a:sym typeface="Nunito Sans"/>
              </a:defRPr>
            </a:lvl3pPr>
            <a:lvl4pPr lvl="3">
              <a:spcBef>
                <a:spcPts val="0"/>
              </a:spcBef>
              <a:spcAft>
                <a:spcPts val="0"/>
              </a:spcAft>
              <a:buClr>
                <a:schemeClr val="dk2"/>
              </a:buClr>
              <a:buSzPts val="700"/>
              <a:buFont typeface="Nunito Sans"/>
              <a:buNone/>
              <a:defRPr sz="996">
                <a:solidFill>
                  <a:schemeClr val="dk2"/>
                </a:solidFill>
                <a:latin typeface="Nunito Sans"/>
                <a:ea typeface="Nunito Sans"/>
                <a:cs typeface="Nunito Sans"/>
                <a:sym typeface="Nunito Sans"/>
              </a:defRPr>
            </a:lvl4pPr>
            <a:lvl5pPr lvl="4">
              <a:spcBef>
                <a:spcPts val="0"/>
              </a:spcBef>
              <a:spcAft>
                <a:spcPts val="0"/>
              </a:spcAft>
              <a:buClr>
                <a:schemeClr val="dk2"/>
              </a:buClr>
              <a:buSzPts val="700"/>
              <a:buFont typeface="Nunito Sans"/>
              <a:buNone/>
              <a:defRPr sz="996">
                <a:solidFill>
                  <a:schemeClr val="dk2"/>
                </a:solidFill>
                <a:latin typeface="Nunito Sans"/>
                <a:ea typeface="Nunito Sans"/>
                <a:cs typeface="Nunito Sans"/>
                <a:sym typeface="Nunito Sans"/>
              </a:defRPr>
            </a:lvl5pPr>
            <a:lvl6pPr lvl="5">
              <a:spcBef>
                <a:spcPts val="0"/>
              </a:spcBef>
              <a:spcAft>
                <a:spcPts val="0"/>
              </a:spcAft>
              <a:buClr>
                <a:schemeClr val="dk2"/>
              </a:buClr>
              <a:buSzPts val="700"/>
              <a:buFont typeface="Nunito Sans"/>
              <a:buNone/>
              <a:defRPr sz="996">
                <a:solidFill>
                  <a:schemeClr val="dk2"/>
                </a:solidFill>
                <a:latin typeface="Nunito Sans"/>
                <a:ea typeface="Nunito Sans"/>
                <a:cs typeface="Nunito Sans"/>
                <a:sym typeface="Nunito Sans"/>
              </a:defRPr>
            </a:lvl6pPr>
            <a:lvl7pPr lvl="6">
              <a:spcBef>
                <a:spcPts val="0"/>
              </a:spcBef>
              <a:spcAft>
                <a:spcPts val="0"/>
              </a:spcAft>
              <a:buClr>
                <a:schemeClr val="dk2"/>
              </a:buClr>
              <a:buSzPts val="700"/>
              <a:buFont typeface="Nunito Sans"/>
              <a:buNone/>
              <a:defRPr sz="996">
                <a:solidFill>
                  <a:schemeClr val="dk2"/>
                </a:solidFill>
                <a:latin typeface="Nunito Sans"/>
                <a:ea typeface="Nunito Sans"/>
                <a:cs typeface="Nunito Sans"/>
                <a:sym typeface="Nunito Sans"/>
              </a:defRPr>
            </a:lvl7pPr>
            <a:lvl8pPr lvl="7">
              <a:spcBef>
                <a:spcPts val="0"/>
              </a:spcBef>
              <a:spcAft>
                <a:spcPts val="0"/>
              </a:spcAft>
              <a:buClr>
                <a:schemeClr val="dk2"/>
              </a:buClr>
              <a:buSzPts val="700"/>
              <a:buFont typeface="Nunito Sans"/>
              <a:buNone/>
              <a:defRPr sz="996">
                <a:solidFill>
                  <a:schemeClr val="dk2"/>
                </a:solidFill>
                <a:latin typeface="Nunito Sans"/>
                <a:ea typeface="Nunito Sans"/>
                <a:cs typeface="Nunito Sans"/>
                <a:sym typeface="Nunito Sans"/>
              </a:defRPr>
            </a:lvl8pPr>
            <a:lvl9pPr lvl="8">
              <a:spcBef>
                <a:spcPts val="0"/>
              </a:spcBef>
              <a:spcAft>
                <a:spcPts val="0"/>
              </a:spcAft>
              <a:buClr>
                <a:schemeClr val="dk2"/>
              </a:buClr>
              <a:buSzPts val="700"/>
              <a:buFont typeface="Nunito Sans"/>
              <a:buNone/>
              <a:defRPr sz="996">
                <a:solidFill>
                  <a:schemeClr val="dk2"/>
                </a:solidFill>
                <a:latin typeface="Nunito Sans"/>
                <a:ea typeface="Nunito Sans"/>
                <a:cs typeface="Nunito Sans"/>
                <a:sym typeface="Nunito Sans"/>
              </a:defRPr>
            </a:lvl9pPr>
          </a:lstStyle>
          <a:p>
            <a:endParaRPr/>
          </a:p>
        </p:txBody>
      </p:sp>
    </p:spTree>
    <p:extLst>
      <p:ext uri="{BB962C8B-B14F-4D97-AF65-F5344CB8AC3E}">
        <p14:creationId xmlns:p14="http://schemas.microsoft.com/office/powerpoint/2010/main" val="1661243662"/>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matchingName="Two column statement">
  <p:cSld name="Two column statement">
    <p:bg>
      <p:bgPr>
        <a:solidFill>
          <a:schemeClr val="lt1"/>
        </a:solidFill>
        <a:effectLst/>
      </p:bgPr>
    </p:bg>
    <p:spTree>
      <p:nvGrpSpPr>
        <p:cNvPr id="1" name="Shape 135"/>
        <p:cNvGrpSpPr/>
        <p:nvPr/>
      </p:nvGrpSpPr>
      <p:grpSpPr>
        <a:xfrm>
          <a:off x="0" y="0"/>
          <a:ext cx="0" cy="0"/>
          <a:chOff x="0" y="0"/>
          <a:chExt cx="0" cy="0"/>
        </a:xfrm>
      </p:grpSpPr>
      <p:sp>
        <p:nvSpPr>
          <p:cNvPr id="136" name="Google Shape;136;p21"/>
          <p:cNvSpPr txBox="1">
            <a:spLocks noGrp="1"/>
          </p:cNvSpPr>
          <p:nvPr>
            <p:ph type="body" idx="1"/>
          </p:nvPr>
        </p:nvSpPr>
        <p:spPr>
          <a:xfrm>
            <a:off x="6569173" y="3305961"/>
            <a:ext cx="6110720" cy="5808924"/>
          </a:xfrm>
          <a:prstGeom prst="rect">
            <a:avLst/>
          </a:prstGeom>
        </p:spPr>
        <p:txBody>
          <a:bodyPr spcFirstLastPara="1" wrap="square" lIns="91425" tIns="91425" rIns="91425" bIns="91425" anchor="t" anchorCtr="0">
            <a:noAutofit/>
          </a:bodyPr>
          <a:lstStyle>
            <a:lvl1pPr marL="650230" lvl="0" indent="-469610">
              <a:spcBef>
                <a:spcPts val="0"/>
              </a:spcBef>
              <a:spcAft>
                <a:spcPts val="0"/>
              </a:spcAft>
              <a:buSzPts val="1600"/>
              <a:buFont typeface="Nunito Sans"/>
              <a:buChar char="●"/>
              <a:defRPr sz="2276"/>
            </a:lvl1pPr>
            <a:lvl2pPr marL="1300460" lvl="1" indent="-469610">
              <a:spcBef>
                <a:spcPts val="1138"/>
              </a:spcBef>
              <a:spcAft>
                <a:spcPts val="0"/>
              </a:spcAft>
              <a:buSzPts val="1600"/>
              <a:buFont typeface="Nunito Sans"/>
              <a:buChar char="○"/>
              <a:defRPr sz="2276"/>
            </a:lvl2pPr>
            <a:lvl3pPr marL="1950690" lvl="2" indent="-469610">
              <a:spcBef>
                <a:spcPts val="1138"/>
              </a:spcBef>
              <a:spcAft>
                <a:spcPts val="0"/>
              </a:spcAft>
              <a:buSzPts val="1600"/>
              <a:buFont typeface="Nunito Sans"/>
              <a:buChar char="■"/>
              <a:defRPr sz="2276"/>
            </a:lvl3pPr>
            <a:lvl4pPr marL="2600919" lvl="3" indent="-469610">
              <a:spcBef>
                <a:spcPts val="1138"/>
              </a:spcBef>
              <a:spcAft>
                <a:spcPts val="0"/>
              </a:spcAft>
              <a:buSzPts val="1600"/>
              <a:buFont typeface="Nunito Sans"/>
              <a:buChar char="●"/>
              <a:defRPr sz="2276"/>
            </a:lvl4pPr>
            <a:lvl5pPr marL="3251149" lvl="4" indent="-469610">
              <a:spcBef>
                <a:spcPts val="1138"/>
              </a:spcBef>
              <a:spcAft>
                <a:spcPts val="0"/>
              </a:spcAft>
              <a:buSzPts val="1600"/>
              <a:buFont typeface="Nunito Sans"/>
              <a:buChar char="○"/>
              <a:defRPr sz="2276"/>
            </a:lvl5pPr>
            <a:lvl6pPr marL="3901379" lvl="5" indent="-469610">
              <a:spcBef>
                <a:spcPts val="1138"/>
              </a:spcBef>
              <a:spcAft>
                <a:spcPts val="0"/>
              </a:spcAft>
              <a:buSzPts val="1600"/>
              <a:buFont typeface="Nunito Sans"/>
              <a:buChar char="■"/>
              <a:defRPr sz="2276"/>
            </a:lvl6pPr>
            <a:lvl7pPr marL="4551609" lvl="6" indent="-469610">
              <a:spcBef>
                <a:spcPts val="1138"/>
              </a:spcBef>
              <a:spcAft>
                <a:spcPts val="0"/>
              </a:spcAft>
              <a:buSzPts val="1600"/>
              <a:buFont typeface="Nunito Sans"/>
              <a:buChar char="●"/>
              <a:defRPr sz="2276"/>
            </a:lvl7pPr>
            <a:lvl8pPr marL="5201839" lvl="7" indent="-469610">
              <a:spcBef>
                <a:spcPts val="1138"/>
              </a:spcBef>
              <a:spcAft>
                <a:spcPts val="0"/>
              </a:spcAft>
              <a:buSzPts val="1600"/>
              <a:buFont typeface="Nunito Sans"/>
              <a:buChar char="○"/>
              <a:defRPr sz="2276"/>
            </a:lvl8pPr>
            <a:lvl9pPr marL="5852069" lvl="8" indent="-469610">
              <a:spcBef>
                <a:spcPts val="1138"/>
              </a:spcBef>
              <a:spcAft>
                <a:spcPts val="1138"/>
              </a:spcAft>
              <a:buSzPts val="1600"/>
              <a:buFont typeface="Nunito Sans"/>
              <a:buChar char="■"/>
              <a:defRPr sz="2276"/>
            </a:lvl9pPr>
          </a:lstStyle>
          <a:p>
            <a:endParaRPr/>
          </a:p>
        </p:txBody>
      </p:sp>
      <p:sp>
        <p:nvSpPr>
          <p:cNvPr id="137" name="Google Shape;137;p21"/>
          <p:cNvSpPr txBox="1">
            <a:spLocks noGrp="1"/>
          </p:cNvSpPr>
          <p:nvPr>
            <p:ph type="title"/>
          </p:nvPr>
        </p:nvSpPr>
        <p:spPr>
          <a:xfrm>
            <a:off x="325120" y="3305961"/>
            <a:ext cx="6110720" cy="709844"/>
          </a:xfrm>
          <a:prstGeom prst="rect">
            <a:avLst/>
          </a:prstGeom>
        </p:spPr>
        <p:txBody>
          <a:bodyPr spcFirstLastPara="1" wrap="square" lIns="91425" tIns="91425" rIns="91425" bIns="91425" anchor="t" anchorCtr="0">
            <a:spAutoFit/>
          </a:bodyPr>
          <a:lstStyle>
            <a:lvl1pPr lvl="0">
              <a:spcBef>
                <a:spcPts val="0"/>
              </a:spcBef>
              <a:spcAft>
                <a:spcPts val="0"/>
              </a:spcAft>
              <a:buNone/>
              <a:defRPr sz="3413">
                <a:solidFill>
                  <a:schemeClr val="lt2"/>
                </a:solidFill>
              </a:defRPr>
            </a:lvl1pPr>
            <a:lvl2pPr lvl="1">
              <a:spcBef>
                <a:spcPts val="0"/>
              </a:spcBef>
              <a:spcAft>
                <a:spcPts val="0"/>
              </a:spcAft>
              <a:buNone/>
              <a:defRPr sz="3413">
                <a:solidFill>
                  <a:schemeClr val="lt2"/>
                </a:solidFill>
                <a:latin typeface="Poppins SemiBold"/>
                <a:ea typeface="Poppins SemiBold"/>
                <a:cs typeface="Poppins SemiBold"/>
                <a:sym typeface="Poppins SemiBold"/>
              </a:defRPr>
            </a:lvl2pPr>
            <a:lvl3pPr lvl="2">
              <a:spcBef>
                <a:spcPts val="0"/>
              </a:spcBef>
              <a:spcAft>
                <a:spcPts val="0"/>
              </a:spcAft>
              <a:buNone/>
              <a:defRPr sz="3413">
                <a:solidFill>
                  <a:schemeClr val="lt2"/>
                </a:solidFill>
                <a:latin typeface="Poppins SemiBold"/>
                <a:ea typeface="Poppins SemiBold"/>
                <a:cs typeface="Poppins SemiBold"/>
                <a:sym typeface="Poppins SemiBold"/>
              </a:defRPr>
            </a:lvl3pPr>
            <a:lvl4pPr lvl="3">
              <a:spcBef>
                <a:spcPts val="0"/>
              </a:spcBef>
              <a:spcAft>
                <a:spcPts val="0"/>
              </a:spcAft>
              <a:buNone/>
              <a:defRPr sz="3413">
                <a:solidFill>
                  <a:schemeClr val="lt2"/>
                </a:solidFill>
                <a:latin typeface="Poppins SemiBold"/>
                <a:ea typeface="Poppins SemiBold"/>
                <a:cs typeface="Poppins SemiBold"/>
                <a:sym typeface="Poppins SemiBold"/>
              </a:defRPr>
            </a:lvl4pPr>
            <a:lvl5pPr lvl="4">
              <a:spcBef>
                <a:spcPts val="0"/>
              </a:spcBef>
              <a:spcAft>
                <a:spcPts val="0"/>
              </a:spcAft>
              <a:buNone/>
              <a:defRPr sz="3413">
                <a:solidFill>
                  <a:schemeClr val="lt2"/>
                </a:solidFill>
                <a:latin typeface="Poppins SemiBold"/>
                <a:ea typeface="Poppins SemiBold"/>
                <a:cs typeface="Poppins SemiBold"/>
                <a:sym typeface="Poppins SemiBold"/>
              </a:defRPr>
            </a:lvl5pPr>
            <a:lvl6pPr lvl="5">
              <a:spcBef>
                <a:spcPts val="0"/>
              </a:spcBef>
              <a:spcAft>
                <a:spcPts val="0"/>
              </a:spcAft>
              <a:buNone/>
              <a:defRPr sz="3413">
                <a:solidFill>
                  <a:schemeClr val="lt2"/>
                </a:solidFill>
                <a:latin typeface="Poppins SemiBold"/>
                <a:ea typeface="Poppins SemiBold"/>
                <a:cs typeface="Poppins SemiBold"/>
                <a:sym typeface="Poppins SemiBold"/>
              </a:defRPr>
            </a:lvl6pPr>
            <a:lvl7pPr lvl="6">
              <a:spcBef>
                <a:spcPts val="0"/>
              </a:spcBef>
              <a:spcAft>
                <a:spcPts val="0"/>
              </a:spcAft>
              <a:buNone/>
              <a:defRPr sz="3413">
                <a:solidFill>
                  <a:schemeClr val="lt2"/>
                </a:solidFill>
                <a:latin typeface="Poppins SemiBold"/>
                <a:ea typeface="Poppins SemiBold"/>
                <a:cs typeface="Poppins SemiBold"/>
                <a:sym typeface="Poppins SemiBold"/>
              </a:defRPr>
            </a:lvl7pPr>
            <a:lvl8pPr lvl="7">
              <a:spcBef>
                <a:spcPts val="0"/>
              </a:spcBef>
              <a:spcAft>
                <a:spcPts val="0"/>
              </a:spcAft>
              <a:buNone/>
              <a:defRPr sz="3413">
                <a:solidFill>
                  <a:schemeClr val="lt2"/>
                </a:solidFill>
                <a:latin typeface="Poppins SemiBold"/>
                <a:ea typeface="Poppins SemiBold"/>
                <a:cs typeface="Poppins SemiBold"/>
                <a:sym typeface="Poppins SemiBold"/>
              </a:defRPr>
            </a:lvl8pPr>
            <a:lvl9pPr lvl="8">
              <a:spcBef>
                <a:spcPts val="0"/>
              </a:spcBef>
              <a:spcAft>
                <a:spcPts val="0"/>
              </a:spcAft>
              <a:buNone/>
              <a:defRPr sz="3413">
                <a:solidFill>
                  <a:schemeClr val="lt2"/>
                </a:solidFill>
                <a:latin typeface="Poppins SemiBold"/>
                <a:ea typeface="Poppins SemiBold"/>
                <a:cs typeface="Poppins SemiBold"/>
                <a:sym typeface="Poppins SemiBold"/>
              </a:defRPr>
            </a:lvl9pPr>
          </a:lstStyle>
          <a:p>
            <a:endParaRPr/>
          </a:p>
        </p:txBody>
      </p:sp>
      <p:sp>
        <p:nvSpPr>
          <p:cNvPr id="138" name="Google Shape;138;p21"/>
          <p:cNvSpPr txBox="1"/>
          <p:nvPr/>
        </p:nvSpPr>
        <p:spPr>
          <a:xfrm>
            <a:off x="9557760" y="9102745"/>
            <a:ext cx="3121920" cy="415841"/>
          </a:xfrm>
          <a:prstGeom prst="rect">
            <a:avLst/>
          </a:prstGeom>
          <a:noFill/>
          <a:ln>
            <a:noFill/>
          </a:ln>
        </p:spPr>
        <p:txBody>
          <a:bodyPr spcFirstLastPara="1" wrap="square" lIns="130027" tIns="130027" rIns="130027" bIns="130027" anchor="t" anchorCtr="0">
            <a:spAutoFit/>
          </a:bodyPr>
          <a:lstStyle/>
          <a:p>
            <a:pPr marL="0" lvl="0" indent="0" algn="r" rtl="0">
              <a:spcBef>
                <a:spcPts val="0"/>
              </a:spcBef>
              <a:spcAft>
                <a:spcPts val="0"/>
              </a:spcAft>
              <a:buNone/>
            </a:pPr>
            <a:fld id="{00000000-1234-1234-1234-123412341234}" type="slidenum">
              <a:rPr lang="en" sz="996">
                <a:solidFill>
                  <a:schemeClr val="accent5"/>
                </a:solidFill>
                <a:latin typeface="Nunito Sans"/>
                <a:ea typeface="Nunito Sans"/>
                <a:cs typeface="Nunito Sans"/>
                <a:sym typeface="Nunito Sans"/>
              </a:rPr>
              <a:pPr marL="0" lvl="0" indent="0" algn="r" rtl="0">
                <a:spcBef>
                  <a:spcPts val="0"/>
                </a:spcBef>
                <a:spcAft>
                  <a:spcPts val="0"/>
                </a:spcAft>
                <a:buNone/>
              </a:pPr>
              <a:t>‹#›</a:t>
            </a:fld>
            <a:endParaRPr sz="996">
              <a:solidFill>
                <a:schemeClr val="accent5"/>
              </a:solidFill>
              <a:latin typeface="Nunito Sans"/>
              <a:ea typeface="Nunito Sans"/>
              <a:cs typeface="Nunito Sans"/>
              <a:sym typeface="Nunito Sans"/>
            </a:endParaRPr>
          </a:p>
        </p:txBody>
      </p:sp>
      <p:sp>
        <p:nvSpPr>
          <p:cNvPr id="139" name="Google Shape;139;p21"/>
          <p:cNvSpPr txBox="1">
            <a:spLocks noGrp="1"/>
          </p:cNvSpPr>
          <p:nvPr>
            <p:ph type="subTitle" idx="2"/>
          </p:nvPr>
        </p:nvSpPr>
        <p:spPr>
          <a:xfrm>
            <a:off x="325120" y="9102744"/>
            <a:ext cx="1586773" cy="590507"/>
          </a:xfrm>
          <a:prstGeom prst="rect">
            <a:avLst/>
          </a:prstGeom>
        </p:spPr>
        <p:txBody>
          <a:bodyPr spcFirstLastPara="1" wrap="square" lIns="91425" tIns="91425" rIns="91425" bIns="91425" anchor="t" anchorCtr="0">
            <a:noAutofit/>
          </a:bodyPr>
          <a:lstStyle>
            <a:lvl1pPr lvl="0">
              <a:spcBef>
                <a:spcPts val="0"/>
              </a:spcBef>
              <a:spcAft>
                <a:spcPts val="0"/>
              </a:spcAft>
              <a:buNone/>
              <a:defRPr sz="996">
                <a:solidFill>
                  <a:schemeClr val="accent5"/>
                </a:solidFill>
                <a:latin typeface="Nunito Sans"/>
                <a:ea typeface="Nunito Sans"/>
                <a:cs typeface="Nunito Sans"/>
                <a:sym typeface="Nunito Sans"/>
              </a:defRPr>
            </a:lvl1pPr>
            <a:lvl2pPr lvl="1">
              <a:spcBef>
                <a:spcPts val="0"/>
              </a:spcBef>
              <a:spcAft>
                <a:spcPts val="0"/>
              </a:spcAft>
              <a:buClr>
                <a:schemeClr val="accent5"/>
              </a:buClr>
              <a:buSzPts val="700"/>
              <a:buFont typeface="Nunito Sans"/>
              <a:buNone/>
              <a:defRPr sz="996">
                <a:solidFill>
                  <a:schemeClr val="accent5"/>
                </a:solidFill>
                <a:latin typeface="Nunito Sans"/>
                <a:ea typeface="Nunito Sans"/>
                <a:cs typeface="Nunito Sans"/>
                <a:sym typeface="Nunito Sans"/>
              </a:defRPr>
            </a:lvl2pPr>
            <a:lvl3pPr lvl="2">
              <a:spcBef>
                <a:spcPts val="0"/>
              </a:spcBef>
              <a:spcAft>
                <a:spcPts val="0"/>
              </a:spcAft>
              <a:buClr>
                <a:schemeClr val="accent5"/>
              </a:buClr>
              <a:buSzPts val="700"/>
              <a:buFont typeface="Nunito Sans"/>
              <a:buNone/>
              <a:defRPr sz="996">
                <a:solidFill>
                  <a:schemeClr val="accent5"/>
                </a:solidFill>
                <a:latin typeface="Nunito Sans"/>
                <a:ea typeface="Nunito Sans"/>
                <a:cs typeface="Nunito Sans"/>
                <a:sym typeface="Nunito Sans"/>
              </a:defRPr>
            </a:lvl3pPr>
            <a:lvl4pPr lvl="3">
              <a:spcBef>
                <a:spcPts val="0"/>
              </a:spcBef>
              <a:spcAft>
                <a:spcPts val="0"/>
              </a:spcAft>
              <a:buClr>
                <a:schemeClr val="accent5"/>
              </a:buClr>
              <a:buSzPts val="700"/>
              <a:buFont typeface="Nunito Sans"/>
              <a:buNone/>
              <a:defRPr sz="996">
                <a:solidFill>
                  <a:schemeClr val="accent5"/>
                </a:solidFill>
                <a:latin typeface="Nunito Sans"/>
                <a:ea typeface="Nunito Sans"/>
                <a:cs typeface="Nunito Sans"/>
                <a:sym typeface="Nunito Sans"/>
              </a:defRPr>
            </a:lvl4pPr>
            <a:lvl5pPr lvl="4">
              <a:spcBef>
                <a:spcPts val="0"/>
              </a:spcBef>
              <a:spcAft>
                <a:spcPts val="0"/>
              </a:spcAft>
              <a:buClr>
                <a:schemeClr val="accent5"/>
              </a:buClr>
              <a:buSzPts val="700"/>
              <a:buFont typeface="Nunito Sans"/>
              <a:buNone/>
              <a:defRPr sz="996">
                <a:solidFill>
                  <a:schemeClr val="accent5"/>
                </a:solidFill>
                <a:latin typeface="Nunito Sans"/>
                <a:ea typeface="Nunito Sans"/>
                <a:cs typeface="Nunito Sans"/>
                <a:sym typeface="Nunito Sans"/>
              </a:defRPr>
            </a:lvl5pPr>
            <a:lvl6pPr lvl="5">
              <a:spcBef>
                <a:spcPts val="0"/>
              </a:spcBef>
              <a:spcAft>
                <a:spcPts val="0"/>
              </a:spcAft>
              <a:buClr>
                <a:schemeClr val="accent5"/>
              </a:buClr>
              <a:buSzPts val="700"/>
              <a:buFont typeface="Nunito Sans"/>
              <a:buNone/>
              <a:defRPr sz="996">
                <a:solidFill>
                  <a:schemeClr val="accent5"/>
                </a:solidFill>
                <a:latin typeface="Nunito Sans"/>
                <a:ea typeface="Nunito Sans"/>
                <a:cs typeface="Nunito Sans"/>
                <a:sym typeface="Nunito Sans"/>
              </a:defRPr>
            </a:lvl6pPr>
            <a:lvl7pPr lvl="6">
              <a:spcBef>
                <a:spcPts val="0"/>
              </a:spcBef>
              <a:spcAft>
                <a:spcPts val="0"/>
              </a:spcAft>
              <a:buClr>
                <a:schemeClr val="accent5"/>
              </a:buClr>
              <a:buSzPts val="700"/>
              <a:buFont typeface="Nunito Sans"/>
              <a:buNone/>
              <a:defRPr sz="996">
                <a:solidFill>
                  <a:schemeClr val="accent5"/>
                </a:solidFill>
                <a:latin typeface="Nunito Sans"/>
                <a:ea typeface="Nunito Sans"/>
                <a:cs typeface="Nunito Sans"/>
                <a:sym typeface="Nunito Sans"/>
              </a:defRPr>
            </a:lvl7pPr>
            <a:lvl8pPr lvl="7">
              <a:spcBef>
                <a:spcPts val="0"/>
              </a:spcBef>
              <a:spcAft>
                <a:spcPts val="0"/>
              </a:spcAft>
              <a:buClr>
                <a:schemeClr val="accent5"/>
              </a:buClr>
              <a:buSzPts val="700"/>
              <a:buFont typeface="Nunito Sans"/>
              <a:buNone/>
              <a:defRPr sz="996">
                <a:solidFill>
                  <a:schemeClr val="accent5"/>
                </a:solidFill>
                <a:latin typeface="Nunito Sans"/>
                <a:ea typeface="Nunito Sans"/>
                <a:cs typeface="Nunito Sans"/>
                <a:sym typeface="Nunito Sans"/>
              </a:defRPr>
            </a:lvl8pPr>
            <a:lvl9pPr lvl="8">
              <a:spcBef>
                <a:spcPts val="0"/>
              </a:spcBef>
              <a:spcAft>
                <a:spcPts val="0"/>
              </a:spcAft>
              <a:buClr>
                <a:schemeClr val="accent5"/>
              </a:buClr>
              <a:buSzPts val="700"/>
              <a:buFont typeface="Nunito Sans"/>
              <a:buNone/>
              <a:defRPr sz="996">
                <a:solidFill>
                  <a:schemeClr val="accent5"/>
                </a:solidFill>
                <a:latin typeface="Nunito Sans"/>
                <a:ea typeface="Nunito Sans"/>
                <a:cs typeface="Nunito Sans"/>
                <a:sym typeface="Nunito Sans"/>
              </a:defRPr>
            </a:lvl9pPr>
          </a:lstStyle>
          <a:p>
            <a:endParaRPr/>
          </a:p>
        </p:txBody>
      </p:sp>
    </p:spTree>
    <p:extLst>
      <p:ext uri="{BB962C8B-B14F-4D97-AF65-F5344CB8AC3E}">
        <p14:creationId xmlns:p14="http://schemas.microsoft.com/office/powerpoint/2010/main" val="437137889"/>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matchingName="Main point">
  <p:cSld name="Main point">
    <p:bg>
      <p:bgPr>
        <a:solidFill>
          <a:schemeClr val="accent1"/>
        </a:solidFill>
        <a:effectLst/>
      </p:bgPr>
    </p:bg>
    <p:spTree>
      <p:nvGrpSpPr>
        <p:cNvPr id="1" name="Shape 140"/>
        <p:cNvGrpSpPr/>
        <p:nvPr/>
      </p:nvGrpSpPr>
      <p:grpSpPr>
        <a:xfrm>
          <a:off x="0" y="0"/>
          <a:ext cx="0" cy="0"/>
          <a:chOff x="0" y="0"/>
          <a:chExt cx="0" cy="0"/>
        </a:xfrm>
      </p:grpSpPr>
      <p:pic>
        <p:nvPicPr>
          <p:cNvPr id="141" name="Google Shape;141;p22"/>
          <p:cNvPicPr preferRelativeResize="0"/>
          <p:nvPr/>
        </p:nvPicPr>
        <p:blipFill rotWithShape="1">
          <a:blip r:embed="rId2">
            <a:alphaModFix/>
          </a:blip>
          <a:srcRect t="51307" r="54483"/>
          <a:stretch/>
        </p:blipFill>
        <p:spPr>
          <a:xfrm>
            <a:off x="9675093" y="-17534"/>
            <a:ext cx="3329707" cy="4749181"/>
          </a:xfrm>
          <a:prstGeom prst="rect">
            <a:avLst/>
          </a:prstGeom>
          <a:noFill/>
          <a:ln>
            <a:noFill/>
          </a:ln>
        </p:spPr>
      </p:pic>
      <p:sp>
        <p:nvSpPr>
          <p:cNvPr id="142" name="Google Shape;142;p22"/>
          <p:cNvSpPr txBox="1">
            <a:spLocks noGrp="1"/>
          </p:cNvSpPr>
          <p:nvPr>
            <p:ph type="title"/>
          </p:nvPr>
        </p:nvSpPr>
        <p:spPr>
          <a:xfrm>
            <a:off x="1776427" y="2368997"/>
            <a:ext cx="9451947" cy="5391360"/>
          </a:xfrm>
          <a:prstGeom prst="rect">
            <a:avLst/>
          </a:prstGeom>
        </p:spPr>
        <p:txBody>
          <a:bodyPr spcFirstLastPara="1" wrap="square" lIns="91425" tIns="91425" rIns="91425" bIns="91425" anchor="ctr" anchorCtr="0">
            <a:noAutofit/>
          </a:bodyPr>
          <a:lstStyle>
            <a:lvl1pPr lvl="0" algn="ctr">
              <a:lnSpc>
                <a:spcPct val="90000"/>
              </a:lnSpc>
              <a:spcBef>
                <a:spcPts val="0"/>
              </a:spcBef>
              <a:spcAft>
                <a:spcPts val="0"/>
              </a:spcAft>
              <a:buNone/>
              <a:defRPr sz="3840" b="0">
                <a:solidFill>
                  <a:schemeClr val="dk2"/>
                </a:solidFill>
                <a:latin typeface="Poppins Medium"/>
                <a:ea typeface="Poppins Medium"/>
                <a:cs typeface="Poppins Medium"/>
                <a:sym typeface="Poppins Medium"/>
              </a:defRPr>
            </a:lvl1pPr>
            <a:lvl2pPr lvl="1" algn="ctr">
              <a:lnSpc>
                <a:spcPct val="90000"/>
              </a:lnSpc>
              <a:spcBef>
                <a:spcPts val="0"/>
              </a:spcBef>
              <a:spcAft>
                <a:spcPts val="0"/>
              </a:spcAft>
              <a:buNone/>
              <a:defRPr sz="3840" b="0">
                <a:solidFill>
                  <a:schemeClr val="dk2"/>
                </a:solidFill>
                <a:latin typeface="Poppins Medium"/>
                <a:ea typeface="Poppins Medium"/>
                <a:cs typeface="Poppins Medium"/>
                <a:sym typeface="Poppins Medium"/>
              </a:defRPr>
            </a:lvl2pPr>
            <a:lvl3pPr lvl="2" algn="ctr">
              <a:lnSpc>
                <a:spcPct val="90000"/>
              </a:lnSpc>
              <a:spcBef>
                <a:spcPts val="0"/>
              </a:spcBef>
              <a:spcAft>
                <a:spcPts val="0"/>
              </a:spcAft>
              <a:buNone/>
              <a:defRPr sz="3840" b="0">
                <a:solidFill>
                  <a:schemeClr val="dk2"/>
                </a:solidFill>
                <a:latin typeface="Poppins Medium"/>
                <a:ea typeface="Poppins Medium"/>
                <a:cs typeface="Poppins Medium"/>
                <a:sym typeface="Poppins Medium"/>
              </a:defRPr>
            </a:lvl3pPr>
            <a:lvl4pPr lvl="3" algn="ctr">
              <a:lnSpc>
                <a:spcPct val="90000"/>
              </a:lnSpc>
              <a:spcBef>
                <a:spcPts val="0"/>
              </a:spcBef>
              <a:spcAft>
                <a:spcPts val="0"/>
              </a:spcAft>
              <a:buNone/>
              <a:defRPr sz="3840" b="0">
                <a:solidFill>
                  <a:schemeClr val="dk2"/>
                </a:solidFill>
                <a:latin typeface="Poppins Medium"/>
                <a:ea typeface="Poppins Medium"/>
                <a:cs typeface="Poppins Medium"/>
                <a:sym typeface="Poppins Medium"/>
              </a:defRPr>
            </a:lvl4pPr>
            <a:lvl5pPr lvl="4" algn="ctr">
              <a:lnSpc>
                <a:spcPct val="90000"/>
              </a:lnSpc>
              <a:spcBef>
                <a:spcPts val="0"/>
              </a:spcBef>
              <a:spcAft>
                <a:spcPts val="0"/>
              </a:spcAft>
              <a:buNone/>
              <a:defRPr sz="3840" b="0">
                <a:solidFill>
                  <a:schemeClr val="dk2"/>
                </a:solidFill>
                <a:latin typeface="Poppins Medium"/>
                <a:ea typeface="Poppins Medium"/>
                <a:cs typeface="Poppins Medium"/>
                <a:sym typeface="Poppins Medium"/>
              </a:defRPr>
            </a:lvl5pPr>
            <a:lvl6pPr lvl="5" algn="ctr">
              <a:lnSpc>
                <a:spcPct val="90000"/>
              </a:lnSpc>
              <a:spcBef>
                <a:spcPts val="0"/>
              </a:spcBef>
              <a:spcAft>
                <a:spcPts val="0"/>
              </a:spcAft>
              <a:buNone/>
              <a:defRPr sz="3840" b="0">
                <a:solidFill>
                  <a:schemeClr val="dk2"/>
                </a:solidFill>
                <a:latin typeface="Poppins Medium"/>
                <a:ea typeface="Poppins Medium"/>
                <a:cs typeface="Poppins Medium"/>
                <a:sym typeface="Poppins Medium"/>
              </a:defRPr>
            </a:lvl6pPr>
            <a:lvl7pPr lvl="6" algn="ctr">
              <a:lnSpc>
                <a:spcPct val="90000"/>
              </a:lnSpc>
              <a:spcBef>
                <a:spcPts val="0"/>
              </a:spcBef>
              <a:spcAft>
                <a:spcPts val="0"/>
              </a:spcAft>
              <a:buNone/>
              <a:defRPr sz="3840" b="0">
                <a:solidFill>
                  <a:schemeClr val="dk2"/>
                </a:solidFill>
                <a:latin typeface="Poppins Medium"/>
                <a:ea typeface="Poppins Medium"/>
                <a:cs typeface="Poppins Medium"/>
                <a:sym typeface="Poppins Medium"/>
              </a:defRPr>
            </a:lvl7pPr>
            <a:lvl8pPr lvl="7" algn="ctr">
              <a:lnSpc>
                <a:spcPct val="90000"/>
              </a:lnSpc>
              <a:spcBef>
                <a:spcPts val="0"/>
              </a:spcBef>
              <a:spcAft>
                <a:spcPts val="0"/>
              </a:spcAft>
              <a:buNone/>
              <a:defRPr sz="3840" b="0">
                <a:solidFill>
                  <a:schemeClr val="dk2"/>
                </a:solidFill>
                <a:latin typeface="Poppins Medium"/>
                <a:ea typeface="Poppins Medium"/>
                <a:cs typeface="Poppins Medium"/>
                <a:sym typeface="Poppins Medium"/>
              </a:defRPr>
            </a:lvl8pPr>
            <a:lvl9pPr lvl="8" algn="ctr">
              <a:lnSpc>
                <a:spcPct val="90000"/>
              </a:lnSpc>
              <a:spcBef>
                <a:spcPts val="0"/>
              </a:spcBef>
              <a:spcAft>
                <a:spcPts val="0"/>
              </a:spcAft>
              <a:buNone/>
              <a:defRPr sz="3840" b="0">
                <a:solidFill>
                  <a:schemeClr val="dk2"/>
                </a:solidFill>
                <a:latin typeface="Poppins Medium"/>
                <a:ea typeface="Poppins Medium"/>
                <a:cs typeface="Poppins Medium"/>
                <a:sym typeface="Poppins Medium"/>
              </a:defRPr>
            </a:lvl9pPr>
          </a:lstStyle>
          <a:p>
            <a:endParaRPr/>
          </a:p>
        </p:txBody>
      </p:sp>
      <p:sp>
        <p:nvSpPr>
          <p:cNvPr id="143" name="Google Shape;143;p22"/>
          <p:cNvSpPr/>
          <p:nvPr/>
        </p:nvSpPr>
        <p:spPr>
          <a:xfrm>
            <a:off x="9564045" y="-91"/>
            <a:ext cx="3440868" cy="3535728"/>
          </a:xfrm>
          <a:custGeom>
            <a:avLst/>
            <a:gdLst/>
            <a:ahLst/>
            <a:cxnLst/>
            <a:rect l="l" t="t" r="r" b="b"/>
            <a:pathLst>
              <a:path w="75605" h="58267" extrusionOk="0">
                <a:moveTo>
                  <a:pt x="0" y="0"/>
                </a:moveTo>
                <a:lnTo>
                  <a:pt x="484" y="781"/>
                </a:lnTo>
                <a:lnTo>
                  <a:pt x="1340" y="2121"/>
                </a:lnTo>
                <a:lnTo>
                  <a:pt x="2382" y="3646"/>
                </a:lnTo>
                <a:lnTo>
                  <a:pt x="3572" y="5358"/>
                </a:lnTo>
                <a:lnTo>
                  <a:pt x="4949" y="7181"/>
                </a:lnTo>
                <a:lnTo>
                  <a:pt x="6512" y="9190"/>
                </a:lnTo>
                <a:lnTo>
                  <a:pt x="8297" y="11311"/>
                </a:lnTo>
                <a:lnTo>
                  <a:pt x="10269" y="13543"/>
                </a:lnTo>
                <a:lnTo>
                  <a:pt x="11348" y="14697"/>
                </a:lnTo>
                <a:lnTo>
                  <a:pt x="12465" y="15887"/>
                </a:lnTo>
                <a:lnTo>
                  <a:pt x="13767" y="17227"/>
                </a:lnTo>
                <a:lnTo>
                  <a:pt x="15106" y="18566"/>
                </a:lnTo>
                <a:lnTo>
                  <a:pt x="16483" y="19906"/>
                </a:lnTo>
                <a:lnTo>
                  <a:pt x="17897" y="21245"/>
                </a:lnTo>
                <a:lnTo>
                  <a:pt x="19348" y="22585"/>
                </a:lnTo>
                <a:lnTo>
                  <a:pt x="20799" y="23924"/>
                </a:lnTo>
                <a:lnTo>
                  <a:pt x="22325" y="25226"/>
                </a:lnTo>
                <a:lnTo>
                  <a:pt x="23887" y="26529"/>
                </a:lnTo>
                <a:lnTo>
                  <a:pt x="25450" y="27831"/>
                </a:lnTo>
                <a:lnTo>
                  <a:pt x="27050" y="29133"/>
                </a:lnTo>
                <a:lnTo>
                  <a:pt x="28724" y="30435"/>
                </a:lnTo>
                <a:lnTo>
                  <a:pt x="30398" y="31738"/>
                </a:lnTo>
                <a:lnTo>
                  <a:pt x="32110" y="33003"/>
                </a:lnTo>
                <a:lnTo>
                  <a:pt x="33822" y="34268"/>
                </a:lnTo>
                <a:lnTo>
                  <a:pt x="35607" y="35533"/>
                </a:lnTo>
                <a:lnTo>
                  <a:pt x="37393" y="36798"/>
                </a:lnTo>
                <a:lnTo>
                  <a:pt x="39514" y="38212"/>
                </a:lnTo>
                <a:lnTo>
                  <a:pt x="41635" y="39663"/>
                </a:lnTo>
                <a:lnTo>
                  <a:pt x="43830" y="41039"/>
                </a:lnTo>
                <a:lnTo>
                  <a:pt x="46063" y="42453"/>
                </a:lnTo>
                <a:lnTo>
                  <a:pt x="48295" y="43830"/>
                </a:lnTo>
                <a:lnTo>
                  <a:pt x="50602" y="45206"/>
                </a:lnTo>
                <a:lnTo>
                  <a:pt x="52946" y="46583"/>
                </a:lnTo>
                <a:lnTo>
                  <a:pt x="55327" y="47923"/>
                </a:lnTo>
                <a:lnTo>
                  <a:pt x="57746" y="49262"/>
                </a:lnTo>
                <a:lnTo>
                  <a:pt x="60164" y="50601"/>
                </a:lnTo>
                <a:lnTo>
                  <a:pt x="62657" y="51904"/>
                </a:lnTo>
                <a:lnTo>
                  <a:pt x="65187" y="53206"/>
                </a:lnTo>
                <a:lnTo>
                  <a:pt x="67717" y="54471"/>
                </a:lnTo>
                <a:lnTo>
                  <a:pt x="70322" y="55773"/>
                </a:lnTo>
                <a:lnTo>
                  <a:pt x="72963" y="57001"/>
                </a:lnTo>
                <a:lnTo>
                  <a:pt x="75605" y="58266"/>
                </a:lnTo>
                <a:lnTo>
                  <a:pt x="75605" y="57596"/>
                </a:lnTo>
                <a:lnTo>
                  <a:pt x="72963" y="56369"/>
                </a:lnTo>
                <a:lnTo>
                  <a:pt x="70396" y="55103"/>
                </a:lnTo>
                <a:lnTo>
                  <a:pt x="67829" y="53876"/>
                </a:lnTo>
                <a:lnTo>
                  <a:pt x="65299" y="52573"/>
                </a:lnTo>
                <a:lnTo>
                  <a:pt x="62806" y="51308"/>
                </a:lnTo>
                <a:lnTo>
                  <a:pt x="60350" y="50006"/>
                </a:lnTo>
                <a:lnTo>
                  <a:pt x="57894" y="48667"/>
                </a:lnTo>
                <a:lnTo>
                  <a:pt x="55513" y="47364"/>
                </a:lnTo>
                <a:lnTo>
                  <a:pt x="53169" y="46025"/>
                </a:lnTo>
                <a:lnTo>
                  <a:pt x="50862" y="44686"/>
                </a:lnTo>
                <a:lnTo>
                  <a:pt x="48593" y="43309"/>
                </a:lnTo>
                <a:lnTo>
                  <a:pt x="46360" y="41932"/>
                </a:lnTo>
                <a:lnTo>
                  <a:pt x="44128" y="40556"/>
                </a:lnTo>
                <a:lnTo>
                  <a:pt x="41970" y="39142"/>
                </a:lnTo>
                <a:lnTo>
                  <a:pt x="39849" y="37765"/>
                </a:lnTo>
                <a:lnTo>
                  <a:pt x="37765" y="36314"/>
                </a:lnTo>
                <a:lnTo>
                  <a:pt x="35980" y="35086"/>
                </a:lnTo>
                <a:lnTo>
                  <a:pt x="34231" y="33821"/>
                </a:lnTo>
                <a:lnTo>
                  <a:pt x="32482" y="32556"/>
                </a:lnTo>
                <a:lnTo>
                  <a:pt x="30771" y="31291"/>
                </a:lnTo>
                <a:lnTo>
                  <a:pt x="29133" y="29989"/>
                </a:lnTo>
                <a:lnTo>
                  <a:pt x="27459" y="28724"/>
                </a:lnTo>
                <a:lnTo>
                  <a:pt x="25859" y="27422"/>
                </a:lnTo>
                <a:lnTo>
                  <a:pt x="24297" y="26119"/>
                </a:lnTo>
                <a:lnTo>
                  <a:pt x="22771" y="24817"/>
                </a:lnTo>
                <a:lnTo>
                  <a:pt x="21246" y="23515"/>
                </a:lnTo>
                <a:lnTo>
                  <a:pt x="19757" y="22175"/>
                </a:lnTo>
                <a:lnTo>
                  <a:pt x="18343" y="20873"/>
                </a:lnTo>
                <a:lnTo>
                  <a:pt x="16930" y="19534"/>
                </a:lnTo>
                <a:lnTo>
                  <a:pt x="15553" y="18194"/>
                </a:lnTo>
                <a:lnTo>
                  <a:pt x="14213" y="16855"/>
                </a:lnTo>
                <a:lnTo>
                  <a:pt x="12911" y="15515"/>
                </a:lnTo>
                <a:lnTo>
                  <a:pt x="11795" y="14325"/>
                </a:lnTo>
                <a:lnTo>
                  <a:pt x="10753" y="13171"/>
                </a:lnTo>
                <a:lnTo>
                  <a:pt x="8781" y="10976"/>
                </a:lnTo>
                <a:lnTo>
                  <a:pt x="7032" y="8855"/>
                </a:lnTo>
                <a:lnTo>
                  <a:pt x="5470" y="6883"/>
                </a:lnTo>
                <a:lnTo>
                  <a:pt x="4093" y="5060"/>
                </a:lnTo>
                <a:lnTo>
                  <a:pt x="2902" y="3349"/>
                </a:lnTo>
                <a:lnTo>
                  <a:pt x="1861" y="1860"/>
                </a:lnTo>
                <a:lnTo>
                  <a:pt x="1005" y="484"/>
                </a:lnTo>
                <a:lnTo>
                  <a:pt x="707" y="0"/>
                </a:lnTo>
                <a:close/>
              </a:path>
            </a:pathLst>
          </a:custGeom>
          <a:solidFill>
            <a:schemeClr val="accent6"/>
          </a:solidFill>
          <a:ln>
            <a:noFill/>
          </a:ln>
        </p:spPr>
        <p:txBody>
          <a:bodyPr spcFirstLastPara="1" wrap="square" lIns="130027" tIns="130027" rIns="130027" bIns="130027" anchor="ctr" anchorCtr="0">
            <a:noAutofit/>
          </a:bodyPr>
          <a:lstStyle/>
          <a:p>
            <a:pPr marL="0" lvl="0" indent="0" algn="l" rtl="0">
              <a:spcBef>
                <a:spcPts val="0"/>
              </a:spcBef>
              <a:spcAft>
                <a:spcPts val="0"/>
              </a:spcAft>
              <a:buNone/>
            </a:pPr>
            <a:endParaRPr sz="1991">
              <a:solidFill>
                <a:schemeClr val="accent6"/>
              </a:solidFill>
              <a:latin typeface="Nunito Sans"/>
              <a:ea typeface="Nunito Sans"/>
              <a:cs typeface="Nunito Sans"/>
              <a:sym typeface="Nunito Sans"/>
            </a:endParaRPr>
          </a:p>
        </p:txBody>
      </p:sp>
      <p:sp>
        <p:nvSpPr>
          <p:cNvPr id="144" name="Google Shape;144;p22"/>
          <p:cNvSpPr/>
          <p:nvPr/>
        </p:nvSpPr>
        <p:spPr>
          <a:xfrm>
            <a:off x="0" y="7001323"/>
            <a:ext cx="3327408" cy="2752269"/>
          </a:xfrm>
          <a:custGeom>
            <a:avLst/>
            <a:gdLst/>
            <a:ahLst/>
            <a:cxnLst/>
            <a:rect l="l" t="t" r="r" b="b"/>
            <a:pathLst>
              <a:path w="73112" h="45356" extrusionOk="0">
                <a:moveTo>
                  <a:pt x="63884" y="596"/>
                </a:moveTo>
                <a:lnTo>
                  <a:pt x="64703" y="633"/>
                </a:lnTo>
                <a:lnTo>
                  <a:pt x="65484" y="745"/>
                </a:lnTo>
                <a:lnTo>
                  <a:pt x="66229" y="894"/>
                </a:lnTo>
                <a:lnTo>
                  <a:pt x="66973" y="1154"/>
                </a:lnTo>
                <a:lnTo>
                  <a:pt x="67717" y="1452"/>
                </a:lnTo>
                <a:lnTo>
                  <a:pt x="68387" y="1824"/>
                </a:lnTo>
                <a:lnTo>
                  <a:pt x="69056" y="2233"/>
                </a:lnTo>
                <a:lnTo>
                  <a:pt x="69689" y="2717"/>
                </a:lnTo>
                <a:lnTo>
                  <a:pt x="70135" y="3163"/>
                </a:lnTo>
                <a:lnTo>
                  <a:pt x="70545" y="3610"/>
                </a:lnTo>
                <a:lnTo>
                  <a:pt x="70917" y="4056"/>
                </a:lnTo>
                <a:lnTo>
                  <a:pt x="71251" y="4540"/>
                </a:lnTo>
                <a:lnTo>
                  <a:pt x="71549" y="5061"/>
                </a:lnTo>
                <a:lnTo>
                  <a:pt x="71810" y="5582"/>
                </a:lnTo>
                <a:lnTo>
                  <a:pt x="72033" y="6103"/>
                </a:lnTo>
                <a:lnTo>
                  <a:pt x="72219" y="6661"/>
                </a:lnTo>
                <a:lnTo>
                  <a:pt x="72368" y="7219"/>
                </a:lnTo>
                <a:lnTo>
                  <a:pt x="72442" y="7814"/>
                </a:lnTo>
                <a:lnTo>
                  <a:pt x="72517" y="8372"/>
                </a:lnTo>
                <a:lnTo>
                  <a:pt x="72517" y="8968"/>
                </a:lnTo>
                <a:lnTo>
                  <a:pt x="72479" y="9563"/>
                </a:lnTo>
                <a:lnTo>
                  <a:pt x="72405" y="10158"/>
                </a:lnTo>
                <a:lnTo>
                  <a:pt x="72293" y="10754"/>
                </a:lnTo>
                <a:lnTo>
                  <a:pt x="72144" y="11312"/>
                </a:lnTo>
                <a:lnTo>
                  <a:pt x="71958" y="11870"/>
                </a:lnTo>
                <a:lnTo>
                  <a:pt x="71735" y="12428"/>
                </a:lnTo>
                <a:lnTo>
                  <a:pt x="71438" y="12949"/>
                </a:lnTo>
                <a:lnTo>
                  <a:pt x="71140" y="13470"/>
                </a:lnTo>
                <a:lnTo>
                  <a:pt x="70842" y="13991"/>
                </a:lnTo>
                <a:lnTo>
                  <a:pt x="70470" y="14474"/>
                </a:lnTo>
                <a:lnTo>
                  <a:pt x="70061" y="14958"/>
                </a:lnTo>
                <a:lnTo>
                  <a:pt x="69652" y="15442"/>
                </a:lnTo>
                <a:lnTo>
                  <a:pt x="69168" y="15888"/>
                </a:lnTo>
                <a:lnTo>
                  <a:pt x="68684" y="16335"/>
                </a:lnTo>
                <a:lnTo>
                  <a:pt x="68163" y="16781"/>
                </a:lnTo>
                <a:lnTo>
                  <a:pt x="67605" y="17190"/>
                </a:lnTo>
                <a:lnTo>
                  <a:pt x="67010" y="17600"/>
                </a:lnTo>
                <a:lnTo>
                  <a:pt x="66415" y="17972"/>
                </a:lnTo>
                <a:lnTo>
                  <a:pt x="65745" y="18381"/>
                </a:lnTo>
                <a:lnTo>
                  <a:pt x="65075" y="18716"/>
                </a:lnTo>
                <a:lnTo>
                  <a:pt x="64368" y="19088"/>
                </a:lnTo>
                <a:lnTo>
                  <a:pt x="63624" y="19423"/>
                </a:lnTo>
                <a:lnTo>
                  <a:pt x="62880" y="19758"/>
                </a:lnTo>
                <a:lnTo>
                  <a:pt x="62061" y="20055"/>
                </a:lnTo>
                <a:lnTo>
                  <a:pt x="61243" y="20353"/>
                </a:lnTo>
                <a:lnTo>
                  <a:pt x="60424" y="20651"/>
                </a:lnTo>
                <a:lnTo>
                  <a:pt x="58638" y="21171"/>
                </a:lnTo>
                <a:lnTo>
                  <a:pt x="56741" y="21618"/>
                </a:lnTo>
                <a:lnTo>
                  <a:pt x="54769" y="21990"/>
                </a:lnTo>
                <a:lnTo>
                  <a:pt x="52685" y="22325"/>
                </a:lnTo>
                <a:lnTo>
                  <a:pt x="50490" y="22585"/>
                </a:lnTo>
                <a:lnTo>
                  <a:pt x="48295" y="22809"/>
                </a:lnTo>
                <a:lnTo>
                  <a:pt x="46137" y="22957"/>
                </a:lnTo>
                <a:lnTo>
                  <a:pt x="46137" y="21692"/>
                </a:lnTo>
                <a:lnTo>
                  <a:pt x="46174" y="20465"/>
                </a:lnTo>
                <a:lnTo>
                  <a:pt x="46286" y="19200"/>
                </a:lnTo>
                <a:lnTo>
                  <a:pt x="46472" y="17972"/>
                </a:lnTo>
                <a:lnTo>
                  <a:pt x="46732" y="16632"/>
                </a:lnTo>
                <a:lnTo>
                  <a:pt x="47104" y="15367"/>
                </a:lnTo>
                <a:lnTo>
                  <a:pt x="47513" y="14139"/>
                </a:lnTo>
                <a:lnTo>
                  <a:pt x="47997" y="12912"/>
                </a:lnTo>
                <a:lnTo>
                  <a:pt x="48592" y="11758"/>
                </a:lnTo>
                <a:lnTo>
                  <a:pt x="49225" y="10605"/>
                </a:lnTo>
                <a:lnTo>
                  <a:pt x="49895" y="9526"/>
                </a:lnTo>
                <a:lnTo>
                  <a:pt x="50676" y="8447"/>
                </a:lnTo>
                <a:lnTo>
                  <a:pt x="51495" y="7442"/>
                </a:lnTo>
                <a:lnTo>
                  <a:pt x="52388" y="6475"/>
                </a:lnTo>
                <a:lnTo>
                  <a:pt x="53355" y="5582"/>
                </a:lnTo>
                <a:lnTo>
                  <a:pt x="54359" y="4726"/>
                </a:lnTo>
                <a:lnTo>
                  <a:pt x="55438" y="3907"/>
                </a:lnTo>
                <a:lnTo>
                  <a:pt x="56555" y="3163"/>
                </a:lnTo>
                <a:lnTo>
                  <a:pt x="57708" y="2456"/>
                </a:lnTo>
                <a:lnTo>
                  <a:pt x="58936" y="1824"/>
                </a:lnTo>
                <a:lnTo>
                  <a:pt x="59568" y="1526"/>
                </a:lnTo>
                <a:lnTo>
                  <a:pt x="60201" y="1303"/>
                </a:lnTo>
                <a:lnTo>
                  <a:pt x="60796" y="1080"/>
                </a:lnTo>
                <a:lnTo>
                  <a:pt x="61429" y="894"/>
                </a:lnTo>
                <a:lnTo>
                  <a:pt x="62061" y="782"/>
                </a:lnTo>
                <a:lnTo>
                  <a:pt x="62657" y="670"/>
                </a:lnTo>
                <a:lnTo>
                  <a:pt x="63289" y="633"/>
                </a:lnTo>
                <a:lnTo>
                  <a:pt x="63884" y="596"/>
                </a:lnTo>
                <a:close/>
                <a:moveTo>
                  <a:pt x="64033" y="1"/>
                </a:moveTo>
                <a:lnTo>
                  <a:pt x="63289" y="38"/>
                </a:lnTo>
                <a:lnTo>
                  <a:pt x="62545" y="112"/>
                </a:lnTo>
                <a:lnTo>
                  <a:pt x="61764" y="224"/>
                </a:lnTo>
                <a:lnTo>
                  <a:pt x="60982" y="410"/>
                </a:lnTo>
                <a:lnTo>
                  <a:pt x="60238" y="633"/>
                </a:lnTo>
                <a:lnTo>
                  <a:pt x="59457" y="931"/>
                </a:lnTo>
                <a:lnTo>
                  <a:pt x="58675" y="1266"/>
                </a:lnTo>
                <a:lnTo>
                  <a:pt x="57410" y="1936"/>
                </a:lnTo>
                <a:lnTo>
                  <a:pt x="56220" y="2642"/>
                </a:lnTo>
                <a:lnTo>
                  <a:pt x="55066" y="3424"/>
                </a:lnTo>
                <a:lnTo>
                  <a:pt x="53987" y="4242"/>
                </a:lnTo>
                <a:lnTo>
                  <a:pt x="52946" y="5135"/>
                </a:lnTo>
                <a:lnTo>
                  <a:pt x="51978" y="6065"/>
                </a:lnTo>
                <a:lnTo>
                  <a:pt x="51048" y="7070"/>
                </a:lnTo>
                <a:lnTo>
                  <a:pt x="50192" y="8112"/>
                </a:lnTo>
                <a:lnTo>
                  <a:pt x="49411" y="9191"/>
                </a:lnTo>
                <a:lnTo>
                  <a:pt x="48704" y="10307"/>
                </a:lnTo>
                <a:lnTo>
                  <a:pt x="48034" y="11460"/>
                </a:lnTo>
                <a:lnTo>
                  <a:pt x="47476" y="12688"/>
                </a:lnTo>
                <a:lnTo>
                  <a:pt x="46955" y="13916"/>
                </a:lnTo>
                <a:lnTo>
                  <a:pt x="46509" y="15218"/>
                </a:lnTo>
                <a:lnTo>
                  <a:pt x="46174" y="16521"/>
                </a:lnTo>
                <a:lnTo>
                  <a:pt x="45876" y="17860"/>
                </a:lnTo>
                <a:lnTo>
                  <a:pt x="45690" y="19125"/>
                </a:lnTo>
                <a:lnTo>
                  <a:pt x="45579" y="20427"/>
                </a:lnTo>
                <a:lnTo>
                  <a:pt x="45541" y="21692"/>
                </a:lnTo>
                <a:lnTo>
                  <a:pt x="45579" y="22995"/>
                </a:lnTo>
                <a:lnTo>
                  <a:pt x="42788" y="23106"/>
                </a:lnTo>
                <a:lnTo>
                  <a:pt x="40072" y="23181"/>
                </a:lnTo>
                <a:lnTo>
                  <a:pt x="37467" y="23143"/>
                </a:lnTo>
                <a:lnTo>
                  <a:pt x="34937" y="23069"/>
                </a:lnTo>
                <a:lnTo>
                  <a:pt x="32519" y="22920"/>
                </a:lnTo>
                <a:lnTo>
                  <a:pt x="30175" y="22734"/>
                </a:lnTo>
                <a:lnTo>
                  <a:pt x="27905" y="22474"/>
                </a:lnTo>
                <a:lnTo>
                  <a:pt x="25747" y="22176"/>
                </a:lnTo>
                <a:lnTo>
                  <a:pt x="23664" y="21841"/>
                </a:lnTo>
                <a:lnTo>
                  <a:pt x="21692" y="21506"/>
                </a:lnTo>
                <a:lnTo>
                  <a:pt x="19794" y="21097"/>
                </a:lnTo>
                <a:lnTo>
                  <a:pt x="18008" y="20688"/>
                </a:lnTo>
                <a:lnTo>
                  <a:pt x="16297" y="20279"/>
                </a:lnTo>
                <a:lnTo>
                  <a:pt x="14697" y="19832"/>
                </a:lnTo>
                <a:lnTo>
                  <a:pt x="13171" y="19386"/>
                </a:lnTo>
                <a:lnTo>
                  <a:pt x="11757" y="18902"/>
                </a:lnTo>
                <a:lnTo>
                  <a:pt x="9711" y="18195"/>
                </a:lnTo>
                <a:lnTo>
                  <a:pt x="7776" y="17451"/>
                </a:lnTo>
                <a:lnTo>
                  <a:pt x="6028" y="16744"/>
                </a:lnTo>
                <a:lnTo>
                  <a:pt x="4465" y="16037"/>
                </a:lnTo>
                <a:lnTo>
                  <a:pt x="3088" y="15330"/>
                </a:lnTo>
                <a:lnTo>
                  <a:pt x="1898" y="14697"/>
                </a:lnTo>
                <a:lnTo>
                  <a:pt x="856" y="14139"/>
                </a:lnTo>
                <a:lnTo>
                  <a:pt x="0" y="13656"/>
                </a:lnTo>
                <a:lnTo>
                  <a:pt x="0" y="14325"/>
                </a:lnTo>
                <a:lnTo>
                  <a:pt x="893" y="14846"/>
                </a:lnTo>
                <a:lnTo>
                  <a:pt x="1935" y="15404"/>
                </a:lnTo>
                <a:lnTo>
                  <a:pt x="3125" y="16037"/>
                </a:lnTo>
                <a:lnTo>
                  <a:pt x="4502" y="16707"/>
                </a:lnTo>
                <a:lnTo>
                  <a:pt x="6028" y="17376"/>
                </a:lnTo>
                <a:lnTo>
                  <a:pt x="7739" y="18083"/>
                </a:lnTo>
                <a:lnTo>
                  <a:pt x="9562" y="18790"/>
                </a:lnTo>
                <a:lnTo>
                  <a:pt x="11571" y="19460"/>
                </a:lnTo>
                <a:lnTo>
                  <a:pt x="12985" y="19944"/>
                </a:lnTo>
                <a:lnTo>
                  <a:pt x="14511" y="20390"/>
                </a:lnTo>
                <a:lnTo>
                  <a:pt x="16111" y="20837"/>
                </a:lnTo>
                <a:lnTo>
                  <a:pt x="17822" y="21246"/>
                </a:lnTo>
                <a:lnTo>
                  <a:pt x="19645" y="21692"/>
                </a:lnTo>
                <a:lnTo>
                  <a:pt x="21543" y="22064"/>
                </a:lnTo>
                <a:lnTo>
                  <a:pt x="23552" y="22437"/>
                </a:lnTo>
                <a:lnTo>
                  <a:pt x="25636" y="22771"/>
                </a:lnTo>
                <a:lnTo>
                  <a:pt x="27831" y="23069"/>
                </a:lnTo>
                <a:lnTo>
                  <a:pt x="30100" y="23292"/>
                </a:lnTo>
                <a:lnTo>
                  <a:pt x="32445" y="23516"/>
                </a:lnTo>
                <a:lnTo>
                  <a:pt x="34900" y="23664"/>
                </a:lnTo>
                <a:lnTo>
                  <a:pt x="37467" y="23739"/>
                </a:lnTo>
                <a:lnTo>
                  <a:pt x="40072" y="23776"/>
                </a:lnTo>
                <a:lnTo>
                  <a:pt x="42788" y="23702"/>
                </a:lnTo>
                <a:lnTo>
                  <a:pt x="45616" y="23590"/>
                </a:lnTo>
                <a:lnTo>
                  <a:pt x="45727" y="24706"/>
                </a:lnTo>
                <a:lnTo>
                  <a:pt x="45876" y="25822"/>
                </a:lnTo>
                <a:lnTo>
                  <a:pt x="46100" y="26901"/>
                </a:lnTo>
                <a:lnTo>
                  <a:pt x="46397" y="27980"/>
                </a:lnTo>
                <a:lnTo>
                  <a:pt x="46806" y="29245"/>
                </a:lnTo>
                <a:lnTo>
                  <a:pt x="47290" y="30473"/>
                </a:lnTo>
                <a:lnTo>
                  <a:pt x="47848" y="31664"/>
                </a:lnTo>
                <a:lnTo>
                  <a:pt x="48444" y="32817"/>
                </a:lnTo>
                <a:lnTo>
                  <a:pt x="49150" y="33933"/>
                </a:lnTo>
                <a:lnTo>
                  <a:pt x="49895" y="35012"/>
                </a:lnTo>
                <a:lnTo>
                  <a:pt x="50713" y="36054"/>
                </a:lnTo>
                <a:lnTo>
                  <a:pt x="51643" y="37059"/>
                </a:lnTo>
                <a:lnTo>
                  <a:pt x="52499" y="37877"/>
                </a:lnTo>
                <a:lnTo>
                  <a:pt x="53504" y="38808"/>
                </a:lnTo>
                <a:lnTo>
                  <a:pt x="54769" y="39775"/>
                </a:lnTo>
                <a:lnTo>
                  <a:pt x="56183" y="40780"/>
                </a:lnTo>
                <a:lnTo>
                  <a:pt x="57001" y="41338"/>
                </a:lnTo>
                <a:lnTo>
                  <a:pt x="57894" y="41859"/>
                </a:lnTo>
                <a:lnTo>
                  <a:pt x="58824" y="42417"/>
                </a:lnTo>
                <a:lnTo>
                  <a:pt x="59792" y="43012"/>
                </a:lnTo>
                <a:lnTo>
                  <a:pt x="60871" y="43570"/>
                </a:lnTo>
                <a:lnTo>
                  <a:pt x="61987" y="44165"/>
                </a:lnTo>
                <a:lnTo>
                  <a:pt x="63215" y="44761"/>
                </a:lnTo>
                <a:lnTo>
                  <a:pt x="64480" y="45356"/>
                </a:lnTo>
                <a:lnTo>
                  <a:pt x="65931" y="45356"/>
                </a:lnTo>
                <a:lnTo>
                  <a:pt x="63922" y="44463"/>
                </a:lnTo>
                <a:lnTo>
                  <a:pt x="61987" y="43496"/>
                </a:lnTo>
                <a:lnTo>
                  <a:pt x="60052" y="42454"/>
                </a:lnTo>
                <a:lnTo>
                  <a:pt x="58229" y="41412"/>
                </a:lnTo>
                <a:lnTo>
                  <a:pt x="57336" y="40854"/>
                </a:lnTo>
                <a:lnTo>
                  <a:pt x="56480" y="40259"/>
                </a:lnTo>
                <a:lnTo>
                  <a:pt x="55662" y="39701"/>
                </a:lnTo>
                <a:lnTo>
                  <a:pt x="54843" y="39105"/>
                </a:lnTo>
                <a:lnTo>
                  <a:pt x="54099" y="38510"/>
                </a:lnTo>
                <a:lnTo>
                  <a:pt x="53392" y="37877"/>
                </a:lnTo>
                <a:lnTo>
                  <a:pt x="52685" y="37282"/>
                </a:lnTo>
                <a:lnTo>
                  <a:pt x="52053" y="36612"/>
                </a:lnTo>
                <a:lnTo>
                  <a:pt x="51197" y="35682"/>
                </a:lnTo>
                <a:lnTo>
                  <a:pt x="50378" y="34640"/>
                </a:lnTo>
                <a:lnTo>
                  <a:pt x="49634" y="33599"/>
                </a:lnTo>
                <a:lnTo>
                  <a:pt x="48964" y="32520"/>
                </a:lnTo>
                <a:lnTo>
                  <a:pt x="48369" y="31403"/>
                </a:lnTo>
                <a:lnTo>
                  <a:pt x="47848" y="30250"/>
                </a:lnTo>
                <a:lnTo>
                  <a:pt x="47365" y="29059"/>
                </a:lnTo>
                <a:lnTo>
                  <a:pt x="46955" y="27832"/>
                </a:lnTo>
                <a:lnTo>
                  <a:pt x="46695" y="26753"/>
                </a:lnTo>
                <a:lnTo>
                  <a:pt x="46472" y="25711"/>
                </a:lnTo>
                <a:lnTo>
                  <a:pt x="46323" y="24632"/>
                </a:lnTo>
                <a:lnTo>
                  <a:pt x="46211" y="23553"/>
                </a:lnTo>
                <a:lnTo>
                  <a:pt x="48369" y="23404"/>
                </a:lnTo>
                <a:lnTo>
                  <a:pt x="50564" y="23181"/>
                </a:lnTo>
                <a:lnTo>
                  <a:pt x="51792" y="23069"/>
                </a:lnTo>
                <a:lnTo>
                  <a:pt x="52946" y="22883"/>
                </a:lnTo>
                <a:lnTo>
                  <a:pt x="54099" y="22734"/>
                </a:lnTo>
                <a:lnTo>
                  <a:pt x="55252" y="22548"/>
                </a:lnTo>
                <a:lnTo>
                  <a:pt x="56331" y="22325"/>
                </a:lnTo>
                <a:lnTo>
                  <a:pt x="57410" y="22102"/>
                </a:lnTo>
                <a:lnTo>
                  <a:pt x="58415" y="21841"/>
                </a:lnTo>
                <a:lnTo>
                  <a:pt x="59420" y="21581"/>
                </a:lnTo>
                <a:lnTo>
                  <a:pt x="60387" y="21283"/>
                </a:lnTo>
                <a:lnTo>
                  <a:pt x="61354" y="20985"/>
                </a:lnTo>
                <a:lnTo>
                  <a:pt x="62247" y="20651"/>
                </a:lnTo>
                <a:lnTo>
                  <a:pt x="63103" y="20316"/>
                </a:lnTo>
                <a:lnTo>
                  <a:pt x="63959" y="19944"/>
                </a:lnTo>
                <a:lnTo>
                  <a:pt x="64777" y="19572"/>
                </a:lnTo>
                <a:lnTo>
                  <a:pt x="65559" y="19162"/>
                </a:lnTo>
                <a:lnTo>
                  <a:pt x="66303" y="18753"/>
                </a:lnTo>
                <a:lnTo>
                  <a:pt x="66898" y="18381"/>
                </a:lnTo>
                <a:lnTo>
                  <a:pt x="67494" y="17972"/>
                </a:lnTo>
                <a:lnTo>
                  <a:pt x="68052" y="17600"/>
                </a:lnTo>
                <a:lnTo>
                  <a:pt x="68573" y="17190"/>
                </a:lnTo>
                <a:lnTo>
                  <a:pt x="69093" y="16744"/>
                </a:lnTo>
                <a:lnTo>
                  <a:pt x="69540" y="16335"/>
                </a:lnTo>
                <a:lnTo>
                  <a:pt x="69986" y="15888"/>
                </a:lnTo>
                <a:lnTo>
                  <a:pt x="70433" y="15442"/>
                </a:lnTo>
                <a:lnTo>
                  <a:pt x="70805" y="14958"/>
                </a:lnTo>
                <a:lnTo>
                  <a:pt x="71177" y="14511"/>
                </a:lnTo>
                <a:lnTo>
                  <a:pt x="71512" y="14028"/>
                </a:lnTo>
                <a:lnTo>
                  <a:pt x="71810" y="13544"/>
                </a:lnTo>
                <a:lnTo>
                  <a:pt x="72070" y="13023"/>
                </a:lnTo>
                <a:lnTo>
                  <a:pt x="72330" y="12539"/>
                </a:lnTo>
                <a:lnTo>
                  <a:pt x="72517" y="12019"/>
                </a:lnTo>
                <a:lnTo>
                  <a:pt x="72703" y="11498"/>
                </a:lnTo>
                <a:lnTo>
                  <a:pt x="72889" y="10865"/>
                </a:lnTo>
                <a:lnTo>
                  <a:pt x="73000" y="10233"/>
                </a:lnTo>
                <a:lnTo>
                  <a:pt x="73075" y="9600"/>
                </a:lnTo>
                <a:lnTo>
                  <a:pt x="73112" y="8968"/>
                </a:lnTo>
                <a:lnTo>
                  <a:pt x="73112" y="8335"/>
                </a:lnTo>
                <a:lnTo>
                  <a:pt x="73037" y="7703"/>
                </a:lnTo>
                <a:lnTo>
                  <a:pt x="72926" y="7107"/>
                </a:lnTo>
                <a:lnTo>
                  <a:pt x="72814" y="6512"/>
                </a:lnTo>
                <a:lnTo>
                  <a:pt x="72591" y="5917"/>
                </a:lnTo>
                <a:lnTo>
                  <a:pt x="72368" y="5321"/>
                </a:lnTo>
                <a:lnTo>
                  <a:pt x="72107" y="4763"/>
                </a:lnTo>
                <a:lnTo>
                  <a:pt x="71772" y="4242"/>
                </a:lnTo>
                <a:lnTo>
                  <a:pt x="71400" y="3721"/>
                </a:lnTo>
                <a:lnTo>
                  <a:pt x="70991" y="3201"/>
                </a:lnTo>
                <a:lnTo>
                  <a:pt x="70545" y="2717"/>
                </a:lnTo>
                <a:lnTo>
                  <a:pt x="70061" y="2270"/>
                </a:lnTo>
                <a:lnTo>
                  <a:pt x="69503" y="1824"/>
                </a:lnTo>
                <a:lnTo>
                  <a:pt x="68870" y="1415"/>
                </a:lnTo>
                <a:lnTo>
                  <a:pt x="68238" y="1043"/>
                </a:lnTo>
                <a:lnTo>
                  <a:pt x="67605" y="745"/>
                </a:lnTo>
                <a:lnTo>
                  <a:pt x="66898" y="484"/>
                </a:lnTo>
                <a:lnTo>
                  <a:pt x="66229" y="298"/>
                </a:lnTo>
                <a:lnTo>
                  <a:pt x="65522" y="150"/>
                </a:lnTo>
                <a:lnTo>
                  <a:pt x="64777" y="38"/>
                </a:lnTo>
                <a:lnTo>
                  <a:pt x="64033" y="1"/>
                </a:lnTo>
                <a:close/>
              </a:path>
            </a:pathLst>
          </a:custGeom>
          <a:solidFill>
            <a:schemeClr val="accent6"/>
          </a:solidFill>
          <a:ln>
            <a:noFill/>
          </a:ln>
        </p:spPr>
        <p:txBody>
          <a:bodyPr spcFirstLastPara="1" wrap="square" lIns="130027" tIns="130027" rIns="130027" bIns="130027" anchor="ctr" anchorCtr="0">
            <a:noAutofit/>
          </a:bodyPr>
          <a:lstStyle/>
          <a:p>
            <a:pPr marL="0" lvl="0" indent="0" algn="l" rtl="0">
              <a:spcBef>
                <a:spcPts val="0"/>
              </a:spcBef>
              <a:spcAft>
                <a:spcPts val="0"/>
              </a:spcAft>
              <a:buNone/>
            </a:pPr>
            <a:endParaRPr sz="1991">
              <a:solidFill>
                <a:schemeClr val="accent6"/>
              </a:solidFill>
              <a:latin typeface="Nunito Sans"/>
              <a:ea typeface="Nunito Sans"/>
              <a:cs typeface="Nunito Sans"/>
              <a:sym typeface="Nunito Sans"/>
            </a:endParaRPr>
          </a:p>
        </p:txBody>
      </p:sp>
    </p:spTree>
    <p:extLst>
      <p:ext uri="{BB962C8B-B14F-4D97-AF65-F5344CB8AC3E}">
        <p14:creationId xmlns:p14="http://schemas.microsoft.com/office/powerpoint/2010/main" val="3828623786"/>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matchingName="Agenda - Alt 2">
  <p:cSld name="Agenda - Alt 2">
    <p:spTree>
      <p:nvGrpSpPr>
        <p:cNvPr id="1" name="Shape 145"/>
        <p:cNvGrpSpPr/>
        <p:nvPr/>
      </p:nvGrpSpPr>
      <p:grpSpPr>
        <a:xfrm>
          <a:off x="0" y="0"/>
          <a:ext cx="0" cy="0"/>
          <a:chOff x="0" y="0"/>
          <a:chExt cx="0" cy="0"/>
        </a:xfrm>
      </p:grpSpPr>
      <p:sp>
        <p:nvSpPr>
          <p:cNvPr id="146" name="Google Shape;146;p23"/>
          <p:cNvSpPr/>
          <p:nvPr/>
        </p:nvSpPr>
        <p:spPr>
          <a:xfrm rot="5400000">
            <a:off x="-7565340" y="4083735"/>
            <a:ext cx="15129031" cy="11346773"/>
          </a:xfrm>
          <a:prstGeom prst="pie">
            <a:avLst>
              <a:gd name="adj1" fmla="val 10792592"/>
              <a:gd name="adj2" fmla="val 16198514"/>
            </a:avLst>
          </a:prstGeom>
          <a:gradFill>
            <a:gsLst>
              <a:gs pos="0">
                <a:schemeClr val="accent1"/>
              </a:gs>
              <a:gs pos="64000">
                <a:schemeClr val="dk2"/>
              </a:gs>
              <a:gs pos="100000">
                <a:schemeClr val="dk2"/>
              </a:gs>
            </a:gsLst>
            <a:path path="circle">
              <a:fillToRect t="100000" r="100000"/>
            </a:path>
            <a:tileRect l="-100000" b="-100000"/>
          </a:gradFill>
          <a:ln>
            <a:noFill/>
          </a:ln>
        </p:spPr>
        <p:txBody>
          <a:bodyPr spcFirstLastPara="1" wrap="square" lIns="130027" tIns="130027" rIns="130027" bIns="130027" anchor="ctr" anchorCtr="0">
            <a:noAutofit/>
          </a:bodyPr>
          <a:lstStyle/>
          <a:p>
            <a:pPr marL="0" lvl="0" indent="0" algn="ctr" rtl="0">
              <a:spcBef>
                <a:spcPts val="0"/>
              </a:spcBef>
              <a:spcAft>
                <a:spcPts val="0"/>
              </a:spcAft>
              <a:buNone/>
            </a:pPr>
            <a:endParaRPr sz="1991">
              <a:latin typeface="Nunito Sans"/>
              <a:ea typeface="Nunito Sans"/>
              <a:cs typeface="Nunito Sans"/>
              <a:sym typeface="Nunito Sans"/>
            </a:endParaRPr>
          </a:p>
        </p:txBody>
      </p:sp>
      <p:sp>
        <p:nvSpPr>
          <p:cNvPr id="147" name="Google Shape;147;p23"/>
          <p:cNvSpPr txBox="1">
            <a:spLocks noGrp="1"/>
          </p:cNvSpPr>
          <p:nvPr>
            <p:ph type="subTitle" idx="1"/>
          </p:nvPr>
        </p:nvSpPr>
        <p:spPr>
          <a:xfrm>
            <a:off x="5097849" y="1017458"/>
            <a:ext cx="574720" cy="758898"/>
          </a:xfrm>
          <a:prstGeom prst="rect">
            <a:avLst/>
          </a:prstGeom>
        </p:spPr>
        <p:txBody>
          <a:bodyPr spcFirstLastPara="1" wrap="square" lIns="91425" tIns="91425" rIns="91425" bIns="91425" anchor="ctr" anchorCtr="0">
            <a:noAutofit/>
          </a:bodyPr>
          <a:lstStyle>
            <a:lvl1pPr lvl="0" algn="ctr">
              <a:spcBef>
                <a:spcPts val="0"/>
              </a:spcBef>
              <a:spcAft>
                <a:spcPts val="0"/>
              </a:spcAft>
              <a:buClr>
                <a:schemeClr val="dk2"/>
              </a:buClr>
              <a:buSzPts val="1100"/>
              <a:buFont typeface="Nunito Sans SemiBold"/>
              <a:buNone/>
              <a:defRPr sz="1564">
                <a:solidFill>
                  <a:schemeClr val="dk2"/>
                </a:solidFill>
                <a:latin typeface="Nunito Sans SemiBold"/>
                <a:ea typeface="Nunito Sans SemiBold"/>
                <a:cs typeface="Nunito Sans SemiBold"/>
                <a:sym typeface="Nunito Sans SemiBold"/>
              </a:defRPr>
            </a:lvl1pPr>
            <a:lvl2pPr lvl="1" algn="ctr">
              <a:spcBef>
                <a:spcPts val="0"/>
              </a:spcBef>
              <a:spcAft>
                <a:spcPts val="0"/>
              </a:spcAft>
              <a:buClr>
                <a:schemeClr val="dk2"/>
              </a:buClr>
              <a:buSzPts val="1600"/>
              <a:buFont typeface="Nunito Sans SemiBold"/>
              <a:buNone/>
              <a:defRPr>
                <a:solidFill>
                  <a:schemeClr val="dk2"/>
                </a:solidFill>
                <a:latin typeface="Nunito Sans SemiBold"/>
                <a:ea typeface="Nunito Sans SemiBold"/>
                <a:cs typeface="Nunito Sans SemiBold"/>
                <a:sym typeface="Nunito Sans SemiBold"/>
              </a:defRPr>
            </a:lvl2pPr>
            <a:lvl3pPr lvl="2" algn="ctr">
              <a:spcBef>
                <a:spcPts val="0"/>
              </a:spcBef>
              <a:spcAft>
                <a:spcPts val="0"/>
              </a:spcAft>
              <a:buClr>
                <a:schemeClr val="dk2"/>
              </a:buClr>
              <a:buSzPts val="1600"/>
              <a:buFont typeface="Nunito Sans SemiBold"/>
              <a:buNone/>
              <a:defRPr>
                <a:solidFill>
                  <a:schemeClr val="dk2"/>
                </a:solidFill>
                <a:latin typeface="Nunito Sans SemiBold"/>
                <a:ea typeface="Nunito Sans SemiBold"/>
                <a:cs typeface="Nunito Sans SemiBold"/>
                <a:sym typeface="Nunito Sans SemiBold"/>
              </a:defRPr>
            </a:lvl3pPr>
            <a:lvl4pPr lvl="3" algn="ctr">
              <a:spcBef>
                <a:spcPts val="0"/>
              </a:spcBef>
              <a:spcAft>
                <a:spcPts val="0"/>
              </a:spcAft>
              <a:buClr>
                <a:schemeClr val="dk2"/>
              </a:buClr>
              <a:buSzPts val="1600"/>
              <a:buFont typeface="Nunito Sans SemiBold"/>
              <a:buNone/>
              <a:defRPr>
                <a:solidFill>
                  <a:schemeClr val="dk2"/>
                </a:solidFill>
                <a:latin typeface="Nunito Sans SemiBold"/>
                <a:ea typeface="Nunito Sans SemiBold"/>
                <a:cs typeface="Nunito Sans SemiBold"/>
                <a:sym typeface="Nunito Sans SemiBold"/>
              </a:defRPr>
            </a:lvl4pPr>
            <a:lvl5pPr lvl="4" algn="ctr">
              <a:spcBef>
                <a:spcPts val="0"/>
              </a:spcBef>
              <a:spcAft>
                <a:spcPts val="0"/>
              </a:spcAft>
              <a:buClr>
                <a:schemeClr val="dk2"/>
              </a:buClr>
              <a:buSzPts val="1600"/>
              <a:buFont typeface="Nunito Sans SemiBold"/>
              <a:buNone/>
              <a:defRPr>
                <a:solidFill>
                  <a:schemeClr val="dk2"/>
                </a:solidFill>
                <a:latin typeface="Nunito Sans SemiBold"/>
                <a:ea typeface="Nunito Sans SemiBold"/>
                <a:cs typeface="Nunito Sans SemiBold"/>
                <a:sym typeface="Nunito Sans SemiBold"/>
              </a:defRPr>
            </a:lvl5pPr>
            <a:lvl6pPr lvl="5" algn="ctr">
              <a:spcBef>
                <a:spcPts val="0"/>
              </a:spcBef>
              <a:spcAft>
                <a:spcPts val="0"/>
              </a:spcAft>
              <a:buClr>
                <a:schemeClr val="dk2"/>
              </a:buClr>
              <a:buSzPts val="1600"/>
              <a:buFont typeface="Nunito Sans SemiBold"/>
              <a:buNone/>
              <a:defRPr>
                <a:solidFill>
                  <a:schemeClr val="dk2"/>
                </a:solidFill>
                <a:latin typeface="Nunito Sans SemiBold"/>
                <a:ea typeface="Nunito Sans SemiBold"/>
                <a:cs typeface="Nunito Sans SemiBold"/>
                <a:sym typeface="Nunito Sans SemiBold"/>
              </a:defRPr>
            </a:lvl6pPr>
            <a:lvl7pPr lvl="6" algn="ctr">
              <a:spcBef>
                <a:spcPts val="0"/>
              </a:spcBef>
              <a:spcAft>
                <a:spcPts val="0"/>
              </a:spcAft>
              <a:buClr>
                <a:schemeClr val="dk2"/>
              </a:buClr>
              <a:buSzPts val="1600"/>
              <a:buFont typeface="Nunito Sans SemiBold"/>
              <a:buNone/>
              <a:defRPr>
                <a:solidFill>
                  <a:schemeClr val="dk2"/>
                </a:solidFill>
                <a:latin typeface="Nunito Sans SemiBold"/>
                <a:ea typeface="Nunito Sans SemiBold"/>
                <a:cs typeface="Nunito Sans SemiBold"/>
                <a:sym typeface="Nunito Sans SemiBold"/>
              </a:defRPr>
            </a:lvl7pPr>
            <a:lvl8pPr lvl="7" algn="ctr">
              <a:spcBef>
                <a:spcPts val="0"/>
              </a:spcBef>
              <a:spcAft>
                <a:spcPts val="0"/>
              </a:spcAft>
              <a:buClr>
                <a:schemeClr val="dk2"/>
              </a:buClr>
              <a:buSzPts val="1600"/>
              <a:buFont typeface="Nunito Sans SemiBold"/>
              <a:buNone/>
              <a:defRPr>
                <a:solidFill>
                  <a:schemeClr val="dk2"/>
                </a:solidFill>
                <a:latin typeface="Nunito Sans SemiBold"/>
                <a:ea typeface="Nunito Sans SemiBold"/>
                <a:cs typeface="Nunito Sans SemiBold"/>
                <a:sym typeface="Nunito Sans SemiBold"/>
              </a:defRPr>
            </a:lvl8pPr>
            <a:lvl9pPr lvl="8" algn="ctr">
              <a:spcBef>
                <a:spcPts val="0"/>
              </a:spcBef>
              <a:spcAft>
                <a:spcPts val="0"/>
              </a:spcAft>
              <a:buClr>
                <a:schemeClr val="dk2"/>
              </a:buClr>
              <a:buSzPts val="1600"/>
              <a:buFont typeface="Nunito Sans SemiBold"/>
              <a:buNone/>
              <a:defRPr>
                <a:solidFill>
                  <a:schemeClr val="dk2"/>
                </a:solidFill>
                <a:latin typeface="Nunito Sans SemiBold"/>
                <a:ea typeface="Nunito Sans SemiBold"/>
                <a:cs typeface="Nunito Sans SemiBold"/>
                <a:sym typeface="Nunito Sans SemiBold"/>
              </a:defRPr>
            </a:lvl9pPr>
          </a:lstStyle>
          <a:p>
            <a:endParaRPr/>
          </a:p>
        </p:txBody>
      </p:sp>
      <p:sp>
        <p:nvSpPr>
          <p:cNvPr id="148" name="Google Shape;148;p23"/>
          <p:cNvSpPr txBox="1">
            <a:spLocks noGrp="1"/>
          </p:cNvSpPr>
          <p:nvPr>
            <p:ph type="subTitle" idx="2"/>
          </p:nvPr>
        </p:nvSpPr>
        <p:spPr>
          <a:xfrm>
            <a:off x="5097849" y="3642121"/>
            <a:ext cx="574720" cy="758898"/>
          </a:xfrm>
          <a:prstGeom prst="rect">
            <a:avLst/>
          </a:prstGeom>
        </p:spPr>
        <p:txBody>
          <a:bodyPr spcFirstLastPara="1" wrap="square" lIns="91425" tIns="91425" rIns="91425" bIns="91425" anchor="ctr" anchorCtr="0">
            <a:noAutofit/>
          </a:bodyPr>
          <a:lstStyle>
            <a:lvl1pPr lvl="0" algn="ctr">
              <a:spcBef>
                <a:spcPts val="0"/>
              </a:spcBef>
              <a:spcAft>
                <a:spcPts val="0"/>
              </a:spcAft>
              <a:buClr>
                <a:schemeClr val="dk2"/>
              </a:buClr>
              <a:buSzPts val="1100"/>
              <a:buFont typeface="Nunito Sans SemiBold"/>
              <a:buNone/>
              <a:defRPr sz="1564">
                <a:solidFill>
                  <a:schemeClr val="dk2"/>
                </a:solidFill>
                <a:latin typeface="Nunito Sans SemiBold"/>
                <a:ea typeface="Nunito Sans SemiBold"/>
                <a:cs typeface="Nunito Sans SemiBold"/>
                <a:sym typeface="Nunito Sans SemiBold"/>
              </a:defRPr>
            </a:lvl1pPr>
            <a:lvl2pPr lvl="1" algn="ctr">
              <a:spcBef>
                <a:spcPts val="0"/>
              </a:spcBef>
              <a:spcAft>
                <a:spcPts val="0"/>
              </a:spcAft>
              <a:buClr>
                <a:schemeClr val="dk2"/>
              </a:buClr>
              <a:buSzPts val="1600"/>
              <a:buFont typeface="Nunito Sans SemiBold"/>
              <a:buNone/>
              <a:defRPr>
                <a:solidFill>
                  <a:schemeClr val="dk2"/>
                </a:solidFill>
                <a:latin typeface="Nunito Sans SemiBold"/>
                <a:ea typeface="Nunito Sans SemiBold"/>
                <a:cs typeface="Nunito Sans SemiBold"/>
                <a:sym typeface="Nunito Sans SemiBold"/>
              </a:defRPr>
            </a:lvl2pPr>
            <a:lvl3pPr lvl="2" algn="ctr">
              <a:spcBef>
                <a:spcPts val="0"/>
              </a:spcBef>
              <a:spcAft>
                <a:spcPts val="0"/>
              </a:spcAft>
              <a:buClr>
                <a:schemeClr val="dk2"/>
              </a:buClr>
              <a:buSzPts val="1600"/>
              <a:buFont typeface="Nunito Sans SemiBold"/>
              <a:buNone/>
              <a:defRPr>
                <a:solidFill>
                  <a:schemeClr val="dk2"/>
                </a:solidFill>
                <a:latin typeface="Nunito Sans SemiBold"/>
                <a:ea typeface="Nunito Sans SemiBold"/>
                <a:cs typeface="Nunito Sans SemiBold"/>
                <a:sym typeface="Nunito Sans SemiBold"/>
              </a:defRPr>
            </a:lvl3pPr>
            <a:lvl4pPr lvl="3" algn="ctr">
              <a:spcBef>
                <a:spcPts val="0"/>
              </a:spcBef>
              <a:spcAft>
                <a:spcPts val="0"/>
              </a:spcAft>
              <a:buClr>
                <a:schemeClr val="dk2"/>
              </a:buClr>
              <a:buSzPts val="1600"/>
              <a:buFont typeface="Nunito Sans SemiBold"/>
              <a:buNone/>
              <a:defRPr>
                <a:solidFill>
                  <a:schemeClr val="dk2"/>
                </a:solidFill>
                <a:latin typeface="Nunito Sans SemiBold"/>
                <a:ea typeface="Nunito Sans SemiBold"/>
                <a:cs typeface="Nunito Sans SemiBold"/>
                <a:sym typeface="Nunito Sans SemiBold"/>
              </a:defRPr>
            </a:lvl4pPr>
            <a:lvl5pPr lvl="4" algn="ctr">
              <a:spcBef>
                <a:spcPts val="0"/>
              </a:spcBef>
              <a:spcAft>
                <a:spcPts val="0"/>
              </a:spcAft>
              <a:buClr>
                <a:schemeClr val="dk2"/>
              </a:buClr>
              <a:buSzPts val="1600"/>
              <a:buFont typeface="Nunito Sans SemiBold"/>
              <a:buNone/>
              <a:defRPr>
                <a:solidFill>
                  <a:schemeClr val="dk2"/>
                </a:solidFill>
                <a:latin typeface="Nunito Sans SemiBold"/>
                <a:ea typeface="Nunito Sans SemiBold"/>
                <a:cs typeface="Nunito Sans SemiBold"/>
                <a:sym typeface="Nunito Sans SemiBold"/>
              </a:defRPr>
            </a:lvl5pPr>
            <a:lvl6pPr lvl="5" algn="ctr">
              <a:spcBef>
                <a:spcPts val="0"/>
              </a:spcBef>
              <a:spcAft>
                <a:spcPts val="0"/>
              </a:spcAft>
              <a:buClr>
                <a:schemeClr val="dk2"/>
              </a:buClr>
              <a:buSzPts val="1600"/>
              <a:buFont typeface="Nunito Sans SemiBold"/>
              <a:buNone/>
              <a:defRPr>
                <a:solidFill>
                  <a:schemeClr val="dk2"/>
                </a:solidFill>
                <a:latin typeface="Nunito Sans SemiBold"/>
                <a:ea typeface="Nunito Sans SemiBold"/>
                <a:cs typeface="Nunito Sans SemiBold"/>
                <a:sym typeface="Nunito Sans SemiBold"/>
              </a:defRPr>
            </a:lvl6pPr>
            <a:lvl7pPr lvl="6" algn="ctr">
              <a:spcBef>
                <a:spcPts val="0"/>
              </a:spcBef>
              <a:spcAft>
                <a:spcPts val="0"/>
              </a:spcAft>
              <a:buClr>
                <a:schemeClr val="dk2"/>
              </a:buClr>
              <a:buSzPts val="1600"/>
              <a:buFont typeface="Nunito Sans SemiBold"/>
              <a:buNone/>
              <a:defRPr>
                <a:solidFill>
                  <a:schemeClr val="dk2"/>
                </a:solidFill>
                <a:latin typeface="Nunito Sans SemiBold"/>
                <a:ea typeface="Nunito Sans SemiBold"/>
                <a:cs typeface="Nunito Sans SemiBold"/>
                <a:sym typeface="Nunito Sans SemiBold"/>
              </a:defRPr>
            </a:lvl7pPr>
            <a:lvl8pPr lvl="7" algn="ctr">
              <a:spcBef>
                <a:spcPts val="0"/>
              </a:spcBef>
              <a:spcAft>
                <a:spcPts val="0"/>
              </a:spcAft>
              <a:buClr>
                <a:schemeClr val="dk2"/>
              </a:buClr>
              <a:buSzPts val="1600"/>
              <a:buFont typeface="Nunito Sans SemiBold"/>
              <a:buNone/>
              <a:defRPr>
                <a:solidFill>
                  <a:schemeClr val="dk2"/>
                </a:solidFill>
                <a:latin typeface="Nunito Sans SemiBold"/>
                <a:ea typeface="Nunito Sans SemiBold"/>
                <a:cs typeface="Nunito Sans SemiBold"/>
                <a:sym typeface="Nunito Sans SemiBold"/>
              </a:defRPr>
            </a:lvl8pPr>
            <a:lvl9pPr lvl="8" algn="ctr">
              <a:spcBef>
                <a:spcPts val="0"/>
              </a:spcBef>
              <a:spcAft>
                <a:spcPts val="0"/>
              </a:spcAft>
              <a:buClr>
                <a:schemeClr val="dk2"/>
              </a:buClr>
              <a:buSzPts val="1600"/>
              <a:buFont typeface="Nunito Sans SemiBold"/>
              <a:buNone/>
              <a:defRPr>
                <a:solidFill>
                  <a:schemeClr val="dk2"/>
                </a:solidFill>
                <a:latin typeface="Nunito Sans SemiBold"/>
                <a:ea typeface="Nunito Sans SemiBold"/>
                <a:cs typeface="Nunito Sans SemiBold"/>
                <a:sym typeface="Nunito Sans SemiBold"/>
              </a:defRPr>
            </a:lvl9pPr>
          </a:lstStyle>
          <a:p>
            <a:endParaRPr/>
          </a:p>
        </p:txBody>
      </p:sp>
      <p:sp>
        <p:nvSpPr>
          <p:cNvPr id="149" name="Google Shape;149;p23"/>
          <p:cNvSpPr txBox="1">
            <a:spLocks noGrp="1"/>
          </p:cNvSpPr>
          <p:nvPr>
            <p:ph type="subTitle" idx="3"/>
          </p:nvPr>
        </p:nvSpPr>
        <p:spPr>
          <a:xfrm>
            <a:off x="5097849" y="6241896"/>
            <a:ext cx="574720" cy="758898"/>
          </a:xfrm>
          <a:prstGeom prst="rect">
            <a:avLst/>
          </a:prstGeom>
        </p:spPr>
        <p:txBody>
          <a:bodyPr spcFirstLastPara="1" wrap="square" lIns="91425" tIns="91425" rIns="91425" bIns="91425" anchor="ctr" anchorCtr="0">
            <a:noAutofit/>
          </a:bodyPr>
          <a:lstStyle>
            <a:lvl1pPr lvl="0" algn="ctr">
              <a:spcBef>
                <a:spcPts val="0"/>
              </a:spcBef>
              <a:spcAft>
                <a:spcPts val="0"/>
              </a:spcAft>
              <a:buClr>
                <a:schemeClr val="dk2"/>
              </a:buClr>
              <a:buSzPts val="1100"/>
              <a:buFont typeface="Nunito Sans SemiBold"/>
              <a:buNone/>
              <a:defRPr sz="1564">
                <a:solidFill>
                  <a:schemeClr val="dk2"/>
                </a:solidFill>
                <a:latin typeface="Nunito Sans SemiBold"/>
                <a:ea typeface="Nunito Sans SemiBold"/>
                <a:cs typeface="Nunito Sans SemiBold"/>
                <a:sym typeface="Nunito Sans SemiBold"/>
              </a:defRPr>
            </a:lvl1pPr>
            <a:lvl2pPr lvl="1" algn="ctr">
              <a:spcBef>
                <a:spcPts val="0"/>
              </a:spcBef>
              <a:spcAft>
                <a:spcPts val="0"/>
              </a:spcAft>
              <a:buClr>
                <a:schemeClr val="dk2"/>
              </a:buClr>
              <a:buSzPts val="1600"/>
              <a:buFont typeface="Nunito Sans SemiBold"/>
              <a:buNone/>
              <a:defRPr>
                <a:solidFill>
                  <a:schemeClr val="dk2"/>
                </a:solidFill>
                <a:latin typeface="Nunito Sans SemiBold"/>
                <a:ea typeface="Nunito Sans SemiBold"/>
                <a:cs typeface="Nunito Sans SemiBold"/>
                <a:sym typeface="Nunito Sans SemiBold"/>
              </a:defRPr>
            </a:lvl2pPr>
            <a:lvl3pPr lvl="2" algn="ctr">
              <a:spcBef>
                <a:spcPts val="0"/>
              </a:spcBef>
              <a:spcAft>
                <a:spcPts val="0"/>
              </a:spcAft>
              <a:buClr>
                <a:schemeClr val="dk2"/>
              </a:buClr>
              <a:buSzPts val="1600"/>
              <a:buFont typeface="Nunito Sans SemiBold"/>
              <a:buNone/>
              <a:defRPr>
                <a:solidFill>
                  <a:schemeClr val="dk2"/>
                </a:solidFill>
                <a:latin typeface="Nunito Sans SemiBold"/>
                <a:ea typeface="Nunito Sans SemiBold"/>
                <a:cs typeface="Nunito Sans SemiBold"/>
                <a:sym typeface="Nunito Sans SemiBold"/>
              </a:defRPr>
            </a:lvl3pPr>
            <a:lvl4pPr lvl="3" algn="ctr">
              <a:spcBef>
                <a:spcPts val="0"/>
              </a:spcBef>
              <a:spcAft>
                <a:spcPts val="0"/>
              </a:spcAft>
              <a:buClr>
                <a:schemeClr val="dk2"/>
              </a:buClr>
              <a:buSzPts val="1600"/>
              <a:buFont typeface="Nunito Sans SemiBold"/>
              <a:buNone/>
              <a:defRPr>
                <a:solidFill>
                  <a:schemeClr val="dk2"/>
                </a:solidFill>
                <a:latin typeface="Nunito Sans SemiBold"/>
                <a:ea typeface="Nunito Sans SemiBold"/>
                <a:cs typeface="Nunito Sans SemiBold"/>
                <a:sym typeface="Nunito Sans SemiBold"/>
              </a:defRPr>
            </a:lvl4pPr>
            <a:lvl5pPr lvl="4" algn="ctr">
              <a:spcBef>
                <a:spcPts val="0"/>
              </a:spcBef>
              <a:spcAft>
                <a:spcPts val="0"/>
              </a:spcAft>
              <a:buClr>
                <a:schemeClr val="dk2"/>
              </a:buClr>
              <a:buSzPts val="1600"/>
              <a:buFont typeface="Nunito Sans SemiBold"/>
              <a:buNone/>
              <a:defRPr>
                <a:solidFill>
                  <a:schemeClr val="dk2"/>
                </a:solidFill>
                <a:latin typeface="Nunito Sans SemiBold"/>
                <a:ea typeface="Nunito Sans SemiBold"/>
                <a:cs typeface="Nunito Sans SemiBold"/>
                <a:sym typeface="Nunito Sans SemiBold"/>
              </a:defRPr>
            </a:lvl5pPr>
            <a:lvl6pPr lvl="5" algn="ctr">
              <a:spcBef>
                <a:spcPts val="0"/>
              </a:spcBef>
              <a:spcAft>
                <a:spcPts val="0"/>
              </a:spcAft>
              <a:buClr>
                <a:schemeClr val="dk2"/>
              </a:buClr>
              <a:buSzPts val="1600"/>
              <a:buFont typeface="Nunito Sans SemiBold"/>
              <a:buNone/>
              <a:defRPr>
                <a:solidFill>
                  <a:schemeClr val="dk2"/>
                </a:solidFill>
                <a:latin typeface="Nunito Sans SemiBold"/>
                <a:ea typeface="Nunito Sans SemiBold"/>
                <a:cs typeface="Nunito Sans SemiBold"/>
                <a:sym typeface="Nunito Sans SemiBold"/>
              </a:defRPr>
            </a:lvl6pPr>
            <a:lvl7pPr lvl="6" algn="ctr">
              <a:spcBef>
                <a:spcPts val="0"/>
              </a:spcBef>
              <a:spcAft>
                <a:spcPts val="0"/>
              </a:spcAft>
              <a:buClr>
                <a:schemeClr val="dk2"/>
              </a:buClr>
              <a:buSzPts val="1600"/>
              <a:buFont typeface="Nunito Sans SemiBold"/>
              <a:buNone/>
              <a:defRPr>
                <a:solidFill>
                  <a:schemeClr val="dk2"/>
                </a:solidFill>
                <a:latin typeface="Nunito Sans SemiBold"/>
                <a:ea typeface="Nunito Sans SemiBold"/>
                <a:cs typeface="Nunito Sans SemiBold"/>
                <a:sym typeface="Nunito Sans SemiBold"/>
              </a:defRPr>
            </a:lvl7pPr>
            <a:lvl8pPr lvl="7" algn="ctr">
              <a:spcBef>
                <a:spcPts val="0"/>
              </a:spcBef>
              <a:spcAft>
                <a:spcPts val="0"/>
              </a:spcAft>
              <a:buClr>
                <a:schemeClr val="dk2"/>
              </a:buClr>
              <a:buSzPts val="1600"/>
              <a:buFont typeface="Nunito Sans SemiBold"/>
              <a:buNone/>
              <a:defRPr>
                <a:solidFill>
                  <a:schemeClr val="dk2"/>
                </a:solidFill>
                <a:latin typeface="Nunito Sans SemiBold"/>
                <a:ea typeface="Nunito Sans SemiBold"/>
                <a:cs typeface="Nunito Sans SemiBold"/>
                <a:sym typeface="Nunito Sans SemiBold"/>
              </a:defRPr>
            </a:lvl8pPr>
            <a:lvl9pPr lvl="8" algn="ctr">
              <a:spcBef>
                <a:spcPts val="0"/>
              </a:spcBef>
              <a:spcAft>
                <a:spcPts val="0"/>
              </a:spcAft>
              <a:buClr>
                <a:schemeClr val="dk2"/>
              </a:buClr>
              <a:buSzPts val="1600"/>
              <a:buFont typeface="Nunito Sans SemiBold"/>
              <a:buNone/>
              <a:defRPr>
                <a:solidFill>
                  <a:schemeClr val="dk2"/>
                </a:solidFill>
                <a:latin typeface="Nunito Sans SemiBold"/>
                <a:ea typeface="Nunito Sans SemiBold"/>
                <a:cs typeface="Nunito Sans SemiBold"/>
                <a:sym typeface="Nunito Sans SemiBold"/>
              </a:defRPr>
            </a:lvl9pPr>
          </a:lstStyle>
          <a:p>
            <a:endParaRPr/>
          </a:p>
        </p:txBody>
      </p:sp>
      <p:sp>
        <p:nvSpPr>
          <p:cNvPr id="150" name="Google Shape;150;p23"/>
          <p:cNvSpPr txBox="1">
            <a:spLocks noGrp="1"/>
          </p:cNvSpPr>
          <p:nvPr>
            <p:ph type="subTitle" idx="4"/>
          </p:nvPr>
        </p:nvSpPr>
        <p:spPr>
          <a:xfrm>
            <a:off x="5097849" y="7579117"/>
            <a:ext cx="574720" cy="758898"/>
          </a:xfrm>
          <a:prstGeom prst="rect">
            <a:avLst/>
          </a:prstGeom>
        </p:spPr>
        <p:txBody>
          <a:bodyPr spcFirstLastPara="1" wrap="square" lIns="91425" tIns="91425" rIns="91425" bIns="91425" anchor="ctr" anchorCtr="0">
            <a:noAutofit/>
          </a:bodyPr>
          <a:lstStyle>
            <a:lvl1pPr lvl="0" algn="ctr">
              <a:spcBef>
                <a:spcPts val="0"/>
              </a:spcBef>
              <a:spcAft>
                <a:spcPts val="0"/>
              </a:spcAft>
              <a:buClr>
                <a:schemeClr val="dk2"/>
              </a:buClr>
              <a:buSzPts val="1100"/>
              <a:buFont typeface="Nunito Sans SemiBold"/>
              <a:buNone/>
              <a:defRPr sz="1564">
                <a:solidFill>
                  <a:schemeClr val="dk2"/>
                </a:solidFill>
                <a:latin typeface="Nunito Sans SemiBold"/>
                <a:ea typeface="Nunito Sans SemiBold"/>
                <a:cs typeface="Nunito Sans SemiBold"/>
                <a:sym typeface="Nunito Sans SemiBold"/>
              </a:defRPr>
            </a:lvl1pPr>
            <a:lvl2pPr lvl="1" algn="ctr">
              <a:spcBef>
                <a:spcPts val="0"/>
              </a:spcBef>
              <a:spcAft>
                <a:spcPts val="0"/>
              </a:spcAft>
              <a:buClr>
                <a:schemeClr val="dk2"/>
              </a:buClr>
              <a:buSzPts val="1600"/>
              <a:buFont typeface="Nunito Sans SemiBold"/>
              <a:buNone/>
              <a:defRPr>
                <a:solidFill>
                  <a:schemeClr val="dk2"/>
                </a:solidFill>
                <a:latin typeface="Nunito Sans SemiBold"/>
                <a:ea typeface="Nunito Sans SemiBold"/>
                <a:cs typeface="Nunito Sans SemiBold"/>
                <a:sym typeface="Nunito Sans SemiBold"/>
              </a:defRPr>
            </a:lvl2pPr>
            <a:lvl3pPr lvl="2" algn="ctr">
              <a:spcBef>
                <a:spcPts val="0"/>
              </a:spcBef>
              <a:spcAft>
                <a:spcPts val="0"/>
              </a:spcAft>
              <a:buClr>
                <a:schemeClr val="dk2"/>
              </a:buClr>
              <a:buSzPts val="1600"/>
              <a:buFont typeface="Nunito Sans SemiBold"/>
              <a:buNone/>
              <a:defRPr>
                <a:solidFill>
                  <a:schemeClr val="dk2"/>
                </a:solidFill>
                <a:latin typeface="Nunito Sans SemiBold"/>
                <a:ea typeface="Nunito Sans SemiBold"/>
                <a:cs typeface="Nunito Sans SemiBold"/>
                <a:sym typeface="Nunito Sans SemiBold"/>
              </a:defRPr>
            </a:lvl3pPr>
            <a:lvl4pPr lvl="3" algn="ctr">
              <a:spcBef>
                <a:spcPts val="0"/>
              </a:spcBef>
              <a:spcAft>
                <a:spcPts val="0"/>
              </a:spcAft>
              <a:buClr>
                <a:schemeClr val="dk2"/>
              </a:buClr>
              <a:buSzPts val="1600"/>
              <a:buFont typeface="Nunito Sans SemiBold"/>
              <a:buNone/>
              <a:defRPr>
                <a:solidFill>
                  <a:schemeClr val="dk2"/>
                </a:solidFill>
                <a:latin typeface="Nunito Sans SemiBold"/>
                <a:ea typeface="Nunito Sans SemiBold"/>
                <a:cs typeface="Nunito Sans SemiBold"/>
                <a:sym typeface="Nunito Sans SemiBold"/>
              </a:defRPr>
            </a:lvl4pPr>
            <a:lvl5pPr lvl="4" algn="ctr">
              <a:spcBef>
                <a:spcPts val="0"/>
              </a:spcBef>
              <a:spcAft>
                <a:spcPts val="0"/>
              </a:spcAft>
              <a:buClr>
                <a:schemeClr val="dk2"/>
              </a:buClr>
              <a:buSzPts val="1600"/>
              <a:buFont typeface="Nunito Sans SemiBold"/>
              <a:buNone/>
              <a:defRPr>
                <a:solidFill>
                  <a:schemeClr val="dk2"/>
                </a:solidFill>
                <a:latin typeface="Nunito Sans SemiBold"/>
                <a:ea typeface="Nunito Sans SemiBold"/>
                <a:cs typeface="Nunito Sans SemiBold"/>
                <a:sym typeface="Nunito Sans SemiBold"/>
              </a:defRPr>
            </a:lvl5pPr>
            <a:lvl6pPr lvl="5" algn="ctr">
              <a:spcBef>
                <a:spcPts val="0"/>
              </a:spcBef>
              <a:spcAft>
                <a:spcPts val="0"/>
              </a:spcAft>
              <a:buClr>
                <a:schemeClr val="dk2"/>
              </a:buClr>
              <a:buSzPts val="1600"/>
              <a:buFont typeface="Nunito Sans SemiBold"/>
              <a:buNone/>
              <a:defRPr>
                <a:solidFill>
                  <a:schemeClr val="dk2"/>
                </a:solidFill>
                <a:latin typeface="Nunito Sans SemiBold"/>
                <a:ea typeface="Nunito Sans SemiBold"/>
                <a:cs typeface="Nunito Sans SemiBold"/>
                <a:sym typeface="Nunito Sans SemiBold"/>
              </a:defRPr>
            </a:lvl6pPr>
            <a:lvl7pPr lvl="6" algn="ctr">
              <a:spcBef>
                <a:spcPts val="0"/>
              </a:spcBef>
              <a:spcAft>
                <a:spcPts val="0"/>
              </a:spcAft>
              <a:buClr>
                <a:schemeClr val="dk2"/>
              </a:buClr>
              <a:buSzPts val="1600"/>
              <a:buFont typeface="Nunito Sans SemiBold"/>
              <a:buNone/>
              <a:defRPr>
                <a:solidFill>
                  <a:schemeClr val="dk2"/>
                </a:solidFill>
                <a:latin typeface="Nunito Sans SemiBold"/>
                <a:ea typeface="Nunito Sans SemiBold"/>
                <a:cs typeface="Nunito Sans SemiBold"/>
                <a:sym typeface="Nunito Sans SemiBold"/>
              </a:defRPr>
            </a:lvl7pPr>
            <a:lvl8pPr lvl="7" algn="ctr">
              <a:spcBef>
                <a:spcPts val="0"/>
              </a:spcBef>
              <a:spcAft>
                <a:spcPts val="0"/>
              </a:spcAft>
              <a:buClr>
                <a:schemeClr val="dk2"/>
              </a:buClr>
              <a:buSzPts val="1600"/>
              <a:buFont typeface="Nunito Sans SemiBold"/>
              <a:buNone/>
              <a:defRPr>
                <a:solidFill>
                  <a:schemeClr val="dk2"/>
                </a:solidFill>
                <a:latin typeface="Nunito Sans SemiBold"/>
                <a:ea typeface="Nunito Sans SemiBold"/>
                <a:cs typeface="Nunito Sans SemiBold"/>
                <a:sym typeface="Nunito Sans SemiBold"/>
              </a:defRPr>
            </a:lvl8pPr>
            <a:lvl9pPr lvl="8" algn="ctr">
              <a:spcBef>
                <a:spcPts val="0"/>
              </a:spcBef>
              <a:spcAft>
                <a:spcPts val="0"/>
              </a:spcAft>
              <a:buClr>
                <a:schemeClr val="dk2"/>
              </a:buClr>
              <a:buSzPts val="1600"/>
              <a:buFont typeface="Nunito Sans SemiBold"/>
              <a:buNone/>
              <a:defRPr>
                <a:solidFill>
                  <a:schemeClr val="dk2"/>
                </a:solidFill>
                <a:latin typeface="Nunito Sans SemiBold"/>
                <a:ea typeface="Nunito Sans SemiBold"/>
                <a:cs typeface="Nunito Sans SemiBold"/>
                <a:sym typeface="Nunito Sans SemiBold"/>
              </a:defRPr>
            </a:lvl9pPr>
          </a:lstStyle>
          <a:p>
            <a:endParaRPr/>
          </a:p>
        </p:txBody>
      </p:sp>
      <p:sp>
        <p:nvSpPr>
          <p:cNvPr id="151" name="Google Shape;151;p23"/>
          <p:cNvSpPr txBox="1">
            <a:spLocks noGrp="1"/>
          </p:cNvSpPr>
          <p:nvPr>
            <p:ph type="subTitle" idx="5"/>
          </p:nvPr>
        </p:nvSpPr>
        <p:spPr>
          <a:xfrm>
            <a:off x="5097849" y="2329790"/>
            <a:ext cx="574720" cy="758898"/>
          </a:xfrm>
          <a:prstGeom prst="rect">
            <a:avLst/>
          </a:prstGeom>
        </p:spPr>
        <p:txBody>
          <a:bodyPr spcFirstLastPara="1" wrap="square" lIns="91425" tIns="91425" rIns="91425" bIns="91425" anchor="ctr" anchorCtr="0">
            <a:noAutofit/>
          </a:bodyPr>
          <a:lstStyle>
            <a:lvl1pPr lvl="0" algn="ctr">
              <a:spcBef>
                <a:spcPts val="0"/>
              </a:spcBef>
              <a:spcAft>
                <a:spcPts val="0"/>
              </a:spcAft>
              <a:buClr>
                <a:schemeClr val="dk2"/>
              </a:buClr>
              <a:buSzPts val="1100"/>
              <a:buFont typeface="Nunito Sans SemiBold"/>
              <a:buNone/>
              <a:defRPr sz="1564">
                <a:solidFill>
                  <a:schemeClr val="dk2"/>
                </a:solidFill>
                <a:latin typeface="Nunito Sans SemiBold"/>
                <a:ea typeface="Nunito Sans SemiBold"/>
                <a:cs typeface="Nunito Sans SemiBold"/>
                <a:sym typeface="Nunito Sans SemiBold"/>
              </a:defRPr>
            </a:lvl1pPr>
            <a:lvl2pPr lvl="1" algn="ctr">
              <a:spcBef>
                <a:spcPts val="0"/>
              </a:spcBef>
              <a:spcAft>
                <a:spcPts val="0"/>
              </a:spcAft>
              <a:buClr>
                <a:schemeClr val="dk2"/>
              </a:buClr>
              <a:buSzPts val="1600"/>
              <a:buFont typeface="Nunito Sans SemiBold"/>
              <a:buNone/>
              <a:defRPr>
                <a:solidFill>
                  <a:schemeClr val="dk2"/>
                </a:solidFill>
                <a:latin typeface="Nunito Sans SemiBold"/>
                <a:ea typeface="Nunito Sans SemiBold"/>
                <a:cs typeface="Nunito Sans SemiBold"/>
                <a:sym typeface="Nunito Sans SemiBold"/>
              </a:defRPr>
            </a:lvl2pPr>
            <a:lvl3pPr lvl="2" algn="ctr">
              <a:spcBef>
                <a:spcPts val="0"/>
              </a:spcBef>
              <a:spcAft>
                <a:spcPts val="0"/>
              </a:spcAft>
              <a:buClr>
                <a:schemeClr val="dk2"/>
              </a:buClr>
              <a:buSzPts val="1600"/>
              <a:buFont typeface="Nunito Sans SemiBold"/>
              <a:buNone/>
              <a:defRPr>
                <a:solidFill>
                  <a:schemeClr val="dk2"/>
                </a:solidFill>
                <a:latin typeface="Nunito Sans SemiBold"/>
                <a:ea typeface="Nunito Sans SemiBold"/>
                <a:cs typeface="Nunito Sans SemiBold"/>
                <a:sym typeface="Nunito Sans SemiBold"/>
              </a:defRPr>
            </a:lvl3pPr>
            <a:lvl4pPr lvl="3" algn="ctr">
              <a:spcBef>
                <a:spcPts val="0"/>
              </a:spcBef>
              <a:spcAft>
                <a:spcPts val="0"/>
              </a:spcAft>
              <a:buClr>
                <a:schemeClr val="dk2"/>
              </a:buClr>
              <a:buSzPts val="1600"/>
              <a:buFont typeface="Nunito Sans SemiBold"/>
              <a:buNone/>
              <a:defRPr>
                <a:solidFill>
                  <a:schemeClr val="dk2"/>
                </a:solidFill>
                <a:latin typeface="Nunito Sans SemiBold"/>
                <a:ea typeface="Nunito Sans SemiBold"/>
                <a:cs typeface="Nunito Sans SemiBold"/>
                <a:sym typeface="Nunito Sans SemiBold"/>
              </a:defRPr>
            </a:lvl4pPr>
            <a:lvl5pPr lvl="4" algn="ctr">
              <a:spcBef>
                <a:spcPts val="0"/>
              </a:spcBef>
              <a:spcAft>
                <a:spcPts val="0"/>
              </a:spcAft>
              <a:buClr>
                <a:schemeClr val="dk2"/>
              </a:buClr>
              <a:buSzPts val="1600"/>
              <a:buFont typeface="Nunito Sans SemiBold"/>
              <a:buNone/>
              <a:defRPr>
                <a:solidFill>
                  <a:schemeClr val="dk2"/>
                </a:solidFill>
                <a:latin typeface="Nunito Sans SemiBold"/>
                <a:ea typeface="Nunito Sans SemiBold"/>
                <a:cs typeface="Nunito Sans SemiBold"/>
                <a:sym typeface="Nunito Sans SemiBold"/>
              </a:defRPr>
            </a:lvl5pPr>
            <a:lvl6pPr lvl="5" algn="ctr">
              <a:spcBef>
                <a:spcPts val="0"/>
              </a:spcBef>
              <a:spcAft>
                <a:spcPts val="0"/>
              </a:spcAft>
              <a:buClr>
                <a:schemeClr val="dk2"/>
              </a:buClr>
              <a:buSzPts val="1600"/>
              <a:buFont typeface="Nunito Sans SemiBold"/>
              <a:buNone/>
              <a:defRPr>
                <a:solidFill>
                  <a:schemeClr val="dk2"/>
                </a:solidFill>
                <a:latin typeface="Nunito Sans SemiBold"/>
                <a:ea typeface="Nunito Sans SemiBold"/>
                <a:cs typeface="Nunito Sans SemiBold"/>
                <a:sym typeface="Nunito Sans SemiBold"/>
              </a:defRPr>
            </a:lvl6pPr>
            <a:lvl7pPr lvl="6" algn="ctr">
              <a:spcBef>
                <a:spcPts val="0"/>
              </a:spcBef>
              <a:spcAft>
                <a:spcPts val="0"/>
              </a:spcAft>
              <a:buClr>
                <a:schemeClr val="dk2"/>
              </a:buClr>
              <a:buSzPts val="1600"/>
              <a:buFont typeface="Nunito Sans SemiBold"/>
              <a:buNone/>
              <a:defRPr>
                <a:solidFill>
                  <a:schemeClr val="dk2"/>
                </a:solidFill>
                <a:latin typeface="Nunito Sans SemiBold"/>
                <a:ea typeface="Nunito Sans SemiBold"/>
                <a:cs typeface="Nunito Sans SemiBold"/>
                <a:sym typeface="Nunito Sans SemiBold"/>
              </a:defRPr>
            </a:lvl7pPr>
            <a:lvl8pPr lvl="7" algn="ctr">
              <a:spcBef>
                <a:spcPts val="0"/>
              </a:spcBef>
              <a:spcAft>
                <a:spcPts val="0"/>
              </a:spcAft>
              <a:buClr>
                <a:schemeClr val="dk2"/>
              </a:buClr>
              <a:buSzPts val="1600"/>
              <a:buFont typeface="Nunito Sans SemiBold"/>
              <a:buNone/>
              <a:defRPr>
                <a:solidFill>
                  <a:schemeClr val="dk2"/>
                </a:solidFill>
                <a:latin typeface="Nunito Sans SemiBold"/>
                <a:ea typeface="Nunito Sans SemiBold"/>
                <a:cs typeface="Nunito Sans SemiBold"/>
                <a:sym typeface="Nunito Sans SemiBold"/>
              </a:defRPr>
            </a:lvl8pPr>
            <a:lvl9pPr lvl="8" algn="ctr">
              <a:spcBef>
                <a:spcPts val="0"/>
              </a:spcBef>
              <a:spcAft>
                <a:spcPts val="0"/>
              </a:spcAft>
              <a:buClr>
                <a:schemeClr val="dk2"/>
              </a:buClr>
              <a:buSzPts val="1600"/>
              <a:buFont typeface="Nunito Sans SemiBold"/>
              <a:buNone/>
              <a:defRPr>
                <a:solidFill>
                  <a:schemeClr val="dk2"/>
                </a:solidFill>
                <a:latin typeface="Nunito Sans SemiBold"/>
                <a:ea typeface="Nunito Sans SemiBold"/>
                <a:cs typeface="Nunito Sans SemiBold"/>
                <a:sym typeface="Nunito Sans SemiBold"/>
              </a:defRPr>
            </a:lvl9pPr>
          </a:lstStyle>
          <a:p>
            <a:endParaRPr/>
          </a:p>
        </p:txBody>
      </p:sp>
      <p:sp>
        <p:nvSpPr>
          <p:cNvPr id="152" name="Google Shape;152;p23"/>
          <p:cNvSpPr txBox="1">
            <a:spLocks noGrp="1"/>
          </p:cNvSpPr>
          <p:nvPr>
            <p:ph type="subTitle" idx="6"/>
          </p:nvPr>
        </p:nvSpPr>
        <p:spPr>
          <a:xfrm>
            <a:off x="5097849" y="4954453"/>
            <a:ext cx="574720" cy="758898"/>
          </a:xfrm>
          <a:prstGeom prst="rect">
            <a:avLst/>
          </a:prstGeom>
        </p:spPr>
        <p:txBody>
          <a:bodyPr spcFirstLastPara="1" wrap="square" lIns="91425" tIns="91425" rIns="91425" bIns="91425" anchor="ctr" anchorCtr="0">
            <a:noAutofit/>
          </a:bodyPr>
          <a:lstStyle>
            <a:lvl1pPr lvl="0" algn="ctr">
              <a:spcBef>
                <a:spcPts val="0"/>
              </a:spcBef>
              <a:spcAft>
                <a:spcPts val="0"/>
              </a:spcAft>
              <a:buClr>
                <a:schemeClr val="dk2"/>
              </a:buClr>
              <a:buSzPts val="1100"/>
              <a:buFont typeface="Nunito Sans SemiBold"/>
              <a:buNone/>
              <a:defRPr sz="1564">
                <a:solidFill>
                  <a:schemeClr val="dk2"/>
                </a:solidFill>
                <a:latin typeface="Nunito Sans SemiBold"/>
                <a:ea typeface="Nunito Sans SemiBold"/>
                <a:cs typeface="Nunito Sans SemiBold"/>
                <a:sym typeface="Nunito Sans SemiBold"/>
              </a:defRPr>
            </a:lvl1pPr>
            <a:lvl2pPr lvl="1" algn="ctr">
              <a:spcBef>
                <a:spcPts val="0"/>
              </a:spcBef>
              <a:spcAft>
                <a:spcPts val="0"/>
              </a:spcAft>
              <a:buClr>
                <a:schemeClr val="dk2"/>
              </a:buClr>
              <a:buSzPts val="1600"/>
              <a:buFont typeface="Nunito Sans SemiBold"/>
              <a:buNone/>
              <a:defRPr>
                <a:solidFill>
                  <a:schemeClr val="dk2"/>
                </a:solidFill>
                <a:latin typeface="Nunito Sans SemiBold"/>
                <a:ea typeface="Nunito Sans SemiBold"/>
                <a:cs typeface="Nunito Sans SemiBold"/>
                <a:sym typeface="Nunito Sans SemiBold"/>
              </a:defRPr>
            </a:lvl2pPr>
            <a:lvl3pPr lvl="2" algn="ctr">
              <a:spcBef>
                <a:spcPts val="0"/>
              </a:spcBef>
              <a:spcAft>
                <a:spcPts val="0"/>
              </a:spcAft>
              <a:buClr>
                <a:schemeClr val="dk2"/>
              </a:buClr>
              <a:buSzPts val="1600"/>
              <a:buFont typeface="Nunito Sans SemiBold"/>
              <a:buNone/>
              <a:defRPr>
                <a:solidFill>
                  <a:schemeClr val="dk2"/>
                </a:solidFill>
                <a:latin typeface="Nunito Sans SemiBold"/>
                <a:ea typeface="Nunito Sans SemiBold"/>
                <a:cs typeface="Nunito Sans SemiBold"/>
                <a:sym typeface="Nunito Sans SemiBold"/>
              </a:defRPr>
            </a:lvl3pPr>
            <a:lvl4pPr lvl="3" algn="ctr">
              <a:spcBef>
                <a:spcPts val="0"/>
              </a:spcBef>
              <a:spcAft>
                <a:spcPts val="0"/>
              </a:spcAft>
              <a:buClr>
                <a:schemeClr val="dk2"/>
              </a:buClr>
              <a:buSzPts val="1600"/>
              <a:buFont typeface="Nunito Sans SemiBold"/>
              <a:buNone/>
              <a:defRPr>
                <a:solidFill>
                  <a:schemeClr val="dk2"/>
                </a:solidFill>
                <a:latin typeface="Nunito Sans SemiBold"/>
                <a:ea typeface="Nunito Sans SemiBold"/>
                <a:cs typeface="Nunito Sans SemiBold"/>
                <a:sym typeface="Nunito Sans SemiBold"/>
              </a:defRPr>
            </a:lvl4pPr>
            <a:lvl5pPr lvl="4" algn="ctr">
              <a:spcBef>
                <a:spcPts val="0"/>
              </a:spcBef>
              <a:spcAft>
                <a:spcPts val="0"/>
              </a:spcAft>
              <a:buClr>
                <a:schemeClr val="dk2"/>
              </a:buClr>
              <a:buSzPts val="1600"/>
              <a:buFont typeface="Nunito Sans SemiBold"/>
              <a:buNone/>
              <a:defRPr>
                <a:solidFill>
                  <a:schemeClr val="dk2"/>
                </a:solidFill>
                <a:latin typeface="Nunito Sans SemiBold"/>
                <a:ea typeface="Nunito Sans SemiBold"/>
                <a:cs typeface="Nunito Sans SemiBold"/>
                <a:sym typeface="Nunito Sans SemiBold"/>
              </a:defRPr>
            </a:lvl5pPr>
            <a:lvl6pPr lvl="5" algn="ctr">
              <a:spcBef>
                <a:spcPts val="0"/>
              </a:spcBef>
              <a:spcAft>
                <a:spcPts val="0"/>
              </a:spcAft>
              <a:buClr>
                <a:schemeClr val="dk2"/>
              </a:buClr>
              <a:buSzPts val="1600"/>
              <a:buFont typeface="Nunito Sans SemiBold"/>
              <a:buNone/>
              <a:defRPr>
                <a:solidFill>
                  <a:schemeClr val="dk2"/>
                </a:solidFill>
                <a:latin typeface="Nunito Sans SemiBold"/>
                <a:ea typeface="Nunito Sans SemiBold"/>
                <a:cs typeface="Nunito Sans SemiBold"/>
                <a:sym typeface="Nunito Sans SemiBold"/>
              </a:defRPr>
            </a:lvl6pPr>
            <a:lvl7pPr lvl="6" algn="ctr">
              <a:spcBef>
                <a:spcPts val="0"/>
              </a:spcBef>
              <a:spcAft>
                <a:spcPts val="0"/>
              </a:spcAft>
              <a:buClr>
                <a:schemeClr val="dk2"/>
              </a:buClr>
              <a:buSzPts val="1600"/>
              <a:buFont typeface="Nunito Sans SemiBold"/>
              <a:buNone/>
              <a:defRPr>
                <a:solidFill>
                  <a:schemeClr val="dk2"/>
                </a:solidFill>
                <a:latin typeface="Nunito Sans SemiBold"/>
                <a:ea typeface="Nunito Sans SemiBold"/>
                <a:cs typeface="Nunito Sans SemiBold"/>
                <a:sym typeface="Nunito Sans SemiBold"/>
              </a:defRPr>
            </a:lvl7pPr>
            <a:lvl8pPr lvl="7" algn="ctr">
              <a:spcBef>
                <a:spcPts val="0"/>
              </a:spcBef>
              <a:spcAft>
                <a:spcPts val="0"/>
              </a:spcAft>
              <a:buClr>
                <a:schemeClr val="dk2"/>
              </a:buClr>
              <a:buSzPts val="1600"/>
              <a:buFont typeface="Nunito Sans SemiBold"/>
              <a:buNone/>
              <a:defRPr>
                <a:solidFill>
                  <a:schemeClr val="dk2"/>
                </a:solidFill>
                <a:latin typeface="Nunito Sans SemiBold"/>
                <a:ea typeface="Nunito Sans SemiBold"/>
                <a:cs typeface="Nunito Sans SemiBold"/>
                <a:sym typeface="Nunito Sans SemiBold"/>
              </a:defRPr>
            </a:lvl8pPr>
            <a:lvl9pPr lvl="8" algn="ctr">
              <a:spcBef>
                <a:spcPts val="0"/>
              </a:spcBef>
              <a:spcAft>
                <a:spcPts val="0"/>
              </a:spcAft>
              <a:buClr>
                <a:schemeClr val="dk2"/>
              </a:buClr>
              <a:buSzPts val="1600"/>
              <a:buFont typeface="Nunito Sans SemiBold"/>
              <a:buNone/>
              <a:defRPr>
                <a:solidFill>
                  <a:schemeClr val="dk2"/>
                </a:solidFill>
                <a:latin typeface="Nunito Sans SemiBold"/>
                <a:ea typeface="Nunito Sans SemiBold"/>
                <a:cs typeface="Nunito Sans SemiBold"/>
                <a:sym typeface="Nunito Sans SemiBold"/>
              </a:defRPr>
            </a:lvl9pPr>
          </a:lstStyle>
          <a:p>
            <a:endParaRPr/>
          </a:p>
        </p:txBody>
      </p:sp>
      <p:pic>
        <p:nvPicPr>
          <p:cNvPr id="153" name="Google Shape;153;p23"/>
          <p:cNvPicPr preferRelativeResize="0"/>
          <p:nvPr/>
        </p:nvPicPr>
        <p:blipFill rotWithShape="1">
          <a:blip r:embed="rId2">
            <a:alphaModFix/>
          </a:blip>
          <a:srcRect l="57201" b="4753"/>
          <a:stretch/>
        </p:blipFill>
        <p:spPr>
          <a:xfrm>
            <a:off x="-4126" y="2550556"/>
            <a:ext cx="2434028" cy="7222424"/>
          </a:xfrm>
          <a:prstGeom prst="rect">
            <a:avLst/>
          </a:prstGeom>
          <a:noFill/>
          <a:ln>
            <a:noFill/>
          </a:ln>
        </p:spPr>
      </p:pic>
      <p:sp>
        <p:nvSpPr>
          <p:cNvPr id="154" name="Google Shape;154;p23"/>
          <p:cNvSpPr txBox="1">
            <a:spLocks noGrp="1"/>
          </p:cNvSpPr>
          <p:nvPr>
            <p:ph type="subTitle" idx="7"/>
          </p:nvPr>
        </p:nvSpPr>
        <p:spPr>
          <a:xfrm>
            <a:off x="5669227" y="967680"/>
            <a:ext cx="5488213" cy="858453"/>
          </a:xfrm>
          <a:prstGeom prst="rect">
            <a:avLst/>
          </a:prstGeom>
        </p:spPr>
        <p:txBody>
          <a:bodyPr spcFirstLastPara="1" wrap="square" lIns="91425" tIns="91425" rIns="91425" bIns="91425" anchor="ctr" anchorCtr="0">
            <a:noAutofit/>
          </a:bodyPr>
          <a:lstStyle>
            <a:lvl1pPr lvl="0">
              <a:spcBef>
                <a:spcPts val="0"/>
              </a:spcBef>
              <a:spcAft>
                <a:spcPts val="0"/>
              </a:spcAft>
              <a:buSzPts val="1600"/>
              <a:buFont typeface="Poppins SemiBold"/>
              <a:buNone/>
              <a:defRPr>
                <a:latin typeface="Poppins SemiBold"/>
                <a:ea typeface="Poppins SemiBold"/>
                <a:cs typeface="Poppins SemiBold"/>
                <a:sym typeface="Poppins SemiBold"/>
              </a:defRPr>
            </a:lvl1pPr>
            <a:lvl2pPr lvl="1">
              <a:spcBef>
                <a:spcPts val="0"/>
              </a:spcBef>
              <a:spcAft>
                <a:spcPts val="0"/>
              </a:spcAft>
              <a:buSzPts val="1600"/>
              <a:buFont typeface="Poppins SemiBold"/>
              <a:buNone/>
              <a:defRPr>
                <a:latin typeface="Poppins SemiBold"/>
                <a:ea typeface="Poppins SemiBold"/>
                <a:cs typeface="Poppins SemiBold"/>
                <a:sym typeface="Poppins SemiBold"/>
              </a:defRPr>
            </a:lvl2pPr>
            <a:lvl3pPr lvl="2">
              <a:spcBef>
                <a:spcPts val="0"/>
              </a:spcBef>
              <a:spcAft>
                <a:spcPts val="0"/>
              </a:spcAft>
              <a:buSzPts val="1600"/>
              <a:buFont typeface="Poppins SemiBold"/>
              <a:buNone/>
              <a:defRPr>
                <a:latin typeface="Poppins SemiBold"/>
                <a:ea typeface="Poppins SemiBold"/>
                <a:cs typeface="Poppins SemiBold"/>
                <a:sym typeface="Poppins SemiBold"/>
              </a:defRPr>
            </a:lvl3pPr>
            <a:lvl4pPr lvl="3">
              <a:spcBef>
                <a:spcPts val="0"/>
              </a:spcBef>
              <a:spcAft>
                <a:spcPts val="0"/>
              </a:spcAft>
              <a:buSzPts val="1600"/>
              <a:buFont typeface="Poppins SemiBold"/>
              <a:buNone/>
              <a:defRPr>
                <a:latin typeface="Poppins SemiBold"/>
                <a:ea typeface="Poppins SemiBold"/>
                <a:cs typeface="Poppins SemiBold"/>
                <a:sym typeface="Poppins SemiBold"/>
              </a:defRPr>
            </a:lvl4pPr>
            <a:lvl5pPr lvl="4">
              <a:spcBef>
                <a:spcPts val="0"/>
              </a:spcBef>
              <a:spcAft>
                <a:spcPts val="0"/>
              </a:spcAft>
              <a:buSzPts val="1600"/>
              <a:buFont typeface="Poppins SemiBold"/>
              <a:buNone/>
              <a:defRPr>
                <a:latin typeface="Poppins SemiBold"/>
                <a:ea typeface="Poppins SemiBold"/>
                <a:cs typeface="Poppins SemiBold"/>
                <a:sym typeface="Poppins SemiBold"/>
              </a:defRPr>
            </a:lvl5pPr>
            <a:lvl6pPr lvl="5">
              <a:spcBef>
                <a:spcPts val="0"/>
              </a:spcBef>
              <a:spcAft>
                <a:spcPts val="0"/>
              </a:spcAft>
              <a:buSzPts val="1600"/>
              <a:buFont typeface="Poppins SemiBold"/>
              <a:buNone/>
              <a:defRPr>
                <a:latin typeface="Poppins SemiBold"/>
                <a:ea typeface="Poppins SemiBold"/>
                <a:cs typeface="Poppins SemiBold"/>
                <a:sym typeface="Poppins SemiBold"/>
              </a:defRPr>
            </a:lvl6pPr>
            <a:lvl7pPr lvl="6">
              <a:spcBef>
                <a:spcPts val="0"/>
              </a:spcBef>
              <a:spcAft>
                <a:spcPts val="0"/>
              </a:spcAft>
              <a:buSzPts val="1600"/>
              <a:buFont typeface="Poppins SemiBold"/>
              <a:buNone/>
              <a:defRPr>
                <a:latin typeface="Poppins SemiBold"/>
                <a:ea typeface="Poppins SemiBold"/>
                <a:cs typeface="Poppins SemiBold"/>
                <a:sym typeface="Poppins SemiBold"/>
              </a:defRPr>
            </a:lvl7pPr>
            <a:lvl8pPr lvl="7">
              <a:spcBef>
                <a:spcPts val="0"/>
              </a:spcBef>
              <a:spcAft>
                <a:spcPts val="0"/>
              </a:spcAft>
              <a:buSzPts val="1600"/>
              <a:buFont typeface="Poppins SemiBold"/>
              <a:buNone/>
              <a:defRPr>
                <a:latin typeface="Poppins SemiBold"/>
                <a:ea typeface="Poppins SemiBold"/>
                <a:cs typeface="Poppins SemiBold"/>
                <a:sym typeface="Poppins SemiBold"/>
              </a:defRPr>
            </a:lvl8pPr>
            <a:lvl9pPr lvl="8">
              <a:spcBef>
                <a:spcPts val="0"/>
              </a:spcBef>
              <a:spcAft>
                <a:spcPts val="0"/>
              </a:spcAft>
              <a:buSzPts val="1600"/>
              <a:buFont typeface="Poppins SemiBold"/>
              <a:buNone/>
              <a:defRPr>
                <a:latin typeface="Poppins SemiBold"/>
                <a:ea typeface="Poppins SemiBold"/>
                <a:cs typeface="Poppins SemiBold"/>
                <a:sym typeface="Poppins SemiBold"/>
              </a:defRPr>
            </a:lvl9pPr>
          </a:lstStyle>
          <a:p>
            <a:endParaRPr/>
          </a:p>
        </p:txBody>
      </p:sp>
      <p:sp>
        <p:nvSpPr>
          <p:cNvPr id="155" name="Google Shape;155;p23"/>
          <p:cNvSpPr txBox="1">
            <a:spLocks noGrp="1"/>
          </p:cNvSpPr>
          <p:nvPr>
            <p:ph type="subTitle" idx="8"/>
          </p:nvPr>
        </p:nvSpPr>
        <p:spPr>
          <a:xfrm>
            <a:off x="5669227" y="2280012"/>
            <a:ext cx="5488213" cy="858453"/>
          </a:xfrm>
          <a:prstGeom prst="rect">
            <a:avLst/>
          </a:prstGeom>
        </p:spPr>
        <p:txBody>
          <a:bodyPr spcFirstLastPara="1" wrap="square" lIns="91425" tIns="91425" rIns="91425" bIns="91425" anchor="ctr" anchorCtr="0">
            <a:noAutofit/>
          </a:bodyPr>
          <a:lstStyle>
            <a:lvl1pPr lvl="0">
              <a:spcBef>
                <a:spcPts val="0"/>
              </a:spcBef>
              <a:spcAft>
                <a:spcPts val="0"/>
              </a:spcAft>
              <a:buSzPts val="1600"/>
              <a:buFont typeface="Poppins SemiBold"/>
              <a:buNone/>
              <a:defRPr>
                <a:latin typeface="Poppins SemiBold"/>
                <a:ea typeface="Poppins SemiBold"/>
                <a:cs typeface="Poppins SemiBold"/>
                <a:sym typeface="Poppins SemiBold"/>
              </a:defRPr>
            </a:lvl1pPr>
            <a:lvl2pPr lvl="1">
              <a:spcBef>
                <a:spcPts val="0"/>
              </a:spcBef>
              <a:spcAft>
                <a:spcPts val="0"/>
              </a:spcAft>
              <a:buSzPts val="1600"/>
              <a:buFont typeface="Poppins SemiBold"/>
              <a:buNone/>
              <a:defRPr>
                <a:latin typeface="Poppins SemiBold"/>
                <a:ea typeface="Poppins SemiBold"/>
                <a:cs typeface="Poppins SemiBold"/>
                <a:sym typeface="Poppins SemiBold"/>
              </a:defRPr>
            </a:lvl2pPr>
            <a:lvl3pPr lvl="2">
              <a:spcBef>
                <a:spcPts val="0"/>
              </a:spcBef>
              <a:spcAft>
                <a:spcPts val="0"/>
              </a:spcAft>
              <a:buSzPts val="1600"/>
              <a:buFont typeface="Poppins SemiBold"/>
              <a:buNone/>
              <a:defRPr>
                <a:latin typeface="Poppins SemiBold"/>
                <a:ea typeface="Poppins SemiBold"/>
                <a:cs typeface="Poppins SemiBold"/>
                <a:sym typeface="Poppins SemiBold"/>
              </a:defRPr>
            </a:lvl3pPr>
            <a:lvl4pPr lvl="3">
              <a:spcBef>
                <a:spcPts val="0"/>
              </a:spcBef>
              <a:spcAft>
                <a:spcPts val="0"/>
              </a:spcAft>
              <a:buSzPts val="1600"/>
              <a:buFont typeface="Poppins SemiBold"/>
              <a:buNone/>
              <a:defRPr>
                <a:latin typeface="Poppins SemiBold"/>
                <a:ea typeface="Poppins SemiBold"/>
                <a:cs typeface="Poppins SemiBold"/>
                <a:sym typeface="Poppins SemiBold"/>
              </a:defRPr>
            </a:lvl4pPr>
            <a:lvl5pPr lvl="4">
              <a:spcBef>
                <a:spcPts val="0"/>
              </a:spcBef>
              <a:spcAft>
                <a:spcPts val="0"/>
              </a:spcAft>
              <a:buSzPts val="1600"/>
              <a:buFont typeface="Poppins SemiBold"/>
              <a:buNone/>
              <a:defRPr>
                <a:latin typeface="Poppins SemiBold"/>
                <a:ea typeface="Poppins SemiBold"/>
                <a:cs typeface="Poppins SemiBold"/>
                <a:sym typeface="Poppins SemiBold"/>
              </a:defRPr>
            </a:lvl5pPr>
            <a:lvl6pPr lvl="5">
              <a:spcBef>
                <a:spcPts val="0"/>
              </a:spcBef>
              <a:spcAft>
                <a:spcPts val="0"/>
              </a:spcAft>
              <a:buSzPts val="1600"/>
              <a:buFont typeface="Poppins SemiBold"/>
              <a:buNone/>
              <a:defRPr>
                <a:latin typeface="Poppins SemiBold"/>
                <a:ea typeface="Poppins SemiBold"/>
                <a:cs typeface="Poppins SemiBold"/>
                <a:sym typeface="Poppins SemiBold"/>
              </a:defRPr>
            </a:lvl6pPr>
            <a:lvl7pPr lvl="6">
              <a:spcBef>
                <a:spcPts val="0"/>
              </a:spcBef>
              <a:spcAft>
                <a:spcPts val="0"/>
              </a:spcAft>
              <a:buSzPts val="1600"/>
              <a:buFont typeface="Poppins SemiBold"/>
              <a:buNone/>
              <a:defRPr>
                <a:latin typeface="Poppins SemiBold"/>
                <a:ea typeface="Poppins SemiBold"/>
                <a:cs typeface="Poppins SemiBold"/>
                <a:sym typeface="Poppins SemiBold"/>
              </a:defRPr>
            </a:lvl7pPr>
            <a:lvl8pPr lvl="7">
              <a:spcBef>
                <a:spcPts val="0"/>
              </a:spcBef>
              <a:spcAft>
                <a:spcPts val="0"/>
              </a:spcAft>
              <a:buSzPts val="1600"/>
              <a:buFont typeface="Poppins SemiBold"/>
              <a:buNone/>
              <a:defRPr>
                <a:latin typeface="Poppins SemiBold"/>
                <a:ea typeface="Poppins SemiBold"/>
                <a:cs typeface="Poppins SemiBold"/>
                <a:sym typeface="Poppins SemiBold"/>
              </a:defRPr>
            </a:lvl8pPr>
            <a:lvl9pPr lvl="8">
              <a:spcBef>
                <a:spcPts val="0"/>
              </a:spcBef>
              <a:spcAft>
                <a:spcPts val="0"/>
              </a:spcAft>
              <a:buSzPts val="1600"/>
              <a:buFont typeface="Poppins SemiBold"/>
              <a:buNone/>
              <a:defRPr>
                <a:latin typeface="Poppins SemiBold"/>
                <a:ea typeface="Poppins SemiBold"/>
                <a:cs typeface="Poppins SemiBold"/>
                <a:sym typeface="Poppins SemiBold"/>
              </a:defRPr>
            </a:lvl9pPr>
          </a:lstStyle>
          <a:p>
            <a:endParaRPr/>
          </a:p>
        </p:txBody>
      </p:sp>
      <p:sp>
        <p:nvSpPr>
          <p:cNvPr id="156" name="Google Shape;156;p23"/>
          <p:cNvSpPr txBox="1">
            <a:spLocks noGrp="1"/>
          </p:cNvSpPr>
          <p:nvPr>
            <p:ph type="subTitle" idx="9"/>
          </p:nvPr>
        </p:nvSpPr>
        <p:spPr>
          <a:xfrm>
            <a:off x="5669227" y="3592344"/>
            <a:ext cx="5488213" cy="858453"/>
          </a:xfrm>
          <a:prstGeom prst="rect">
            <a:avLst/>
          </a:prstGeom>
        </p:spPr>
        <p:txBody>
          <a:bodyPr spcFirstLastPara="1" wrap="square" lIns="91425" tIns="91425" rIns="91425" bIns="91425" anchor="ctr" anchorCtr="0">
            <a:noAutofit/>
          </a:bodyPr>
          <a:lstStyle>
            <a:lvl1pPr lvl="0">
              <a:spcBef>
                <a:spcPts val="0"/>
              </a:spcBef>
              <a:spcAft>
                <a:spcPts val="0"/>
              </a:spcAft>
              <a:buSzPts val="1600"/>
              <a:buFont typeface="Poppins SemiBold"/>
              <a:buNone/>
              <a:defRPr>
                <a:latin typeface="Poppins SemiBold"/>
                <a:ea typeface="Poppins SemiBold"/>
                <a:cs typeface="Poppins SemiBold"/>
                <a:sym typeface="Poppins SemiBold"/>
              </a:defRPr>
            </a:lvl1pPr>
            <a:lvl2pPr lvl="1">
              <a:spcBef>
                <a:spcPts val="0"/>
              </a:spcBef>
              <a:spcAft>
                <a:spcPts val="0"/>
              </a:spcAft>
              <a:buSzPts val="1600"/>
              <a:buFont typeface="Poppins SemiBold"/>
              <a:buNone/>
              <a:defRPr>
                <a:latin typeface="Poppins SemiBold"/>
                <a:ea typeface="Poppins SemiBold"/>
                <a:cs typeface="Poppins SemiBold"/>
                <a:sym typeface="Poppins SemiBold"/>
              </a:defRPr>
            </a:lvl2pPr>
            <a:lvl3pPr lvl="2">
              <a:spcBef>
                <a:spcPts val="0"/>
              </a:spcBef>
              <a:spcAft>
                <a:spcPts val="0"/>
              </a:spcAft>
              <a:buSzPts val="1600"/>
              <a:buFont typeface="Poppins SemiBold"/>
              <a:buNone/>
              <a:defRPr>
                <a:latin typeface="Poppins SemiBold"/>
                <a:ea typeface="Poppins SemiBold"/>
                <a:cs typeface="Poppins SemiBold"/>
                <a:sym typeface="Poppins SemiBold"/>
              </a:defRPr>
            </a:lvl3pPr>
            <a:lvl4pPr lvl="3">
              <a:spcBef>
                <a:spcPts val="0"/>
              </a:spcBef>
              <a:spcAft>
                <a:spcPts val="0"/>
              </a:spcAft>
              <a:buSzPts val="1600"/>
              <a:buFont typeface="Poppins SemiBold"/>
              <a:buNone/>
              <a:defRPr>
                <a:latin typeface="Poppins SemiBold"/>
                <a:ea typeface="Poppins SemiBold"/>
                <a:cs typeface="Poppins SemiBold"/>
                <a:sym typeface="Poppins SemiBold"/>
              </a:defRPr>
            </a:lvl4pPr>
            <a:lvl5pPr lvl="4">
              <a:spcBef>
                <a:spcPts val="0"/>
              </a:spcBef>
              <a:spcAft>
                <a:spcPts val="0"/>
              </a:spcAft>
              <a:buSzPts val="1600"/>
              <a:buFont typeface="Poppins SemiBold"/>
              <a:buNone/>
              <a:defRPr>
                <a:latin typeface="Poppins SemiBold"/>
                <a:ea typeface="Poppins SemiBold"/>
                <a:cs typeface="Poppins SemiBold"/>
                <a:sym typeface="Poppins SemiBold"/>
              </a:defRPr>
            </a:lvl5pPr>
            <a:lvl6pPr lvl="5">
              <a:spcBef>
                <a:spcPts val="0"/>
              </a:spcBef>
              <a:spcAft>
                <a:spcPts val="0"/>
              </a:spcAft>
              <a:buSzPts val="1600"/>
              <a:buFont typeface="Poppins SemiBold"/>
              <a:buNone/>
              <a:defRPr>
                <a:latin typeface="Poppins SemiBold"/>
                <a:ea typeface="Poppins SemiBold"/>
                <a:cs typeface="Poppins SemiBold"/>
                <a:sym typeface="Poppins SemiBold"/>
              </a:defRPr>
            </a:lvl6pPr>
            <a:lvl7pPr lvl="6">
              <a:spcBef>
                <a:spcPts val="0"/>
              </a:spcBef>
              <a:spcAft>
                <a:spcPts val="0"/>
              </a:spcAft>
              <a:buSzPts val="1600"/>
              <a:buFont typeface="Poppins SemiBold"/>
              <a:buNone/>
              <a:defRPr>
                <a:latin typeface="Poppins SemiBold"/>
                <a:ea typeface="Poppins SemiBold"/>
                <a:cs typeface="Poppins SemiBold"/>
                <a:sym typeface="Poppins SemiBold"/>
              </a:defRPr>
            </a:lvl7pPr>
            <a:lvl8pPr lvl="7">
              <a:spcBef>
                <a:spcPts val="0"/>
              </a:spcBef>
              <a:spcAft>
                <a:spcPts val="0"/>
              </a:spcAft>
              <a:buSzPts val="1600"/>
              <a:buFont typeface="Poppins SemiBold"/>
              <a:buNone/>
              <a:defRPr>
                <a:latin typeface="Poppins SemiBold"/>
                <a:ea typeface="Poppins SemiBold"/>
                <a:cs typeface="Poppins SemiBold"/>
                <a:sym typeface="Poppins SemiBold"/>
              </a:defRPr>
            </a:lvl8pPr>
            <a:lvl9pPr lvl="8">
              <a:spcBef>
                <a:spcPts val="0"/>
              </a:spcBef>
              <a:spcAft>
                <a:spcPts val="0"/>
              </a:spcAft>
              <a:buSzPts val="1600"/>
              <a:buFont typeface="Poppins SemiBold"/>
              <a:buNone/>
              <a:defRPr>
                <a:latin typeface="Poppins SemiBold"/>
                <a:ea typeface="Poppins SemiBold"/>
                <a:cs typeface="Poppins SemiBold"/>
                <a:sym typeface="Poppins SemiBold"/>
              </a:defRPr>
            </a:lvl9pPr>
          </a:lstStyle>
          <a:p>
            <a:endParaRPr/>
          </a:p>
        </p:txBody>
      </p:sp>
      <p:sp>
        <p:nvSpPr>
          <p:cNvPr id="157" name="Google Shape;157;p23"/>
          <p:cNvSpPr txBox="1">
            <a:spLocks noGrp="1"/>
          </p:cNvSpPr>
          <p:nvPr>
            <p:ph type="subTitle" idx="13"/>
          </p:nvPr>
        </p:nvSpPr>
        <p:spPr>
          <a:xfrm>
            <a:off x="5669227" y="4904676"/>
            <a:ext cx="5488213" cy="858453"/>
          </a:xfrm>
          <a:prstGeom prst="rect">
            <a:avLst/>
          </a:prstGeom>
        </p:spPr>
        <p:txBody>
          <a:bodyPr spcFirstLastPara="1" wrap="square" lIns="91425" tIns="91425" rIns="91425" bIns="91425" anchor="ctr" anchorCtr="0">
            <a:noAutofit/>
          </a:bodyPr>
          <a:lstStyle>
            <a:lvl1pPr lvl="0">
              <a:spcBef>
                <a:spcPts val="0"/>
              </a:spcBef>
              <a:spcAft>
                <a:spcPts val="0"/>
              </a:spcAft>
              <a:buSzPts val="1600"/>
              <a:buFont typeface="Poppins SemiBold"/>
              <a:buNone/>
              <a:defRPr>
                <a:latin typeface="Poppins SemiBold"/>
                <a:ea typeface="Poppins SemiBold"/>
                <a:cs typeface="Poppins SemiBold"/>
                <a:sym typeface="Poppins SemiBold"/>
              </a:defRPr>
            </a:lvl1pPr>
            <a:lvl2pPr lvl="1">
              <a:spcBef>
                <a:spcPts val="0"/>
              </a:spcBef>
              <a:spcAft>
                <a:spcPts val="0"/>
              </a:spcAft>
              <a:buSzPts val="1600"/>
              <a:buFont typeface="Poppins SemiBold"/>
              <a:buNone/>
              <a:defRPr>
                <a:latin typeface="Poppins SemiBold"/>
                <a:ea typeface="Poppins SemiBold"/>
                <a:cs typeface="Poppins SemiBold"/>
                <a:sym typeface="Poppins SemiBold"/>
              </a:defRPr>
            </a:lvl2pPr>
            <a:lvl3pPr lvl="2">
              <a:spcBef>
                <a:spcPts val="0"/>
              </a:spcBef>
              <a:spcAft>
                <a:spcPts val="0"/>
              </a:spcAft>
              <a:buSzPts val="1600"/>
              <a:buFont typeface="Poppins SemiBold"/>
              <a:buNone/>
              <a:defRPr>
                <a:latin typeface="Poppins SemiBold"/>
                <a:ea typeface="Poppins SemiBold"/>
                <a:cs typeface="Poppins SemiBold"/>
                <a:sym typeface="Poppins SemiBold"/>
              </a:defRPr>
            </a:lvl3pPr>
            <a:lvl4pPr lvl="3">
              <a:spcBef>
                <a:spcPts val="0"/>
              </a:spcBef>
              <a:spcAft>
                <a:spcPts val="0"/>
              </a:spcAft>
              <a:buSzPts val="1600"/>
              <a:buFont typeface="Poppins SemiBold"/>
              <a:buNone/>
              <a:defRPr>
                <a:latin typeface="Poppins SemiBold"/>
                <a:ea typeface="Poppins SemiBold"/>
                <a:cs typeface="Poppins SemiBold"/>
                <a:sym typeface="Poppins SemiBold"/>
              </a:defRPr>
            </a:lvl4pPr>
            <a:lvl5pPr lvl="4">
              <a:spcBef>
                <a:spcPts val="0"/>
              </a:spcBef>
              <a:spcAft>
                <a:spcPts val="0"/>
              </a:spcAft>
              <a:buSzPts val="1600"/>
              <a:buFont typeface="Poppins SemiBold"/>
              <a:buNone/>
              <a:defRPr>
                <a:latin typeface="Poppins SemiBold"/>
                <a:ea typeface="Poppins SemiBold"/>
                <a:cs typeface="Poppins SemiBold"/>
                <a:sym typeface="Poppins SemiBold"/>
              </a:defRPr>
            </a:lvl5pPr>
            <a:lvl6pPr lvl="5">
              <a:spcBef>
                <a:spcPts val="0"/>
              </a:spcBef>
              <a:spcAft>
                <a:spcPts val="0"/>
              </a:spcAft>
              <a:buSzPts val="1600"/>
              <a:buFont typeface="Poppins SemiBold"/>
              <a:buNone/>
              <a:defRPr>
                <a:latin typeface="Poppins SemiBold"/>
                <a:ea typeface="Poppins SemiBold"/>
                <a:cs typeface="Poppins SemiBold"/>
                <a:sym typeface="Poppins SemiBold"/>
              </a:defRPr>
            </a:lvl6pPr>
            <a:lvl7pPr lvl="6">
              <a:spcBef>
                <a:spcPts val="0"/>
              </a:spcBef>
              <a:spcAft>
                <a:spcPts val="0"/>
              </a:spcAft>
              <a:buSzPts val="1600"/>
              <a:buFont typeface="Poppins SemiBold"/>
              <a:buNone/>
              <a:defRPr>
                <a:latin typeface="Poppins SemiBold"/>
                <a:ea typeface="Poppins SemiBold"/>
                <a:cs typeface="Poppins SemiBold"/>
                <a:sym typeface="Poppins SemiBold"/>
              </a:defRPr>
            </a:lvl7pPr>
            <a:lvl8pPr lvl="7">
              <a:spcBef>
                <a:spcPts val="0"/>
              </a:spcBef>
              <a:spcAft>
                <a:spcPts val="0"/>
              </a:spcAft>
              <a:buSzPts val="1600"/>
              <a:buFont typeface="Poppins SemiBold"/>
              <a:buNone/>
              <a:defRPr>
                <a:latin typeface="Poppins SemiBold"/>
                <a:ea typeface="Poppins SemiBold"/>
                <a:cs typeface="Poppins SemiBold"/>
                <a:sym typeface="Poppins SemiBold"/>
              </a:defRPr>
            </a:lvl8pPr>
            <a:lvl9pPr lvl="8">
              <a:spcBef>
                <a:spcPts val="0"/>
              </a:spcBef>
              <a:spcAft>
                <a:spcPts val="0"/>
              </a:spcAft>
              <a:buSzPts val="1600"/>
              <a:buFont typeface="Poppins SemiBold"/>
              <a:buNone/>
              <a:defRPr>
                <a:latin typeface="Poppins SemiBold"/>
                <a:ea typeface="Poppins SemiBold"/>
                <a:cs typeface="Poppins SemiBold"/>
                <a:sym typeface="Poppins SemiBold"/>
              </a:defRPr>
            </a:lvl9pPr>
          </a:lstStyle>
          <a:p>
            <a:endParaRPr/>
          </a:p>
        </p:txBody>
      </p:sp>
      <p:sp>
        <p:nvSpPr>
          <p:cNvPr id="158" name="Google Shape;158;p23"/>
          <p:cNvSpPr txBox="1">
            <a:spLocks noGrp="1"/>
          </p:cNvSpPr>
          <p:nvPr>
            <p:ph type="subTitle" idx="14"/>
          </p:nvPr>
        </p:nvSpPr>
        <p:spPr>
          <a:xfrm>
            <a:off x="5669227" y="6217008"/>
            <a:ext cx="5488213" cy="858453"/>
          </a:xfrm>
          <a:prstGeom prst="rect">
            <a:avLst/>
          </a:prstGeom>
        </p:spPr>
        <p:txBody>
          <a:bodyPr spcFirstLastPara="1" wrap="square" lIns="91425" tIns="91425" rIns="91425" bIns="91425" anchor="ctr" anchorCtr="0">
            <a:noAutofit/>
          </a:bodyPr>
          <a:lstStyle>
            <a:lvl1pPr lvl="0">
              <a:spcBef>
                <a:spcPts val="0"/>
              </a:spcBef>
              <a:spcAft>
                <a:spcPts val="0"/>
              </a:spcAft>
              <a:buSzPts val="1600"/>
              <a:buFont typeface="Poppins SemiBold"/>
              <a:buNone/>
              <a:defRPr>
                <a:latin typeface="Poppins SemiBold"/>
                <a:ea typeface="Poppins SemiBold"/>
                <a:cs typeface="Poppins SemiBold"/>
                <a:sym typeface="Poppins SemiBold"/>
              </a:defRPr>
            </a:lvl1pPr>
            <a:lvl2pPr lvl="1">
              <a:spcBef>
                <a:spcPts val="0"/>
              </a:spcBef>
              <a:spcAft>
                <a:spcPts val="0"/>
              </a:spcAft>
              <a:buSzPts val="1600"/>
              <a:buFont typeface="Poppins SemiBold"/>
              <a:buNone/>
              <a:defRPr>
                <a:latin typeface="Poppins SemiBold"/>
                <a:ea typeface="Poppins SemiBold"/>
                <a:cs typeface="Poppins SemiBold"/>
                <a:sym typeface="Poppins SemiBold"/>
              </a:defRPr>
            </a:lvl2pPr>
            <a:lvl3pPr lvl="2">
              <a:spcBef>
                <a:spcPts val="0"/>
              </a:spcBef>
              <a:spcAft>
                <a:spcPts val="0"/>
              </a:spcAft>
              <a:buSzPts val="1600"/>
              <a:buFont typeface="Poppins SemiBold"/>
              <a:buNone/>
              <a:defRPr>
                <a:latin typeface="Poppins SemiBold"/>
                <a:ea typeface="Poppins SemiBold"/>
                <a:cs typeface="Poppins SemiBold"/>
                <a:sym typeface="Poppins SemiBold"/>
              </a:defRPr>
            </a:lvl3pPr>
            <a:lvl4pPr lvl="3">
              <a:spcBef>
                <a:spcPts val="0"/>
              </a:spcBef>
              <a:spcAft>
                <a:spcPts val="0"/>
              </a:spcAft>
              <a:buSzPts val="1600"/>
              <a:buFont typeface="Poppins SemiBold"/>
              <a:buNone/>
              <a:defRPr>
                <a:latin typeface="Poppins SemiBold"/>
                <a:ea typeface="Poppins SemiBold"/>
                <a:cs typeface="Poppins SemiBold"/>
                <a:sym typeface="Poppins SemiBold"/>
              </a:defRPr>
            </a:lvl4pPr>
            <a:lvl5pPr lvl="4">
              <a:spcBef>
                <a:spcPts val="0"/>
              </a:spcBef>
              <a:spcAft>
                <a:spcPts val="0"/>
              </a:spcAft>
              <a:buSzPts val="1600"/>
              <a:buFont typeface="Poppins SemiBold"/>
              <a:buNone/>
              <a:defRPr>
                <a:latin typeface="Poppins SemiBold"/>
                <a:ea typeface="Poppins SemiBold"/>
                <a:cs typeface="Poppins SemiBold"/>
                <a:sym typeface="Poppins SemiBold"/>
              </a:defRPr>
            </a:lvl5pPr>
            <a:lvl6pPr lvl="5">
              <a:spcBef>
                <a:spcPts val="0"/>
              </a:spcBef>
              <a:spcAft>
                <a:spcPts val="0"/>
              </a:spcAft>
              <a:buSzPts val="1600"/>
              <a:buFont typeface="Poppins SemiBold"/>
              <a:buNone/>
              <a:defRPr>
                <a:latin typeface="Poppins SemiBold"/>
                <a:ea typeface="Poppins SemiBold"/>
                <a:cs typeface="Poppins SemiBold"/>
                <a:sym typeface="Poppins SemiBold"/>
              </a:defRPr>
            </a:lvl6pPr>
            <a:lvl7pPr lvl="6">
              <a:spcBef>
                <a:spcPts val="0"/>
              </a:spcBef>
              <a:spcAft>
                <a:spcPts val="0"/>
              </a:spcAft>
              <a:buSzPts val="1600"/>
              <a:buFont typeface="Poppins SemiBold"/>
              <a:buNone/>
              <a:defRPr>
                <a:latin typeface="Poppins SemiBold"/>
                <a:ea typeface="Poppins SemiBold"/>
                <a:cs typeface="Poppins SemiBold"/>
                <a:sym typeface="Poppins SemiBold"/>
              </a:defRPr>
            </a:lvl7pPr>
            <a:lvl8pPr lvl="7">
              <a:spcBef>
                <a:spcPts val="0"/>
              </a:spcBef>
              <a:spcAft>
                <a:spcPts val="0"/>
              </a:spcAft>
              <a:buSzPts val="1600"/>
              <a:buFont typeface="Poppins SemiBold"/>
              <a:buNone/>
              <a:defRPr>
                <a:latin typeface="Poppins SemiBold"/>
                <a:ea typeface="Poppins SemiBold"/>
                <a:cs typeface="Poppins SemiBold"/>
                <a:sym typeface="Poppins SemiBold"/>
              </a:defRPr>
            </a:lvl8pPr>
            <a:lvl9pPr lvl="8">
              <a:spcBef>
                <a:spcPts val="0"/>
              </a:spcBef>
              <a:spcAft>
                <a:spcPts val="0"/>
              </a:spcAft>
              <a:buSzPts val="1600"/>
              <a:buFont typeface="Poppins SemiBold"/>
              <a:buNone/>
              <a:defRPr>
                <a:latin typeface="Poppins SemiBold"/>
                <a:ea typeface="Poppins SemiBold"/>
                <a:cs typeface="Poppins SemiBold"/>
                <a:sym typeface="Poppins SemiBold"/>
              </a:defRPr>
            </a:lvl9pPr>
          </a:lstStyle>
          <a:p>
            <a:endParaRPr/>
          </a:p>
        </p:txBody>
      </p:sp>
      <p:sp>
        <p:nvSpPr>
          <p:cNvPr id="159" name="Google Shape;159;p23"/>
          <p:cNvSpPr txBox="1">
            <a:spLocks noGrp="1"/>
          </p:cNvSpPr>
          <p:nvPr>
            <p:ph type="subTitle" idx="15"/>
          </p:nvPr>
        </p:nvSpPr>
        <p:spPr>
          <a:xfrm>
            <a:off x="5669227" y="7529339"/>
            <a:ext cx="5488213" cy="858453"/>
          </a:xfrm>
          <a:prstGeom prst="rect">
            <a:avLst/>
          </a:prstGeom>
        </p:spPr>
        <p:txBody>
          <a:bodyPr spcFirstLastPara="1" wrap="square" lIns="91425" tIns="91425" rIns="91425" bIns="91425" anchor="ctr" anchorCtr="0">
            <a:noAutofit/>
          </a:bodyPr>
          <a:lstStyle>
            <a:lvl1pPr lvl="0">
              <a:spcBef>
                <a:spcPts val="0"/>
              </a:spcBef>
              <a:spcAft>
                <a:spcPts val="0"/>
              </a:spcAft>
              <a:buSzPts val="1600"/>
              <a:buFont typeface="Poppins SemiBold"/>
              <a:buNone/>
              <a:defRPr>
                <a:latin typeface="Poppins SemiBold"/>
                <a:ea typeface="Poppins SemiBold"/>
                <a:cs typeface="Poppins SemiBold"/>
                <a:sym typeface="Poppins SemiBold"/>
              </a:defRPr>
            </a:lvl1pPr>
            <a:lvl2pPr lvl="1">
              <a:spcBef>
                <a:spcPts val="0"/>
              </a:spcBef>
              <a:spcAft>
                <a:spcPts val="0"/>
              </a:spcAft>
              <a:buSzPts val="1600"/>
              <a:buFont typeface="Poppins SemiBold"/>
              <a:buNone/>
              <a:defRPr>
                <a:latin typeface="Poppins SemiBold"/>
                <a:ea typeface="Poppins SemiBold"/>
                <a:cs typeface="Poppins SemiBold"/>
                <a:sym typeface="Poppins SemiBold"/>
              </a:defRPr>
            </a:lvl2pPr>
            <a:lvl3pPr lvl="2">
              <a:spcBef>
                <a:spcPts val="0"/>
              </a:spcBef>
              <a:spcAft>
                <a:spcPts val="0"/>
              </a:spcAft>
              <a:buSzPts val="1600"/>
              <a:buFont typeface="Poppins SemiBold"/>
              <a:buNone/>
              <a:defRPr>
                <a:latin typeface="Poppins SemiBold"/>
                <a:ea typeface="Poppins SemiBold"/>
                <a:cs typeface="Poppins SemiBold"/>
                <a:sym typeface="Poppins SemiBold"/>
              </a:defRPr>
            </a:lvl3pPr>
            <a:lvl4pPr lvl="3">
              <a:spcBef>
                <a:spcPts val="0"/>
              </a:spcBef>
              <a:spcAft>
                <a:spcPts val="0"/>
              </a:spcAft>
              <a:buSzPts val="1600"/>
              <a:buFont typeface="Poppins SemiBold"/>
              <a:buNone/>
              <a:defRPr>
                <a:latin typeface="Poppins SemiBold"/>
                <a:ea typeface="Poppins SemiBold"/>
                <a:cs typeface="Poppins SemiBold"/>
                <a:sym typeface="Poppins SemiBold"/>
              </a:defRPr>
            </a:lvl4pPr>
            <a:lvl5pPr lvl="4">
              <a:spcBef>
                <a:spcPts val="0"/>
              </a:spcBef>
              <a:spcAft>
                <a:spcPts val="0"/>
              </a:spcAft>
              <a:buSzPts val="1600"/>
              <a:buFont typeface="Poppins SemiBold"/>
              <a:buNone/>
              <a:defRPr>
                <a:latin typeface="Poppins SemiBold"/>
                <a:ea typeface="Poppins SemiBold"/>
                <a:cs typeface="Poppins SemiBold"/>
                <a:sym typeface="Poppins SemiBold"/>
              </a:defRPr>
            </a:lvl5pPr>
            <a:lvl6pPr lvl="5">
              <a:spcBef>
                <a:spcPts val="0"/>
              </a:spcBef>
              <a:spcAft>
                <a:spcPts val="0"/>
              </a:spcAft>
              <a:buSzPts val="1600"/>
              <a:buFont typeface="Poppins SemiBold"/>
              <a:buNone/>
              <a:defRPr>
                <a:latin typeface="Poppins SemiBold"/>
                <a:ea typeface="Poppins SemiBold"/>
                <a:cs typeface="Poppins SemiBold"/>
                <a:sym typeface="Poppins SemiBold"/>
              </a:defRPr>
            </a:lvl6pPr>
            <a:lvl7pPr lvl="6">
              <a:spcBef>
                <a:spcPts val="0"/>
              </a:spcBef>
              <a:spcAft>
                <a:spcPts val="0"/>
              </a:spcAft>
              <a:buSzPts val="1600"/>
              <a:buFont typeface="Poppins SemiBold"/>
              <a:buNone/>
              <a:defRPr>
                <a:latin typeface="Poppins SemiBold"/>
                <a:ea typeface="Poppins SemiBold"/>
                <a:cs typeface="Poppins SemiBold"/>
                <a:sym typeface="Poppins SemiBold"/>
              </a:defRPr>
            </a:lvl7pPr>
            <a:lvl8pPr lvl="7">
              <a:spcBef>
                <a:spcPts val="0"/>
              </a:spcBef>
              <a:spcAft>
                <a:spcPts val="0"/>
              </a:spcAft>
              <a:buSzPts val="1600"/>
              <a:buFont typeface="Poppins SemiBold"/>
              <a:buNone/>
              <a:defRPr>
                <a:latin typeface="Poppins SemiBold"/>
                <a:ea typeface="Poppins SemiBold"/>
                <a:cs typeface="Poppins SemiBold"/>
                <a:sym typeface="Poppins SemiBold"/>
              </a:defRPr>
            </a:lvl8pPr>
            <a:lvl9pPr lvl="8">
              <a:spcBef>
                <a:spcPts val="0"/>
              </a:spcBef>
              <a:spcAft>
                <a:spcPts val="0"/>
              </a:spcAft>
              <a:buSzPts val="1600"/>
              <a:buFont typeface="Poppins SemiBold"/>
              <a:buNone/>
              <a:defRPr>
                <a:latin typeface="Poppins SemiBold"/>
                <a:ea typeface="Poppins SemiBold"/>
                <a:cs typeface="Poppins SemiBold"/>
                <a:sym typeface="Poppins SemiBold"/>
              </a:defRPr>
            </a:lvl9pPr>
          </a:lstStyle>
          <a:p>
            <a:endParaRPr/>
          </a:p>
        </p:txBody>
      </p:sp>
      <p:sp>
        <p:nvSpPr>
          <p:cNvPr id="160" name="Google Shape;160;p23"/>
          <p:cNvSpPr txBox="1">
            <a:spLocks noGrp="1"/>
          </p:cNvSpPr>
          <p:nvPr>
            <p:ph type="title"/>
          </p:nvPr>
        </p:nvSpPr>
        <p:spPr>
          <a:xfrm>
            <a:off x="325120" y="433494"/>
            <a:ext cx="4161707" cy="615523"/>
          </a:xfrm>
          <a:prstGeom prst="rect">
            <a:avLst/>
          </a:prstGeom>
        </p:spPr>
        <p:txBody>
          <a:bodyPr spcFirstLastPara="1" wrap="square" lIns="91425" tIns="91425" rIns="91425" bIns="91425" anchor="t" anchorCtr="0">
            <a:spAutoFit/>
          </a:bodyPr>
          <a:lstStyle>
            <a:lvl1pPr lvl="0">
              <a:spcBef>
                <a:spcPts val="0"/>
              </a:spcBef>
              <a:spcAft>
                <a:spcPts val="0"/>
              </a:spcAft>
              <a:buNone/>
              <a:defRPr/>
            </a:lvl1pPr>
            <a:lvl2pPr lvl="1">
              <a:spcBef>
                <a:spcPts val="0"/>
              </a:spcBef>
              <a:spcAft>
                <a:spcPts val="0"/>
              </a:spcAft>
              <a:buNone/>
              <a:defRPr>
                <a:latin typeface="Poppins SemiBold"/>
                <a:ea typeface="Poppins SemiBold"/>
                <a:cs typeface="Poppins SemiBold"/>
                <a:sym typeface="Poppins SemiBold"/>
              </a:defRPr>
            </a:lvl2pPr>
            <a:lvl3pPr lvl="2">
              <a:spcBef>
                <a:spcPts val="0"/>
              </a:spcBef>
              <a:spcAft>
                <a:spcPts val="0"/>
              </a:spcAft>
              <a:buNone/>
              <a:defRPr>
                <a:latin typeface="Poppins SemiBold"/>
                <a:ea typeface="Poppins SemiBold"/>
                <a:cs typeface="Poppins SemiBold"/>
                <a:sym typeface="Poppins SemiBold"/>
              </a:defRPr>
            </a:lvl3pPr>
            <a:lvl4pPr lvl="3">
              <a:spcBef>
                <a:spcPts val="0"/>
              </a:spcBef>
              <a:spcAft>
                <a:spcPts val="0"/>
              </a:spcAft>
              <a:buNone/>
              <a:defRPr>
                <a:latin typeface="Poppins SemiBold"/>
                <a:ea typeface="Poppins SemiBold"/>
                <a:cs typeface="Poppins SemiBold"/>
                <a:sym typeface="Poppins SemiBold"/>
              </a:defRPr>
            </a:lvl4pPr>
            <a:lvl5pPr lvl="4">
              <a:spcBef>
                <a:spcPts val="0"/>
              </a:spcBef>
              <a:spcAft>
                <a:spcPts val="0"/>
              </a:spcAft>
              <a:buNone/>
              <a:defRPr>
                <a:latin typeface="Poppins SemiBold"/>
                <a:ea typeface="Poppins SemiBold"/>
                <a:cs typeface="Poppins SemiBold"/>
                <a:sym typeface="Poppins SemiBold"/>
              </a:defRPr>
            </a:lvl5pPr>
            <a:lvl6pPr lvl="5">
              <a:spcBef>
                <a:spcPts val="0"/>
              </a:spcBef>
              <a:spcAft>
                <a:spcPts val="0"/>
              </a:spcAft>
              <a:buNone/>
              <a:defRPr>
                <a:latin typeface="Poppins SemiBold"/>
                <a:ea typeface="Poppins SemiBold"/>
                <a:cs typeface="Poppins SemiBold"/>
                <a:sym typeface="Poppins SemiBold"/>
              </a:defRPr>
            </a:lvl6pPr>
            <a:lvl7pPr lvl="6">
              <a:spcBef>
                <a:spcPts val="0"/>
              </a:spcBef>
              <a:spcAft>
                <a:spcPts val="0"/>
              </a:spcAft>
              <a:buNone/>
              <a:defRPr>
                <a:latin typeface="Poppins SemiBold"/>
                <a:ea typeface="Poppins SemiBold"/>
                <a:cs typeface="Poppins SemiBold"/>
                <a:sym typeface="Poppins SemiBold"/>
              </a:defRPr>
            </a:lvl7pPr>
            <a:lvl8pPr lvl="7">
              <a:spcBef>
                <a:spcPts val="0"/>
              </a:spcBef>
              <a:spcAft>
                <a:spcPts val="0"/>
              </a:spcAft>
              <a:buNone/>
              <a:defRPr>
                <a:latin typeface="Poppins SemiBold"/>
                <a:ea typeface="Poppins SemiBold"/>
                <a:cs typeface="Poppins SemiBold"/>
                <a:sym typeface="Poppins SemiBold"/>
              </a:defRPr>
            </a:lvl8pPr>
            <a:lvl9pPr lvl="8">
              <a:spcBef>
                <a:spcPts val="0"/>
              </a:spcBef>
              <a:spcAft>
                <a:spcPts val="0"/>
              </a:spcAft>
              <a:buNone/>
              <a:defRPr>
                <a:latin typeface="Poppins SemiBold"/>
                <a:ea typeface="Poppins SemiBold"/>
                <a:cs typeface="Poppins SemiBold"/>
                <a:sym typeface="Poppins SemiBold"/>
              </a:defRPr>
            </a:lvl9pPr>
          </a:lstStyle>
          <a:p>
            <a:endParaRPr/>
          </a:p>
        </p:txBody>
      </p:sp>
      <p:sp>
        <p:nvSpPr>
          <p:cNvPr id="161" name="Google Shape;161;p23"/>
          <p:cNvSpPr txBox="1"/>
          <p:nvPr/>
        </p:nvSpPr>
        <p:spPr>
          <a:xfrm>
            <a:off x="9557760" y="9102745"/>
            <a:ext cx="3121920" cy="415841"/>
          </a:xfrm>
          <a:prstGeom prst="rect">
            <a:avLst/>
          </a:prstGeom>
          <a:noFill/>
          <a:ln>
            <a:noFill/>
          </a:ln>
        </p:spPr>
        <p:txBody>
          <a:bodyPr spcFirstLastPara="1" wrap="square" lIns="130027" tIns="130027" rIns="130027" bIns="130027" anchor="t" anchorCtr="0">
            <a:spAutoFit/>
          </a:bodyPr>
          <a:lstStyle/>
          <a:p>
            <a:pPr marL="0" lvl="0" indent="0" algn="r" rtl="0">
              <a:spcBef>
                <a:spcPts val="0"/>
              </a:spcBef>
              <a:spcAft>
                <a:spcPts val="0"/>
              </a:spcAft>
              <a:buNone/>
            </a:pPr>
            <a:fld id="{00000000-1234-1234-1234-123412341234}" type="slidenum">
              <a:rPr lang="en" sz="996">
                <a:solidFill>
                  <a:schemeClr val="accent5"/>
                </a:solidFill>
                <a:latin typeface="Nunito Sans"/>
                <a:ea typeface="Nunito Sans"/>
                <a:cs typeface="Nunito Sans"/>
                <a:sym typeface="Nunito Sans"/>
              </a:rPr>
              <a:pPr marL="0" lvl="0" indent="0" algn="r" rtl="0">
                <a:spcBef>
                  <a:spcPts val="0"/>
                </a:spcBef>
                <a:spcAft>
                  <a:spcPts val="0"/>
                </a:spcAft>
                <a:buNone/>
              </a:pPr>
              <a:t>‹#›</a:t>
            </a:fld>
            <a:endParaRPr sz="996">
              <a:solidFill>
                <a:schemeClr val="accent5"/>
              </a:solidFill>
              <a:latin typeface="Nunito Sans"/>
              <a:ea typeface="Nunito Sans"/>
              <a:cs typeface="Nunito Sans"/>
              <a:sym typeface="Nunito Sans"/>
            </a:endParaRPr>
          </a:p>
        </p:txBody>
      </p:sp>
      <p:sp>
        <p:nvSpPr>
          <p:cNvPr id="162" name="Google Shape;162;p23"/>
          <p:cNvSpPr txBox="1">
            <a:spLocks noGrp="1"/>
          </p:cNvSpPr>
          <p:nvPr>
            <p:ph type="subTitle" idx="16"/>
          </p:nvPr>
        </p:nvSpPr>
        <p:spPr>
          <a:xfrm>
            <a:off x="11167182" y="967680"/>
            <a:ext cx="1512107" cy="858453"/>
          </a:xfrm>
          <a:prstGeom prst="rect">
            <a:avLst/>
          </a:prstGeom>
        </p:spPr>
        <p:txBody>
          <a:bodyPr spcFirstLastPara="1" wrap="square" lIns="91425" tIns="91425" rIns="91425" bIns="91425" anchor="ctr" anchorCtr="0">
            <a:noAutofit/>
          </a:bodyPr>
          <a:lstStyle>
            <a:lvl1pPr lvl="0" algn="r">
              <a:spcBef>
                <a:spcPts val="0"/>
              </a:spcBef>
              <a:spcAft>
                <a:spcPts val="0"/>
              </a:spcAft>
              <a:buSzPts val="1600"/>
              <a:buFont typeface="Nunito Sans"/>
              <a:buNone/>
              <a:defRPr>
                <a:latin typeface="Nunito Sans"/>
                <a:ea typeface="Nunito Sans"/>
                <a:cs typeface="Nunito Sans"/>
                <a:sym typeface="Nunito Sans"/>
              </a:defRPr>
            </a:lvl1pPr>
            <a:lvl2pPr lvl="1" algn="r">
              <a:spcBef>
                <a:spcPts val="0"/>
              </a:spcBef>
              <a:spcAft>
                <a:spcPts val="0"/>
              </a:spcAft>
              <a:buSzPts val="1600"/>
              <a:buFont typeface="Nunito Sans"/>
              <a:buNone/>
              <a:defRPr>
                <a:latin typeface="Nunito Sans"/>
                <a:ea typeface="Nunito Sans"/>
                <a:cs typeface="Nunito Sans"/>
                <a:sym typeface="Nunito Sans"/>
              </a:defRPr>
            </a:lvl2pPr>
            <a:lvl3pPr lvl="2" algn="r">
              <a:spcBef>
                <a:spcPts val="0"/>
              </a:spcBef>
              <a:spcAft>
                <a:spcPts val="0"/>
              </a:spcAft>
              <a:buSzPts val="1600"/>
              <a:buFont typeface="Nunito Sans"/>
              <a:buNone/>
              <a:defRPr>
                <a:latin typeface="Nunito Sans"/>
                <a:ea typeface="Nunito Sans"/>
                <a:cs typeface="Nunito Sans"/>
                <a:sym typeface="Nunito Sans"/>
              </a:defRPr>
            </a:lvl3pPr>
            <a:lvl4pPr lvl="3" algn="r">
              <a:spcBef>
                <a:spcPts val="0"/>
              </a:spcBef>
              <a:spcAft>
                <a:spcPts val="0"/>
              </a:spcAft>
              <a:buSzPts val="1600"/>
              <a:buFont typeface="Nunito Sans"/>
              <a:buNone/>
              <a:defRPr>
                <a:latin typeface="Nunito Sans"/>
                <a:ea typeface="Nunito Sans"/>
                <a:cs typeface="Nunito Sans"/>
                <a:sym typeface="Nunito Sans"/>
              </a:defRPr>
            </a:lvl4pPr>
            <a:lvl5pPr lvl="4" algn="r">
              <a:spcBef>
                <a:spcPts val="0"/>
              </a:spcBef>
              <a:spcAft>
                <a:spcPts val="0"/>
              </a:spcAft>
              <a:buSzPts val="1600"/>
              <a:buFont typeface="Nunito Sans"/>
              <a:buNone/>
              <a:defRPr>
                <a:latin typeface="Nunito Sans"/>
                <a:ea typeface="Nunito Sans"/>
                <a:cs typeface="Nunito Sans"/>
                <a:sym typeface="Nunito Sans"/>
              </a:defRPr>
            </a:lvl5pPr>
            <a:lvl6pPr lvl="5" algn="r">
              <a:spcBef>
                <a:spcPts val="0"/>
              </a:spcBef>
              <a:spcAft>
                <a:spcPts val="0"/>
              </a:spcAft>
              <a:buSzPts val="1600"/>
              <a:buFont typeface="Nunito Sans"/>
              <a:buNone/>
              <a:defRPr>
                <a:latin typeface="Nunito Sans"/>
                <a:ea typeface="Nunito Sans"/>
                <a:cs typeface="Nunito Sans"/>
                <a:sym typeface="Nunito Sans"/>
              </a:defRPr>
            </a:lvl6pPr>
            <a:lvl7pPr lvl="6" algn="r">
              <a:spcBef>
                <a:spcPts val="0"/>
              </a:spcBef>
              <a:spcAft>
                <a:spcPts val="0"/>
              </a:spcAft>
              <a:buSzPts val="1600"/>
              <a:buFont typeface="Nunito Sans"/>
              <a:buNone/>
              <a:defRPr>
                <a:latin typeface="Nunito Sans"/>
                <a:ea typeface="Nunito Sans"/>
                <a:cs typeface="Nunito Sans"/>
                <a:sym typeface="Nunito Sans"/>
              </a:defRPr>
            </a:lvl7pPr>
            <a:lvl8pPr lvl="7" algn="r">
              <a:spcBef>
                <a:spcPts val="0"/>
              </a:spcBef>
              <a:spcAft>
                <a:spcPts val="0"/>
              </a:spcAft>
              <a:buSzPts val="1600"/>
              <a:buFont typeface="Nunito Sans"/>
              <a:buNone/>
              <a:defRPr>
                <a:latin typeface="Nunito Sans"/>
                <a:ea typeface="Nunito Sans"/>
                <a:cs typeface="Nunito Sans"/>
                <a:sym typeface="Nunito Sans"/>
              </a:defRPr>
            </a:lvl8pPr>
            <a:lvl9pPr lvl="8" algn="r">
              <a:spcBef>
                <a:spcPts val="0"/>
              </a:spcBef>
              <a:spcAft>
                <a:spcPts val="0"/>
              </a:spcAft>
              <a:buSzPts val="1600"/>
              <a:buFont typeface="Nunito Sans"/>
              <a:buNone/>
              <a:defRPr>
                <a:latin typeface="Nunito Sans"/>
                <a:ea typeface="Nunito Sans"/>
                <a:cs typeface="Nunito Sans"/>
                <a:sym typeface="Nunito Sans"/>
              </a:defRPr>
            </a:lvl9pPr>
          </a:lstStyle>
          <a:p>
            <a:endParaRPr/>
          </a:p>
        </p:txBody>
      </p:sp>
      <p:sp>
        <p:nvSpPr>
          <p:cNvPr id="163" name="Google Shape;163;p23"/>
          <p:cNvSpPr txBox="1">
            <a:spLocks noGrp="1"/>
          </p:cNvSpPr>
          <p:nvPr>
            <p:ph type="subTitle" idx="17"/>
          </p:nvPr>
        </p:nvSpPr>
        <p:spPr>
          <a:xfrm>
            <a:off x="11167182" y="2280012"/>
            <a:ext cx="1512107" cy="858453"/>
          </a:xfrm>
          <a:prstGeom prst="rect">
            <a:avLst/>
          </a:prstGeom>
        </p:spPr>
        <p:txBody>
          <a:bodyPr spcFirstLastPara="1" wrap="square" lIns="91425" tIns="91425" rIns="91425" bIns="91425" anchor="ctr" anchorCtr="0">
            <a:noAutofit/>
          </a:bodyPr>
          <a:lstStyle>
            <a:lvl1pPr lvl="0" algn="r">
              <a:spcBef>
                <a:spcPts val="0"/>
              </a:spcBef>
              <a:spcAft>
                <a:spcPts val="0"/>
              </a:spcAft>
              <a:buSzPts val="1600"/>
              <a:buFont typeface="Nunito Sans"/>
              <a:buNone/>
              <a:defRPr>
                <a:latin typeface="Nunito Sans"/>
                <a:ea typeface="Nunito Sans"/>
                <a:cs typeface="Nunito Sans"/>
                <a:sym typeface="Nunito Sans"/>
              </a:defRPr>
            </a:lvl1pPr>
            <a:lvl2pPr lvl="1" algn="r">
              <a:spcBef>
                <a:spcPts val="0"/>
              </a:spcBef>
              <a:spcAft>
                <a:spcPts val="0"/>
              </a:spcAft>
              <a:buSzPts val="1600"/>
              <a:buFont typeface="Nunito Sans"/>
              <a:buNone/>
              <a:defRPr>
                <a:latin typeface="Nunito Sans"/>
                <a:ea typeface="Nunito Sans"/>
                <a:cs typeface="Nunito Sans"/>
                <a:sym typeface="Nunito Sans"/>
              </a:defRPr>
            </a:lvl2pPr>
            <a:lvl3pPr lvl="2" algn="r">
              <a:spcBef>
                <a:spcPts val="0"/>
              </a:spcBef>
              <a:spcAft>
                <a:spcPts val="0"/>
              </a:spcAft>
              <a:buSzPts val="1600"/>
              <a:buFont typeface="Nunito Sans"/>
              <a:buNone/>
              <a:defRPr>
                <a:latin typeface="Nunito Sans"/>
                <a:ea typeface="Nunito Sans"/>
                <a:cs typeface="Nunito Sans"/>
                <a:sym typeface="Nunito Sans"/>
              </a:defRPr>
            </a:lvl3pPr>
            <a:lvl4pPr lvl="3" algn="r">
              <a:spcBef>
                <a:spcPts val="0"/>
              </a:spcBef>
              <a:spcAft>
                <a:spcPts val="0"/>
              </a:spcAft>
              <a:buSzPts val="1600"/>
              <a:buFont typeface="Nunito Sans"/>
              <a:buNone/>
              <a:defRPr>
                <a:latin typeface="Nunito Sans"/>
                <a:ea typeface="Nunito Sans"/>
                <a:cs typeface="Nunito Sans"/>
                <a:sym typeface="Nunito Sans"/>
              </a:defRPr>
            </a:lvl4pPr>
            <a:lvl5pPr lvl="4" algn="r">
              <a:spcBef>
                <a:spcPts val="0"/>
              </a:spcBef>
              <a:spcAft>
                <a:spcPts val="0"/>
              </a:spcAft>
              <a:buSzPts val="1600"/>
              <a:buFont typeface="Nunito Sans"/>
              <a:buNone/>
              <a:defRPr>
                <a:latin typeface="Nunito Sans"/>
                <a:ea typeface="Nunito Sans"/>
                <a:cs typeface="Nunito Sans"/>
                <a:sym typeface="Nunito Sans"/>
              </a:defRPr>
            </a:lvl5pPr>
            <a:lvl6pPr lvl="5" algn="r">
              <a:spcBef>
                <a:spcPts val="0"/>
              </a:spcBef>
              <a:spcAft>
                <a:spcPts val="0"/>
              </a:spcAft>
              <a:buSzPts val="1600"/>
              <a:buFont typeface="Nunito Sans"/>
              <a:buNone/>
              <a:defRPr>
                <a:latin typeface="Nunito Sans"/>
                <a:ea typeface="Nunito Sans"/>
                <a:cs typeface="Nunito Sans"/>
                <a:sym typeface="Nunito Sans"/>
              </a:defRPr>
            </a:lvl6pPr>
            <a:lvl7pPr lvl="6" algn="r">
              <a:spcBef>
                <a:spcPts val="0"/>
              </a:spcBef>
              <a:spcAft>
                <a:spcPts val="0"/>
              </a:spcAft>
              <a:buSzPts val="1600"/>
              <a:buFont typeface="Nunito Sans"/>
              <a:buNone/>
              <a:defRPr>
                <a:latin typeface="Nunito Sans"/>
                <a:ea typeface="Nunito Sans"/>
                <a:cs typeface="Nunito Sans"/>
                <a:sym typeface="Nunito Sans"/>
              </a:defRPr>
            </a:lvl7pPr>
            <a:lvl8pPr lvl="7" algn="r">
              <a:spcBef>
                <a:spcPts val="0"/>
              </a:spcBef>
              <a:spcAft>
                <a:spcPts val="0"/>
              </a:spcAft>
              <a:buSzPts val="1600"/>
              <a:buFont typeface="Nunito Sans"/>
              <a:buNone/>
              <a:defRPr>
                <a:latin typeface="Nunito Sans"/>
                <a:ea typeface="Nunito Sans"/>
                <a:cs typeface="Nunito Sans"/>
                <a:sym typeface="Nunito Sans"/>
              </a:defRPr>
            </a:lvl8pPr>
            <a:lvl9pPr lvl="8" algn="r">
              <a:spcBef>
                <a:spcPts val="0"/>
              </a:spcBef>
              <a:spcAft>
                <a:spcPts val="0"/>
              </a:spcAft>
              <a:buSzPts val="1600"/>
              <a:buFont typeface="Nunito Sans"/>
              <a:buNone/>
              <a:defRPr>
                <a:latin typeface="Nunito Sans"/>
                <a:ea typeface="Nunito Sans"/>
                <a:cs typeface="Nunito Sans"/>
                <a:sym typeface="Nunito Sans"/>
              </a:defRPr>
            </a:lvl9pPr>
          </a:lstStyle>
          <a:p>
            <a:endParaRPr/>
          </a:p>
        </p:txBody>
      </p:sp>
      <p:sp>
        <p:nvSpPr>
          <p:cNvPr id="164" name="Google Shape;164;p23"/>
          <p:cNvSpPr txBox="1">
            <a:spLocks noGrp="1"/>
          </p:cNvSpPr>
          <p:nvPr>
            <p:ph type="subTitle" idx="18"/>
          </p:nvPr>
        </p:nvSpPr>
        <p:spPr>
          <a:xfrm>
            <a:off x="11167182" y="3592344"/>
            <a:ext cx="1512107" cy="858453"/>
          </a:xfrm>
          <a:prstGeom prst="rect">
            <a:avLst/>
          </a:prstGeom>
        </p:spPr>
        <p:txBody>
          <a:bodyPr spcFirstLastPara="1" wrap="square" lIns="91425" tIns="91425" rIns="91425" bIns="91425" anchor="ctr" anchorCtr="0">
            <a:noAutofit/>
          </a:bodyPr>
          <a:lstStyle>
            <a:lvl1pPr lvl="0" algn="r">
              <a:spcBef>
                <a:spcPts val="0"/>
              </a:spcBef>
              <a:spcAft>
                <a:spcPts val="0"/>
              </a:spcAft>
              <a:buSzPts val="1600"/>
              <a:buFont typeface="Nunito Sans"/>
              <a:buNone/>
              <a:defRPr>
                <a:latin typeface="Nunito Sans"/>
                <a:ea typeface="Nunito Sans"/>
                <a:cs typeface="Nunito Sans"/>
                <a:sym typeface="Nunito Sans"/>
              </a:defRPr>
            </a:lvl1pPr>
            <a:lvl2pPr lvl="1" algn="r">
              <a:spcBef>
                <a:spcPts val="0"/>
              </a:spcBef>
              <a:spcAft>
                <a:spcPts val="0"/>
              </a:spcAft>
              <a:buSzPts val="1600"/>
              <a:buFont typeface="Nunito Sans"/>
              <a:buNone/>
              <a:defRPr>
                <a:latin typeface="Nunito Sans"/>
                <a:ea typeface="Nunito Sans"/>
                <a:cs typeface="Nunito Sans"/>
                <a:sym typeface="Nunito Sans"/>
              </a:defRPr>
            </a:lvl2pPr>
            <a:lvl3pPr lvl="2" algn="r">
              <a:spcBef>
                <a:spcPts val="0"/>
              </a:spcBef>
              <a:spcAft>
                <a:spcPts val="0"/>
              </a:spcAft>
              <a:buSzPts val="1600"/>
              <a:buFont typeface="Nunito Sans"/>
              <a:buNone/>
              <a:defRPr>
                <a:latin typeface="Nunito Sans"/>
                <a:ea typeface="Nunito Sans"/>
                <a:cs typeface="Nunito Sans"/>
                <a:sym typeface="Nunito Sans"/>
              </a:defRPr>
            </a:lvl3pPr>
            <a:lvl4pPr lvl="3" algn="r">
              <a:spcBef>
                <a:spcPts val="0"/>
              </a:spcBef>
              <a:spcAft>
                <a:spcPts val="0"/>
              </a:spcAft>
              <a:buSzPts val="1600"/>
              <a:buFont typeface="Nunito Sans"/>
              <a:buNone/>
              <a:defRPr>
                <a:latin typeface="Nunito Sans"/>
                <a:ea typeface="Nunito Sans"/>
                <a:cs typeface="Nunito Sans"/>
                <a:sym typeface="Nunito Sans"/>
              </a:defRPr>
            </a:lvl4pPr>
            <a:lvl5pPr lvl="4" algn="r">
              <a:spcBef>
                <a:spcPts val="0"/>
              </a:spcBef>
              <a:spcAft>
                <a:spcPts val="0"/>
              </a:spcAft>
              <a:buSzPts val="1600"/>
              <a:buFont typeface="Nunito Sans"/>
              <a:buNone/>
              <a:defRPr>
                <a:latin typeface="Nunito Sans"/>
                <a:ea typeface="Nunito Sans"/>
                <a:cs typeface="Nunito Sans"/>
                <a:sym typeface="Nunito Sans"/>
              </a:defRPr>
            </a:lvl5pPr>
            <a:lvl6pPr lvl="5" algn="r">
              <a:spcBef>
                <a:spcPts val="0"/>
              </a:spcBef>
              <a:spcAft>
                <a:spcPts val="0"/>
              </a:spcAft>
              <a:buSzPts val="1600"/>
              <a:buFont typeface="Nunito Sans"/>
              <a:buNone/>
              <a:defRPr>
                <a:latin typeface="Nunito Sans"/>
                <a:ea typeface="Nunito Sans"/>
                <a:cs typeface="Nunito Sans"/>
                <a:sym typeface="Nunito Sans"/>
              </a:defRPr>
            </a:lvl6pPr>
            <a:lvl7pPr lvl="6" algn="r">
              <a:spcBef>
                <a:spcPts val="0"/>
              </a:spcBef>
              <a:spcAft>
                <a:spcPts val="0"/>
              </a:spcAft>
              <a:buSzPts val="1600"/>
              <a:buFont typeface="Nunito Sans"/>
              <a:buNone/>
              <a:defRPr>
                <a:latin typeface="Nunito Sans"/>
                <a:ea typeface="Nunito Sans"/>
                <a:cs typeface="Nunito Sans"/>
                <a:sym typeface="Nunito Sans"/>
              </a:defRPr>
            </a:lvl7pPr>
            <a:lvl8pPr lvl="7" algn="r">
              <a:spcBef>
                <a:spcPts val="0"/>
              </a:spcBef>
              <a:spcAft>
                <a:spcPts val="0"/>
              </a:spcAft>
              <a:buSzPts val="1600"/>
              <a:buFont typeface="Nunito Sans"/>
              <a:buNone/>
              <a:defRPr>
                <a:latin typeface="Nunito Sans"/>
                <a:ea typeface="Nunito Sans"/>
                <a:cs typeface="Nunito Sans"/>
                <a:sym typeface="Nunito Sans"/>
              </a:defRPr>
            </a:lvl8pPr>
            <a:lvl9pPr lvl="8" algn="r">
              <a:spcBef>
                <a:spcPts val="0"/>
              </a:spcBef>
              <a:spcAft>
                <a:spcPts val="0"/>
              </a:spcAft>
              <a:buSzPts val="1600"/>
              <a:buFont typeface="Nunito Sans"/>
              <a:buNone/>
              <a:defRPr>
                <a:latin typeface="Nunito Sans"/>
                <a:ea typeface="Nunito Sans"/>
                <a:cs typeface="Nunito Sans"/>
                <a:sym typeface="Nunito Sans"/>
              </a:defRPr>
            </a:lvl9pPr>
          </a:lstStyle>
          <a:p>
            <a:endParaRPr/>
          </a:p>
        </p:txBody>
      </p:sp>
      <p:sp>
        <p:nvSpPr>
          <p:cNvPr id="165" name="Google Shape;165;p23"/>
          <p:cNvSpPr txBox="1">
            <a:spLocks noGrp="1"/>
          </p:cNvSpPr>
          <p:nvPr>
            <p:ph type="subTitle" idx="19"/>
          </p:nvPr>
        </p:nvSpPr>
        <p:spPr>
          <a:xfrm>
            <a:off x="11167182" y="4904676"/>
            <a:ext cx="1512107" cy="858453"/>
          </a:xfrm>
          <a:prstGeom prst="rect">
            <a:avLst/>
          </a:prstGeom>
        </p:spPr>
        <p:txBody>
          <a:bodyPr spcFirstLastPara="1" wrap="square" lIns="91425" tIns="91425" rIns="91425" bIns="91425" anchor="ctr" anchorCtr="0">
            <a:noAutofit/>
          </a:bodyPr>
          <a:lstStyle>
            <a:lvl1pPr lvl="0" algn="r">
              <a:spcBef>
                <a:spcPts val="0"/>
              </a:spcBef>
              <a:spcAft>
                <a:spcPts val="0"/>
              </a:spcAft>
              <a:buSzPts val="1600"/>
              <a:buFont typeface="Nunito Sans"/>
              <a:buNone/>
              <a:defRPr>
                <a:latin typeface="Nunito Sans"/>
                <a:ea typeface="Nunito Sans"/>
                <a:cs typeface="Nunito Sans"/>
                <a:sym typeface="Nunito Sans"/>
              </a:defRPr>
            </a:lvl1pPr>
            <a:lvl2pPr lvl="1" algn="r">
              <a:spcBef>
                <a:spcPts val="0"/>
              </a:spcBef>
              <a:spcAft>
                <a:spcPts val="0"/>
              </a:spcAft>
              <a:buSzPts val="1600"/>
              <a:buFont typeface="Nunito Sans"/>
              <a:buNone/>
              <a:defRPr>
                <a:latin typeface="Nunito Sans"/>
                <a:ea typeface="Nunito Sans"/>
                <a:cs typeface="Nunito Sans"/>
                <a:sym typeface="Nunito Sans"/>
              </a:defRPr>
            </a:lvl2pPr>
            <a:lvl3pPr lvl="2" algn="r">
              <a:spcBef>
                <a:spcPts val="0"/>
              </a:spcBef>
              <a:spcAft>
                <a:spcPts val="0"/>
              </a:spcAft>
              <a:buSzPts val="1600"/>
              <a:buFont typeface="Nunito Sans"/>
              <a:buNone/>
              <a:defRPr>
                <a:latin typeface="Nunito Sans"/>
                <a:ea typeface="Nunito Sans"/>
                <a:cs typeface="Nunito Sans"/>
                <a:sym typeface="Nunito Sans"/>
              </a:defRPr>
            </a:lvl3pPr>
            <a:lvl4pPr lvl="3" algn="r">
              <a:spcBef>
                <a:spcPts val="0"/>
              </a:spcBef>
              <a:spcAft>
                <a:spcPts val="0"/>
              </a:spcAft>
              <a:buSzPts val="1600"/>
              <a:buFont typeface="Nunito Sans"/>
              <a:buNone/>
              <a:defRPr>
                <a:latin typeface="Nunito Sans"/>
                <a:ea typeface="Nunito Sans"/>
                <a:cs typeface="Nunito Sans"/>
                <a:sym typeface="Nunito Sans"/>
              </a:defRPr>
            </a:lvl4pPr>
            <a:lvl5pPr lvl="4" algn="r">
              <a:spcBef>
                <a:spcPts val="0"/>
              </a:spcBef>
              <a:spcAft>
                <a:spcPts val="0"/>
              </a:spcAft>
              <a:buSzPts val="1600"/>
              <a:buFont typeface="Nunito Sans"/>
              <a:buNone/>
              <a:defRPr>
                <a:latin typeface="Nunito Sans"/>
                <a:ea typeface="Nunito Sans"/>
                <a:cs typeface="Nunito Sans"/>
                <a:sym typeface="Nunito Sans"/>
              </a:defRPr>
            </a:lvl5pPr>
            <a:lvl6pPr lvl="5" algn="r">
              <a:spcBef>
                <a:spcPts val="0"/>
              </a:spcBef>
              <a:spcAft>
                <a:spcPts val="0"/>
              </a:spcAft>
              <a:buSzPts val="1600"/>
              <a:buFont typeface="Nunito Sans"/>
              <a:buNone/>
              <a:defRPr>
                <a:latin typeface="Nunito Sans"/>
                <a:ea typeface="Nunito Sans"/>
                <a:cs typeface="Nunito Sans"/>
                <a:sym typeface="Nunito Sans"/>
              </a:defRPr>
            </a:lvl6pPr>
            <a:lvl7pPr lvl="6" algn="r">
              <a:spcBef>
                <a:spcPts val="0"/>
              </a:spcBef>
              <a:spcAft>
                <a:spcPts val="0"/>
              </a:spcAft>
              <a:buSzPts val="1600"/>
              <a:buFont typeface="Nunito Sans"/>
              <a:buNone/>
              <a:defRPr>
                <a:latin typeface="Nunito Sans"/>
                <a:ea typeface="Nunito Sans"/>
                <a:cs typeface="Nunito Sans"/>
                <a:sym typeface="Nunito Sans"/>
              </a:defRPr>
            </a:lvl7pPr>
            <a:lvl8pPr lvl="7" algn="r">
              <a:spcBef>
                <a:spcPts val="0"/>
              </a:spcBef>
              <a:spcAft>
                <a:spcPts val="0"/>
              </a:spcAft>
              <a:buSzPts val="1600"/>
              <a:buFont typeface="Nunito Sans"/>
              <a:buNone/>
              <a:defRPr>
                <a:latin typeface="Nunito Sans"/>
                <a:ea typeface="Nunito Sans"/>
                <a:cs typeface="Nunito Sans"/>
                <a:sym typeface="Nunito Sans"/>
              </a:defRPr>
            </a:lvl8pPr>
            <a:lvl9pPr lvl="8" algn="r">
              <a:spcBef>
                <a:spcPts val="0"/>
              </a:spcBef>
              <a:spcAft>
                <a:spcPts val="0"/>
              </a:spcAft>
              <a:buSzPts val="1600"/>
              <a:buFont typeface="Nunito Sans"/>
              <a:buNone/>
              <a:defRPr>
                <a:latin typeface="Nunito Sans"/>
                <a:ea typeface="Nunito Sans"/>
                <a:cs typeface="Nunito Sans"/>
                <a:sym typeface="Nunito Sans"/>
              </a:defRPr>
            </a:lvl9pPr>
          </a:lstStyle>
          <a:p>
            <a:endParaRPr/>
          </a:p>
        </p:txBody>
      </p:sp>
      <p:sp>
        <p:nvSpPr>
          <p:cNvPr id="166" name="Google Shape;166;p23"/>
          <p:cNvSpPr txBox="1">
            <a:spLocks noGrp="1"/>
          </p:cNvSpPr>
          <p:nvPr>
            <p:ph type="subTitle" idx="20"/>
          </p:nvPr>
        </p:nvSpPr>
        <p:spPr>
          <a:xfrm>
            <a:off x="11167182" y="6217008"/>
            <a:ext cx="1512107" cy="858453"/>
          </a:xfrm>
          <a:prstGeom prst="rect">
            <a:avLst/>
          </a:prstGeom>
        </p:spPr>
        <p:txBody>
          <a:bodyPr spcFirstLastPara="1" wrap="square" lIns="91425" tIns="91425" rIns="91425" bIns="91425" anchor="ctr" anchorCtr="0">
            <a:noAutofit/>
          </a:bodyPr>
          <a:lstStyle>
            <a:lvl1pPr lvl="0" algn="r">
              <a:spcBef>
                <a:spcPts val="0"/>
              </a:spcBef>
              <a:spcAft>
                <a:spcPts val="0"/>
              </a:spcAft>
              <a:buSzPts val="1600"/>
              <a:buFont typeface="Nunito Sans"/>
              <a:buNone/>
              <a:defRPr>
                <a:latin typeface="Nunito Sans"/>
                <a:ea typeface="Nunito Sans"/>
                <a:cs typeface="Nunito Sans"/>
                <a:sym typeface="Nunito Sans"/>
              </a:defRPr>
            </a:lvl1pPr>
            <a:lvl2pPr lvl="1" algn="r">
              <a:spcBef>
                <a:spcPts val="0"/>
              </a:spcBef>
              <a:spcAft>
                <a:spcPts val="0"/>
              </a:spcAft>
              <a:buSzPts val="1600"/>
              <a:buFont typeface="Nunito Sans"/>
              <a:buNone/>
              <a:defRPr>
                <a:latin typeface="Nunito Sans"/>
                <a:ea typeface="Nunito Sans"/>
                <a:cs typeface="Nunito Sans"/>
                <a:sym typeface="Nunito Sans"/>
              </a:defRPr>
            </a:lvl2pPr>
            <a:lvl3pPr lvl="2" algn="r">
              <a:spcBef>
                <a:spcPts val="0"/>
              </a:spcBef>
              <a:spcAft>
                <a:spcPts val="0"/>
              </a:spcAft>
              <a:buSzPts val="1600"/>
              <a:buFont typeface="Nunito Sans"/>
              <a:buNone/>
              <a:defRPr>
                <a:latin typeface="Nunito Sans"/>
                <a:ea typeface="Nunito Sans"/>
                <a:cs typeface="Nunito Sans"/>
                <a:sym typeface="Nunito Sans"/>
              </a:defRPr>
            </a:lvl3pPr>
            <a:lvl4pPr lvl="3" algn="r">
              <a:spcBef>
                <a:spcPts val="0"/>
              </a:spcBef>
              <a:spcAft>
                <a:spcPts val="0"/>
              </a:spcAft>
              <a:buSzPts val="1600"/>
              <a:buFont typeface="Nunito Sans"/>
              <a:buNone/>
              <a:defRPr>
                <a:latin typeface="Nunito Sans"/>
                <a:ea typeface="Nunito Sans"/>
                <a:cs typeface="Nunito Sans"/>
                <a:sym typeface="Nunito Sans"/>
              </a:defRPr>
            </a:lvl4pPr>
            <a:lvl5pPr lvl="4" algn="r">
              <a:spcBef>
                <a:spcPts val="0"/>
              </a:spcBef>
              <a:spcAft>
                <a:spcPts val="0"/>
              </a:spcAft>
              <a:buSzPts val="1600"/>
              <a:buFont typeface="Nunito Sans"/>
              <a:buNone/>
              <a:defRPr>
                <a:latin typeface="Nunito Sans"/>
                <a:ea typeface="Nunito Sans"/>
                <a:cs typeface="Nunito Sans"/>
                <a:sym typeface="Nunito Sans"/>
              </a:defRPr>
            </a:lvl5pPr>
            <a:lvl6pPr lvl="5" algn="r">
              <a:spcBef>
                <a:spcPts val="0"/>
              </a:spcBef>
              <a:spcAft>
                <a:spcPts val="0"/>
              </a:spcAft>
              <a:buSzPts val="1600"/>
              <a:buFont typeface="Nunito Sans"/>
              <a:buNone/>
              <a:defRPr>
                <a:latin typeface="Nunito Sans"/>
                <a:ea typeface="Nunito Sans"/>
                <a:cs typeface="Nunito Sans"/>
                <a:sym typeface="Nunito Sans"/>
              </a:defRPr>
            </a:lvl6pPr>
            <a:lvl7pPr lvl="6" algn="r">
              <a:spcBef>
                <a:spcPts val="0"/>
              </a:spcBef>
              <a:spcAft>
                <a:spcPts val="0"/>
              </a:spcAft>
              <a:buSzPts val="1600"/>
              <a:buFont typeface="Nunito Sans"/>
              <a:buNone/>
              <a:defRPr>
                <a:latin typeface="Nunito Sans"/>
                <a:ea typeface="Nunito Sans"/>
                <a:cs typeface="Nunito Sans"/>
                <a:sym typeface="Nunito Sans"/>
              </a:defRPr>
            </a:lvl7pPr>
            <a:lvl8pPr lvl="7" algn="r">
              <a:spcBef>
                <a:spcPts val="0"/>
              </a:spcBef>
              <a:spcAft>
                <a:spcPts val="0"/>
              </a:spcAft>
              <a:buSzPts val="1600"/>
              <a:buFont typeface="Nunito Sans"/>
              <a:buNone/>
              <a:defRPr>
                <a:latin typeface="Nunito Sans"/>
                <a:ea typeface="Nunito Sans"/>
                <a:cs typeface="Nunito Sans"/>
                <a:sym typeface="Nunito Sans"/>
              </a:defRPr>
            </a:lvl8pPr>
            <a:lvl9pPr lvl="8" algn="r">
              <a:spcBef>
                <a:spcPts val="0"/>
              </a:spcBef>
              <a:spcAft>
                <a:spcPts val="0"/>
              </a:spcAft>
              <a:buSzPts val="1600"/>
              <a:buFont typeface="Nunito Sans"/>
              <a:buNone/>
              <a:defRPr>
                <a:latin typeface="Nunito Sans"/>
                <a:ea typeface="Nunito Sans"/>
                <a:cs typeface="Nunito Sans"/>
                <a:sym typeface="Nunito Sans"/>
              </a:defRPr>
            </a:lvl9pPr>
          </a:lstStyle>
          <a:p>
            <a:endParaRPr/>
          </a:p>
        </p:txBody>
      </p:sp>
      <p:sp>
        <p:nvSpPr>
          <p:cNvPr id="167" name="Google Shape;167;p23"/>
          <p:cNvSpPr txBox="1">
            <a:spLocks noGrp="1"/>
          </p:cNvSpPr>
          <p:nvPr>
            <p:ph type="subTitle" idx="21"/>
          </p:nvPr>
        </p:nvSpPr>
        <p:spPr>
          <a:xfrm>
            <a:off x="11167182" y="7529339"/>
            <a:ext cx="1512107" cy="858453"/>
          </a:xfrm>
          <a:prstGeom prst="rect">
            <a:avLst/>
          </a:prstGeom>
        </p:spPr>
        <p:txBody>
          <a:bodyPr spcFirstLastPara="1" wrap="square" lIns="91425" tIns="91425" rIns="91425" bIns="91425" anchor="ctr" anchorCtr="0">
            <a:noAutofit/>
          </a:bodyPr>
          <a:lstStyle>
            <a:lvl1pPr lvl="0" algn="r">
              <a:spcBef>
                <a:spcPts val="0"/>
              </a:spcBef>
              <a:spcAft>
                <a:spcPts val="0"/>
              </a:spcAft>
              <a:buSzPts val="1600"/>
              <a:buFont typeface="Nunito Sans"/>
              <a:buNone/>
              <a:defRPr>
                <a:latin typeface="Nunito Sans"/>
                <a:ea typeface="Nunito Sans"/>
                <a:cs typeface="Nunito Sans"/>
                <a:sym typeface="Nunito Sans"/>
              </a:defRPr>
            </a:lvl1pPr>
            <a:lvl2pPr lvl="1" algn="r">
              <a:spcBef>
                <a:spcPts val="0"/>
              </a:spcBef>
              <a:spcAft>
                <a:spcPts val="0"/>
              </a:spcAft>
              <a:buSzPts val="1600"/>
              <a:buFont typeface="Nunito Sans"/>
              <a:buNone/>
              <a:defRPr>
                <a:latin typeface="Nunito Sans"/>
                <a:ea typeface="Nunito Sans"/>
                <a:cs typeface="Nunito Sans"/>
                <a:sym typeface="Nunito Sans"/>
              </a:defRPr>
            </a:lvl2pPr>
            <a:lvl3pPr lvl="2" algn="r">
              <a:spcBef>
                <a:spcPts val="0"/>
              </a:spcBef>
              <a:spcAft>
                <a:spcPts val="0"/>
              </a:spcAft>
              <a:buSzPts val="1600"/>
              <a:buFont typeface="Nunito Sans"/>
              <a:buNone/>
              <a:defRPr>
                <a:latin typeface="Nunito Sans"/>
                <a:ea typeface="Nunito Sans"/>
                <a:cs typeface="Nunito Sans"/>
                <a:sym typeface="Nunito Sans"/>
              </a:defRPr>
            </a:lvl3pPr>
            <a:lvl4pPr lvl="3" algn="r">
              <a:spcBef>
                <a:spcPts val="0"/>
              </a:spcBef>
              <a:spcAft>
                <a:spcPts val="0"/>
              </a:spcAft>
              <a:buSzPts val="1600"/>
              <a:buFont typeface="Nunito Sans"/>
              <a:buNone/>
              <a:defRPr>
                <a:latin typeface="Nunito Sans"/>
                <a:ea typeface="Nunito Sans"/>
                <a:cs typeface="Nunito Sans"/>
                <a:sym typeface="Nunito Sans"/>
              </a:defRPr>
            </a:lvl4pPr>
            <a:lvl5pPr lvl="4" algn="r">
              <a:spcBef>
                <a:spcPts val="0"/>
              </a:spcBef>
              <a:spcAft>
                <a:spcPts val="0"/>
              </a:spcAft>
              <a:buSzPts val="1600"/>
              <a:buFont typeface="Nunito Sans"/>
              <a:buNone/>
              <a:defRPr>
                <a:latin typeface="Nunito Sans"/>
                <a:ea typeface="Nunito Sans"/>
                <a:cs typeface="Nunito Sans"/>
                <a:sym typeface="Nunito Sans"/>
              </a:defRPr>
            </a:lvl5pPr>
            <a:lvl6pPr lvl="5" algn="r">
              <a:spcBef>
                <a:spcPts val="0"/>
              </a:spcBef>
              <a:spcAft>
                <a:spcPts val="0"/>
              </a:spcAft>
              <a:buSzPts val="1600"/>
              <a:buFont typeface="Nunito Sans"/>
              <a:buNone/>
              <a:defRPr>
                <a:latin typeface="Nunito Sans"/>
                <a:ea typeface="Nunito Sans"/>
                <a:cs typeface="Nunito Sans"/>
                <a:sym typeface="Nunito Sans"/>
              </a:defRPr>
            </a:lvl6pPr>
            <a:lvl7pPr lvl="6" algn="r">
              <a:spcBef>
                <a:spcPts val="0"/>
              </a:spcBef>
              <a:spcAft>
                <a:spcPts val="0"/>
              </a:spcAft>
              <a:buSzPts val="1600"/>
              <a:buFont typeface="Nunito Sans"/>
              <a:buNone/>
              <a:defRPr>
                <a:latin typeface="Nunito Sans"/>
                <a:ea typeface="Nunito Sans"/>
                <a:cs typeface="Nunito Sans"/>
                <a:sym typeface="Nunito Sans"/>
              </a:defRPr>
            </a:lvl7pPr>
            <a:lvl8pPr lvl="7" algn="r">
              <a:spcBef>
                <a:spcPts val="0"/>
              </a:spcBef>
              <a:spcAft>
                <a:spcPts val="0"/>
              </a:spcAft>
              <a:buSzPts val="1600"/>
              <a:buFont typeface="Nunito Sans"/>
              <a:buNone/>
              <a:defRPr>
                <a:latin typeface="Nunito Sans"/>
                <a:ea typeface="Nunito Sans"/>
                <a:cs typeface="Nunito Sans"/>
                <a:sym typeface="Nunito Sans"/>
              </a:defRPr>
            </a:lvl8pPr>
            <a:lvl9pPr lvl="8" algn="r">
              <a:spcBef>
                <a:spcPts val="0"/>
              </a:spcBef>
              <a:spcAft>
                <a:spcPts val="0"/>
              </a:spcAft>
              <a:buSzPts val="1600"/>
              <a:buFont typeface="Nunito Sans"/>
              <a:buNone/>
              <a:defRPr>
                <a:latin typeface="Nunito Sans"/>
                <a:ea typeface="Nunito Sans"/>
                <a:cs typeface="Nunito Sans"/>
                <a:sym typeface="Nunito Sans"/>
              </a:defRPr>
            </a:lvl9pPr>
          </a:lstStyle>
          <a:p>
            <a:endParaRPr/>
          </a:p>
        </p:txBody>
      </p:sp>
      <p:sp>
        <p:nvSpPr>
          <p:cNvPr id="168" name="Google Shape;168;p23"/>
          <p:cNvSpPr txBox="1">
            <a:spLocks noGrp="1"/>
          </p:cNvSpPr>
          <p:nvPr>
            <p:ph type="subTitle" idx="22"/>
          </p:nvPr>
        </p:nvSpPr>
        <p:spPr>
          <a:xfrm>
            <a:off x="325120" y="9102744"/>
            <a:ext cx="1586773" cy="590507"/>
          </a:xfrm>
          <a:prstGeom prst="rect">
            <a:avLst/>
          </a:prstGeom>
        </p:spPr>
        <p:txBody>
          <a:bodyPr spcFirstLastPara="1" wrap="square" lIns="91425" tIns="91425" rIns="91425" bIns="91425" anchor="t" anchorCtr="0">
            <a:noAutofit/>
          </a:bodyPr>
          <a:lstStyle>
            <a:lvl1pPr lvl="0">
              <a:spcBef>
                <a:spcPts val="0"/>
              </a:spcBef>
              <a:spcAft>
                <a:spcPts val="0"/>
              </a:spcAft>
              <a:buNone/>
              <a:defRPr sz="996">
                <a:solidFill>
                  <a:schemeClr val="dk2"/>
                </a:solidFill>
                <a:latin typeface="Nunito Sans"/>
                <a:ea typeface="Nunito Sans"/>
                <a:cs typeface="Nunito Sans"/>
                <a:sym typeface="Nunito Sans"/>
              </a:defRPr>
            </a:lvl1pPr>
            <a:lvl2pPr lvl="1">
              <a:spcBef>
                <a:spcPts val="0"/>
              </a:spcBef>
              <a:spcAft>
                <a:spcPts val="0"/>
              </a:spcAft>
              <a:buClr>
                <a:schemeClr val="dk2"/>
              </a:buClr>
              <a:buSzPts val="700"/>
              <a:buFont typeface="Nunito Sans"/>
              <a:buNone/>
              <a:defRPr sz="996">
                <a:solidFill>
                  <a:schemeClr val="dk2"/>
                </a:solidFill>
                <a:latin typeface="Nunito Sans"/>
                <a:ea typeface="Nunito Sans"/>
                <a:cs typeface="Nunito Sans"/>
                <a:sym typeface="Nunito Sans"/>
              </a:defRPr>
            </a:lvl2pPr>
            <a:lvl3pPr lvl="2">
              <a:spcBef>
                <a:spcPts val="0"/>
              </a:spcBef>
              <a:spcAft>
                <a:spcPts val="0"/>
              </a:spcAft>
              <a:buClr>
                <a:schemeClr val="dk2"/>
              </a:buClr>
              <a:buSzPts val="700"/>
              <a:buFont typeface="Nunito Sans"/>
              <a:buNone/>
              <a:defRPr sz="996">
                <a:solidFill>
                  <a:schemeClr val="dk2"/>
                </a:solidFill>
                <a:latin typeface="Nunito Sans"/>
                <a:ea typeface="Nunito Sans"/>
                <a:cs typeface="Nunito Sans"/>
                <a:sym typeface="Nunito Sans"/>
              </a:defRPr>
            </a:lvl3pPr>
            <a:lvl4pPr lvl="3">
              <a:spcBef>
                <a:spcPts val="0"/>
              </a:spcBef>
              <a:spcAft>
                <a:spcPts val="0"/>
              </a:spcAft>
              <a:buClr>
                <a:schemeClr val="dk2"/>
              </a:buClr>
              <a:buSzPts val="700"/>
              <a:buFont typeface="Nunito Sans"/>
              <a:buNone/>
              <a:defRPr sz="996">
                <a:solidFill>
                  <a:schemeClr val="dk2"/>
                </a:solidFill>
                <a:latin typeface="Nunito Sans"/>
                <a:ea typeface="Nunito Sans"/>
                <a:cs typeface="Nunito Sans"/>
                <a:sym typeface="Nunito Sans"/>
              </a:defRPr>
            </a:lvl4pPr>
            <a:lvl5pPr lvl="4">
              <a:spcBef>
                <a:spcPts val="0"/>
              </a:spcBef>
              <a:spcAft>
                <a:spcPts val="0"/>
              </a:spcAft>
              <a:buClr>
                <a:schemeClr val="dk2"/>
              </a:buClr>
              <a:buSzPts val="700"/>
              <a:buFont typeface="Nunito Sans"/>
              <a:buNone/>
              <a:defRPr sz="996">
                <a:solidFill>
                  <a:schemeClr val="dk2"/>
                </a:solidFill>
                <a:latin typeface="Nunito Sans"/>
                <a:ea typeface="Nunito Sans"/>
                <a:cs typeface="Nunito Sans"/>
                <a:sym typeface="Nunito Sans"/>
              </a:defRPr>
            </a:lvl5pPr>
            <a:lvl6pPr lvl="5">
              <a:spcBef>
                <a:spcPts val="0"/>
              </a:spcBef>
              <a:spcAft>
                <a:spcPts val="0"/>
              </a:spcAft>
              <a:buClr>
                <a:schemeClr val="dk2"/>
              </a:buClr>
              <a:buSzPts val="700"/>
              <a:buFont typeface="Nunito Sans"/>
              <a:buNone/>
              <a:defRPr sz="996">
                <a:solidFill>
                  <a:schemeClr val="dk2"/>
                </a:solidFill>
                <a:latin typeface="Nunito Sans"/>
                <a:ea typeface="Nunito Sans"/>
                <a:cs typeface="Nunito Sans"/>
                <a:sym typeface="Nunito Sans"/>
              </a:defRPr>
            </a:lvl6pPr>
            <a:lvl7pPr lvl="6">
              <a:spcBef>
                <a:spcPts val="0"/>
              </a:spcBef>
              <a:spcAft>
                <a:spcPts val="0"/>
              </a:spcAft>
              <a:buClr>
                <a:schemeClr val="dk2"/>
              </a:buClr>
              <a:buSzPts val="700"/>
              <a:buFont typeface="Nunito Sans"/>
              <a:buNone/>
              <a:defRPr sz="996">
                <a:solidFill>
                  <a:schemeClr val="dk2"/>
                </a:solidFill>
                <a:latin typeface="Nunito Sans"/>
                <a:ea typeface="Nunito Sans"/>
                <a:cs typeface="Nunito Sans"/>
                <a:sym typeface="Nunito Sans"/>
              </a:defRPr>
            </a:lvl7pPr>
            <a:lvl8pPr lvl="7">
              <a:spcBef>
                <a:spcPts val="0"/>
              </a:spcBef>
              <a:spcAft>
                <a:spcPts val="0"/>
              </a:spcAft>
              <a:buClr>
                <a:schemeClr val="dk2"/>
              </a:buClr>
              <a:buSzPts val="700"/>
              <a:buFont typeface="Nunito Sans"/>
              <a:buNone/>
              <a:defRPr sz="996">
                <a:solidFill>
                  <a:schemeClr val="dk2"/>
                </a:solidFill>
                <a:latin typeface="Nunito Sans"/>
                <a:ea typeface="Nunito Sans"/>
                <a:cs typeface="Nunito Sans"/>
                <a:sym typeface="Nunito Sans"/>
              </a:defRPr>
            </a:lvl8pPr>
            <a:lvl9pPr lvl="8">
              <a:spcBef>
                <a:spcPts val="0"/>
              </a:spcBef>
              <a:spcAft>
                <a:spcPts val="0"/>
              </a:spcAft>
              <a:buClr>
                <a:schemeClr val="dk2"/>
              </a:buClr>
              <a:buSzPts val="700"/>
              <a:buFont typeface="Nunito Sans"/>
              <a:buNone/>
              <a:defRPr sz="996">
                <a:solidFill>
                  <a:schemeClr val="dk2"/>
                </a:solidFill>
                <a:latin typeface="Nunito Sans"/>
                <a:ea typeface="Nunito Sans"/>
                <a:cs typeface="Nunito Sans"/>
                <a:sym typeface="Nunito Sans"/>
              </a:defRPr>
            </a:lvl9pPr>
          </a:lstStyle>
          <a:p>
            <a:endParaRPr/>
          </a:p>
        </p:txBody>
      </p:sp>
    </p:spTree>
    <p:extLst>
      <p:ext uri="{BB962C8B-B14F-4D97-AF65-F5344CB8AC3E}">
        <p14:creationId xmlns:p14="http://schemas.microsoft.com/office/powerpoint/2010/main" val="3717370469"/>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matchingName="Title, body and image - Alt 1">
  <p:cSld name="Title, body and image - Alt 1">
    <p:spTree>
      <p:nvGrpSpPr>
        <p:cNvPr id="1" name="Shape 169"/>
        <p:cNvGrpSpPr/>
        <p:nvPr/>
      </p:nvGrpSpPr>
      <p:grpSpPr>
        <a:xfrm>
          <a:off x="0" y="0"/>
          <a:ext cx="0" cy="0"/>
          <a:chOff x="0" y="0"/>
          <a:chExt cx="0" cy="0"/>
        </a:xfrm>
      </p:grpSpPr>
      <p:pic>
        <p:nvPicPr>
          <p:cNvPr id="170" name="Google Shape;170;p24"/>
          <p:cNvPicPr preferRelativeResize="0"/>
          <p:nvPr/>
        </p:nvPicPr>
        <p:blipFill rotWithShape="1">
          <a:blip r:embed="rId2">
            <a:alphaModFix/>
          </a:blip>
          <a:srcRect t="21452"/>
          <a:stretch/>
        </p:blipFill>
        <p:spPr>
          <a:xfrm>
            <a:off x="5775787" y="1"/>
            <a:ext cx="5882453" cy="6160549"/>
          </a:xfrm>
          <a:prstGeom prst="rect">
            <a:avLst/>
          </a:prstGeom>
          <a:noFill/>
          <a:ln>
            <a:noFill/>
          </a:ln>
        </p:spPr>
      </p:pic>
      <p:sp>
        <p:nvSpPr>
          <p:cNvPr id="171" name="Google Shape;171;p24"/>
          <p:cNvSpPr/>
          <p:nvPr/>
        </p:nvSpPr>
        <p:spPr>
          <a:xfrm rot="-5400000" flipH="1">
            <a:off x="5423389" y="4093867"/>
            <a:ext cx="15129031" cy="11346773"/>
          </a:xfrm>
          <a:prstGeom prst="pie">
            <a:avLst>
              <a:gd name="adj1" fmla="val 10792592"/>
              <a:gd name="adj2" fmla="val 16198514"/>
            </a:avLst>
          </a:prstGeom>
          <a:gradFill>
            <a:gsLst>
              <a:gs pos="0">
                <a:schemeClr val="accent1"/>
              </a:gs>
              <a:gs pos="64000">
                <a:schemeClr val="dk2"/>
              </a:gs>
              <a:gs pos="100000">
                <a:schemeClr val="dk2"/>
              </a:gs>
            </a:gsLst>
            <a:path path="circle">
              <a:fillToRect l="100000" t="100000"/>
            </a:path>
            <a:tileRect r="-100000" b="-100000"/>
          </a:gradFill>
          <a:ln>
            <a:noFill/>
          </a:ln>
        </p:spPr>
        <p:txBody>
          <a:bodyPr spcFirstLastPara="1" wrap="square" lIns="130027" tIns="130027" rIns="130027" bIns="130027" anchor="ctr" anchorCtr="0">
            <a:noAutofit/>
          </a:bodyPr>
          <a:lstStyle/>
          <a:p>
            <a:pPr marL="0" lvl="0" indent="0" algn="ctr" rtl="0">
              <a:spcBef>
                <a:spcPts val="0"/>
              </a:spcBef>
              <a:spcAft>
                <a:spcPts val="0"/>
              </a:spcAft>
              <a:buNone/>
            </a:pPr>
            <a:endParaRPr sz="1991">
              <a:solidFill>
                <a:schemeClr val="dk2"/>
              </a:solidFill>
              <a:latin typeface="Nunito Sans"/>
              <a:ea typeface="Nunito Sans"/>
              <a:cs typeface="Nunito Sans"/>
              <a:sym typeface="Nunito Sans"/>
            </a:endParaRPr>
          </a:p>
        </p:txBody>
      </p:sp>
      <p:sp>
        <p:nvSpPr>
          <p:cNvPr id="172" name="Google Shape;172;p24"/>
          <p:cNvSpPr/>
          <p:nvPr/>
        </p:nvSpPr>
        <p:spPr>
          <a:xfrm>
            <a:off x="6542222" y="-95"/>
            <a:ext cx="5650705" cy="9753577"/>
          </a:xfrm>
          <a:custGeom>
            <a:avLst/>
            <a:gdLst/>
            <a:ahLst/>
            <a:cxnLst/>
            <a:rect l="l" t="t" r="r" b="b"/>
            <a:pathLst>
              <a:path w="124161" h="160734" extrusionOk="0">
                <a:moveTo>
                  <a:pt x="46435" y="0"/>
                </a:moveTo>
                <a:lnTo>
                  <a:pt x="50007" y="3088"/>
                </a:lnTo>
                <a:lnTo>
                  <a:pt x="53988" y="6586"/>
                </a:lnTo>
                <a:lnTo>
                  <a:pt x="58379" y="10492"/>
                </a:lnTo>
                <a:lnTo>
                  <a:pt x="63067" y="14697"/>
                </a:lnTo>
                <a:lnTo>
                  <a:pt x="67978" y="19199"/>
                </a:lnTo>
                <a:lnTo>
                  <a:pt x="73075" y="23924"/>
                </a:lnTo>
                <a:lnTo>
                  <a:pt x="78247" y="28835"/>
                </a:lnTo>
                <a:lnTo>
                  <a:pt x="83419" y="33858"/>
                </a:lnTo>
                <a:lnTo>
                  <a:pt x="88144" y="38546"/>
                </a:lnTo>
                <a:lnTo>
                  <a:pt x="92609" y="43048"/>
                </a:lnTo>
                <a:lnTo>
                  <a:pt x="96739" y="47402"/>
                </a:lnTo>
                <a:lnTo>
                  <a:pt x="98711" y="49485"/>
                </a:lnTo>
                <a:lnTo>
                  <a:pt x="100609" y="51532"/>
                </a:lnTo>
                <a:lnTo>
                  <a:pt x="102432" y="53578"/>
                </a:lnTo>
                <a:lnTo>
                  <a:pt x="104181" y="55550"/>
                </a:lnTo>
                <a:lnTo>
                  <a:pt x="105855" y="57448"/>
                </a:lnTo>
                <a:lnTo>
                  <a:pt x="107455" y="59345"/>
                </a:lnTo>
                <a:lnTo>
                  <a:pt x="108980" y="61168"/>
                </a:lnTo>
                <a:lnTo>
                  <a:pt x="110431" y="62954"/>
                </a:lnTo>
                <a:lnTo>
                  <a:pt x="111808" y="64703"/>
                </a:lnTo>
                <a:lnTo>
                  <a:pt x="113110" y="66414"/>
                </a:lnTo>
                <a:lnTo>
                  <a:pt x="114636" y="68424"/>
                </a:lnTo>
                <a:lnTo>
                  <a:pt x="116050" y="70396"/>
                </a:lnTo>
                <a:lnTo>
                  <a:pt x="117315" y="72293"/>
                </a:lnTo>
                <a:lnTo>
                  <a:pt x="118468" y="74079"/>
                </a:lnTo>
                <a:lnTo>
                  <a:pt x="119510" y="75828"/>
                </a:lnTo>
                <a:lnTo>
                  <a:pt x="120440" y="77502"/>
                </a:lnTo>
                <a:lnTo>
                  <a:pt x="121221" y="79065"/>
                </a:lnTo>
                <a:lnTo>
                  <a:pt x="121928" y="80553"/>
                </a:lnTo>
                <a:lnTo>
                  <a:pt x="122486" y="82004"/>
                </a:lnTo>
                <a:lnTo>
                  <a:pt x="122933" y="83344"/>
                </a:lnTo>
                <a:lnTo>
                  <a:pt x="123119" y="83976"/>
                </a:lnTo>
                <a:lnTo>
                  <a:pt x="123268" y="84609"/>
                </a:lnTo>
                <a:lnTo>
                  <a:pt x="123379" y="85241"/>
                </a:lnTo>
                <a:lnTo>
                  <a:pt x="123491" y="85799"/>
                </a:lnTo>
                <a:lnTo>
                  <a:pt x="123528" y="86395"/>
                </a:lnTo>
                <a:lnTo>
                  <a:pt x="123565" y="86915"/>
                </a:lnTo>
                <a:lnTo>
                  <a:pt x="123565" y="87474"/>
                </a:lnTo>
                <a:lnTo>
                  <a:pt x="123528" y="87957"/>
                </a:lnTo>
                <a:lnTo>
                  <a:pt x="123491" y="88441"/>
                </a:lnTo>
                <a:lnTo>
                  <a:pt x="123379" y="88925"/>
                </a:lnTo>
                <a:lnTo>
                  <a:pt x="123268" y="89371"/>
                </a:lnTo>
                <a:lnTo>
                  <a:pt x="123119" y="89780"/>
                </a:lnTo>
                <a:lnTo>
                  <a:pt x="122858" y="90413"/>
                </a:lnTo>
                <a:lnTo>
                  <a:pt x="122486" y="90971"/>
                </a:lnTo>
                <a:lnTo>
                  <a:pt x="122077" y="91492"/>
                </a:lnTo>
                <a:lnTo>
                  <a:pt x="121593" y="91938"/>
                </a:lnTo>
                <a:lnTo>
                  <a:pt x="121035" y="92385"/>
                </a:lnTo>
                <a:lnTo>
                  <a:pt x="120403" y="92757"/>
                </a:lnTo>
                <a:lnTo>
                  <a:pt x="119733" y="93092"/>
                </a:lnTo>
                <a:lnTo>
                  <a:pt x="118989" y="93389"/>
                </a:lnTo>
                <a:lnTo>
                  <a:pt x="118133" y="93650"/>
                </a:lnTo>
                <a:lnTo>
                  <a:pt x="117240" y="93873"/>
                </a:lnTo>
                <a:lnTo>
                  <a:pt x="116310" y="94059"/>
                </a:lnTo>
                <a:lnTo>
                  <a:pt x="115268" y="94171"/>
                </a:lnTo>
                <a:lnTo>
                  <a:pt x="114189" y="94245"/>
                </a:lnTo>
                <a:lnTo>
                  <a:pt x="112999" y="94282"/>
                </a:lnTo>
                <a:lnTo>
                  <a:pt x="111771" y="94282"/>
                </a:lnTo>
                <a:lnTo>
                  <a:pt x="110506" y="94245"/>
                </a:lnTo>
                <a:lnTo>
                  <a:pt x="97558" y="93501"/>
                </a:lnTo>
                <a:lnTo>
                  <a:pt x="89744" y="93055"/>
                </a:lnTo>
                <a:lnTo>
                  <a:pt x="81782" y="92645"/>
                </a:lnTo>
                <a:lnTo>
                  <a:pt x="73745" y="92236"/>
                </a:lnTo>
                <a:lnTo>
                  <a:pt x="65708" y="91901"/>
                </a:lnTo>
                <a:lnTo>
                  <a:pt x="57746" y="91604"/>
                </a:lnTo>
                <a:lnTo>
                  <a:pt x="53839" y="91529"/>
                </a:lnTo>
                <a:lnTo>
                  <a:pt x="49970" y="91455"/>
                </a:lnTo>
                <a:lnTo>
                  <a:pt x="46175" y="91380"/>
                </a:lnTo>
                <a:lnTo>
                  <a:pt x="42491" y="91380"/>
                </a:lnTo>
                <a:lnTo>
                  <a:pt x="38845" y="91417"/>
                </a:lnTo>
                <a:lnTo>
                  <a:pt x="35310" y="91492"/>
                </a:lnTo>
                <a:lnTo>
                  <a:pt x="31627" y="91604"/>
                </a:lnTo>
                <a:lnTo>
                  <a:pt x="28167" y="91752"/>
                </a:lnTo>
                <a:lnTo>
                  <a:pt x="24930" y="91976"/>
                </a:lnTo>
                <a:lnTo>
                  <a:pt x="21916" y="92236"/>
                </a:lnTo>
                <a:lnTo>
                  <a:pt x="19088" y="92534"/>
                </a:lnTo>
                <a:lnTo>
                  <a:pt x="16446" y="92906"/>
                </a:lnTo>
                <a:lnTo>
                  <a:pt x="14028" y="93315"/>
                </a:lnTo>
                <a:lnTo>
                  <a:pt x="11795" y="93762"/>
                </a:lnTo>
                <a:lnTo>
                  <a:pt x="10568" y="94059"/>
                </a:lnTo>
                <a:lnTo>
                  <a:pt x="9451" y="94357"/>
                </a:lnTo>
                <a:lnTo>
                  <a:pt x="8372" y="94692"/>
                </a:lnTo>
                <a:lnTo>
                  <a:pt x="7368" y="95027"/>
                </a:lnTo>
                <a:lnTo>
                  <a:pt x="6438" y="95361"/>
                </a:lnTo>
                <a:lnTo>
                  <a:pt x="5545" y="95733"/>
                </a:lnTo>
                <a:lnTo>
                  <a:pt x="4763" y="96106"/>
                </a:lnTo>
                <a:lnTo>
                  <a:pt x="4019" y="96515"/>
                </a:lnTo>
                <a:lnTo>
                  <a:pt x="3312" y="96924"/>
                </a:lnTo>
                <a:lnTo>
                  <a:pt x="2717" y="97371"/>
                </a:lnTo>
                <a:lnTo>
                  <a:pt x="2159" y="97817"/>
                </a:lnTo>
                <a:lnTo>
                  <a:pt x="1675" y="98301"/>
                </a:lnTo>
                <a:lnTo>
                  <a:pt x="1229" y="98784"/>
                </a:lnTo>
                <a:lnTo>
                  <a:pt x="894" y="99305"/>
                </a:lnTo>
                <a:lnTo>
                  <a:pt x="596" y="99826"/>
                </a:lnTo>
                <a:lnTo>
                  <a:pt x="336" y="100384"/>
                </a:lnTo>
                <a:lnTo>
                  <a:pt x="224" y="100756"/>
                </a:lnTo>
                <a:lnTo>
                  <a:pt x="112" y="101128"/>
                </a:lnTo>
                <a:lnTo>
                  <a:pt x="75" y="101538"/>
                </a:lnTo>
                <a:lnTo>
                  <a:pt x="38" y="101947"/>
                </a:lnTo>
                <a:lnTo>
                  <a:pt x="1" y="102356"/>
                </a:lnTo>
                <a:lnTo>
                  <a:pt x="38" y="102766"/>
                </a:lnTo>
                <a:lnTo>
                  <a:pt x="75" y="103175"/>
                </a:lnTo>
                <a:lnTo>
                  <a:pt x="187" y="103621"/>
                </a:lnTo>
                <a:lnTo>
                  <a:pt x="299" y="104031"/>
                </a:lnTo>
                <a:lnTo>
                  <a:pt x="410" y="104477"/>
                </a:lnTo>
                <a:lnTo>
                  <a:pt x="596" y="104924"/>
                </a:lnTo>
                <a:lnTo>
                  <a:pt x="782" y="105407"/>
                </a:lnTo>
                <a:lnTo>
                  <a:pt x="1005" y="105854"/>
                </a:lnTo>
                <a:lnTo>
                  <a:pt x="1266" y="106337"/>
                </a:lnTo>
                <a:lnTo>
                  <a:pt x="1898" y="107305"/>
                </a:lnTo>
                <a:lnTo>
                  <a:pt x="2605" y="108309"/>
                </a:lnTo>
                <a:lnTo>
                  <a:pt x="3461" y="109314"/>
                </a:lnTo>
                <a:lnTo>
                  <a:pt x="4429" y="110393"/>
                </a:lnTo>
                <a:lnTo>
                  <a:pt x="5508" y="111472"/>
                </a:lnTo>
                <a:lnTo>
                  <a:pt x="6698" y="112625"/>
                </a:lnTo>
                <a:lnTo>
                  <a:pt x="8038" y="113779"/>
                </a:lnTo>
                <a:lnTo>
                  <a:pt x="9489" y="114969"/>
                </a:lnTo>
                <a:lnTo>
                  <a:pt x="11051" y="116197"/>
                </a:lnTo>
                <a:lnTo>
                  <a:pt x="15144" y="119323"/>
                </a:lnTo>
                <a:lnTo>
                  <a:pt x="19125" y="122411"/>
                </a:lnTo>
                <a:lnTo>
                  <a:pt x="23069" y="125499"/>
                </a:lnTo>
                <a:lnTo>
                  <a:pt x="26902" y="128587"/>
                </a:lnTo>
                <a:lnTo>
                  <a:pt x="30697" y="131601"/>
                </a:lnTo>
                <a:lnTo>
                  <a:pt x="34343" y="134578"/>
                </a:lnTo>
                <a:lnTo>
                  <a:pt x="41412" y="140382"/>
                </a:lnTo>
                <a:lnTo>
                  <a:pt x="48072" y="145963"/>
                </a:lnTo>
                <a:lnTo>
                  <a:pt x="54249" y="151246"/>
                </a:lnTo>
                <a:lnTo>
                  <a:pt x="59941" y="156195"/>
                </a:lnTo>
                <a:lnTo>
                  <a:pt x="65113" y="160734"/>
                </a:lnTo>
                <a:lnTo>
                  <a:pt x="66006" y="160734"/>
                </a:lnTo>
                <a:lnTo>
                  <a:pt x="60834" y="156158"/>
                </a:lnTo>
                <a:lnTo>
                  <a:pt x="55104" y="151172"/>
                </a:lnTo>
                <a:lnTo>
                  <a:pt x="48854" y="145851"/>
                </a:lnTo>
                <a:lnTo>
                  <a:pt x="42156" y="140233"/>
                </a:lnTo>
                <a:lnTo>
                  <a:pt x="38622" y="137331"/>
                </a:lnTo>
                <a:lnTo>
                  <a:pt x="35013" y="134354"/>
                </a:lnTo>
                <a:lnTo>
                  <a:pt x="31292" y="131341"/>
                </a:lnTo>
                <a:lnTo>
                  <a:pt x="27497" y="128252"/>
                </a:lnTo>
                <a:lnTo>
                  <a:pt x="23590" y="125164"/>
                </a:lnTo>
                <a:lnTo>
                  <a:pt x="19609" y="122039"/>
                </a:lnTo>
                <a:lnTo>
                  <a:pt x="15553" y="118876"/>
                </a:lnTo>
                <a:lnTo>
                  <a:pt x="11423" y="115714"/>
                </a:lnTo>
                <a:lnTo>
                  <a:pt x="9898" y="114523"/>
                </a:lnTo>
                <a:lnTo>
                  <a:pt x="8521" y="113370"/>
                </a:lnTo>
                <a:lnTo>
                  <a:pt x="7219" y="112253"/>
                </a:lnTo>
                <a:lnTo>
                  <a:pt x="6066" y="111174"/>
                </a:lnTo>
                <a:lnTo>
                  <a:pt x="5024" y="110133"/>
                </a:lnTo>
                <a:lnTo>
                  <a:pt x="4056" y="109091"/>
                </a:lnTo>
                <a:lnTo>
                  <a:pt x="3238" y="108123"/>
                </a:lnTo>
                <a:lnTo>
                  <a:pt x="2531" y="107156"/>
                </a:lnTo>
                <a:lnTo>
                  <a:pt x="1936" y="106226"/>
                </a:lnTo>
                <a:lnTo>
                  <a:pt x="1452" y="105296"/>
                </a:lnTo>
                <a:lnTo>
                  <a:pt x="1229" y="104886"/>
                </a:lnTo>
                <a:lnTo>
                  <a:pt x="1080" y="104440"/>
                </a:lnTo>
                <a:lnTo>
                  <a:pt x="931" y="104031"/>
                </a:lnTo>
                <a:lnTo>
                  <a:pt x="819" y="103621"/>
                </a:lnTo>
                <a:lnTo>
                  <a:pt x="708" y="103212"/>
                </a:lnTo>
                <a:lnTo>
                  <a:pt x="671" y="102803"/>
                </a:lnTo>
                <a:lnTo>
                  <a:pt x="633" y="102394"/>
                </a:lnTo>
                <a:lnTo>
                  <a:pt x="633" y="102021"/>
                </a:lnTo>
                <a:lnTo>
                  <a:pt x="671" y="101649"/>
                </a:lnTo>
                <a:lnTo>
                  <a:pt x="708" y="101277"/>
                </a:lnTo>
                <a:lnTo>
                  <a:pt x="782" y="100942"/>
                </a:lnTo>
                <a:lnTo>
                  <a:pt x="894" y="100570"/>
                </a:lnTo>
                <a:lnTo>
                  <a:pt x="1117" y="100087"/>
                </a:lnTo>
                <a:lnTo>
                  <a:pt x="1415" y="99603"/>
                </a:lnTo>
                <a:lnTo>
                  <a:pt x="1750" y="99119"/>
                </a:lnTo>
                <a:lnTo>
                  <a:pt x="2159" y="98673"/>
                </a:lnTo>
                <a:lnTo>
                  <a:pt x="2643" y="98226"/>
                </a:lnTo>
                <a:lnTo>
                  <a:pt x="3163" y="97780"/>
                </a:lnTo>
                <a:lnTo>
                  <a:pt x="3759" y="97371"/>
                </a:lnTo>
                <a:lnTo>
                  <a:pt x="4429" y="96961"/>
                </a:lnTo>
                <a:lnTo>
                  <a:pt x="5135" y="96589"/>
                </a:lnTo>
                <a:lnTo>
                  <a:pt x="5917" y="96217"/>
                </a:lnTo>
                <a:lnTo>
                  <a:pt x="6773" y="95882"/>
                </a:lnTo>
                <a:lnTo>
                  <a:pt x="7666" y="95547"/>
                </a:lnTo>
                <a:lnTo>
                  <a:pt x="8633" y="95213"/>
                </a:lnTo>
                <a:lnTo>
                  <a:pt x="9675" y="94915"/>
                </a:lnTo>
                <a:lnTo>
                  <a:pt x="10754" y="94617"/>
                </a:lnTo>
                <a:lnTo>
                  <a:pt x="11907" y="94357"/>
                </a:lnTo>
                <a:lnTo>
                  <a:pt x="14140" y="93910"/>
                </a:lnTo>
                <a:lnTo>
                  <a:pt x="16558" y="93501"/>
                </a:lnTo>
                <a:lnTo>
                  <a:pt x="19162" y="93129"/>
                </a:lnTo>
                <a:lnTo>
                  <a:pt x="21990" y="92831"/>
                </a:lnTo>
                <a:lnTo>
                  <a:pt x="25004" y="92571"/>
                </a:lnTo>
                <a:lnTo>
                  <a:pt x="28204" y="92348"/>
                </a:lnTo>
                <a:lnTo>
                  <a:pt x="31664" y="92199"/>
                </a:lnTo>
                <a:lnTo>
                  <a:pt x="35348" y="92087"/>
                </a:lnTo>
                <a:lnTo>
                  <a:pt x="38845" y="92013"/>
                </a:lnTo>
                <a:lnTo>
                  <a:pt x="42491" y="91976"/>
                </a:lnTo>
                <a:lnTo>
                  <a:pt x="46212" y="91976"/>
                </a:lnTo>
                <a:lnTo>
                  <a:pt x="49970" y="92050"/>
                </a:lnTo>
                <a:lnTo>
                  <a:pt x="53839" y="92124"/>
                </a:lnTo>
                <a:lnTo>
                  <a:pt x="57746" y="92199"/>
                </a:lnTo>
                <a:lnTo>
                  <a:pt x="65708" y="92496"/>
                </a:lnTo>
                <a:lnTo>
                  <a:pt x="73708" y="92831"/>
                </a:lnTo>
                <a:lnTo>
                  <a:pt x="81782" y="93241"/>
                </a:lnTo>
                <a:lnTo>
                  <a:pt x="89707" y="93650"/>
                </a:lnTo>
                <a:lnTo>
                  <a:pt x="97520" y="94096"/>
                </a:lnTo>
                <a:lnTo>
                  <a:pt x="110469" y="94841"/>
                </a:lnTo>
                <a:lnTo>
                  <a:pt x="111808" y="94878"/>
                </a:lnTo>
                <a:lnTo>
                  <a:pt x="113073" y="94878"/>
                </a:lnTo>
                <a:lnTo>
                  <a:pt x="114301" y="94841"/>
                </a:lnTo>
                <a:lnTo>
                  <a:pt x="115417" y="94766"/>
                </a:lnTo>
                <a:lnTo>
                  <a:pt x="116496" y="94617"/>
                </a:lnTo>
                <a:lnTo>
                  <a:pt x="117501" y="94431"/>
                </a:lnTo>
                <a:lnTo>
                  <a:pt x="118431" y="94208"/>
                </a:lnTo>
                <a:lnTo>
                  <a:pt x="119287" y="93910"/>
                </a:lnTo>
                <a:lnTo>
                  <a:pt x="120105" y="93575"/>
                </a:lnTo>
                <a:lnTo>
                  <a:pt x="120812" y="93203"/>
                </a:lnTo>
                <a:lnTo>
                  <a:pt x="121482" y="92794"/>
                </a:lnTo>
                <a:lnTo>
                  <a:pt x="122040" y="92348"/>
                </a:lnTo>
                <a:lnTo>
                  <a:pt x="122561" y="91827"/>
                </a:lnTo>
                <a:lnTo>
                  <a:pt x="123007" y="91269"/>
                </a:lnTo>
                <a:lnTo>
                  <a:pt x="123379" y="90673"/>
                </a:lnTo>
                <a:lnTo>
                  <a:pt x="123677" y="90004"/>
                </a:lnTo>
                <a:lnTo>
                  <a:pt x="123826" y="89557"/>
                </a:lnTo>
                <a:lnTo>
                  <a:pt x="123975" y="89036"/>
                </a:lnTo>
                <a:lnTo>
                  <a:pt x="124049" y="88515"/>
                </a:lnTo>
                <a:lnTo>
                  <a:pt x="124124" y="87994"/>
                </a:lnTo>
                <a:lnTo>
                  <a:pt x="124161" y="87436"/>
                </a:lnTo>
                <a:lnTo>
                  <a:pt x="124161" y="86841"/>
                </a:lnTo>
                <a:lnTo>
                  <a:pt x="124124" y="86246"/>
                </a:lnTo>
                <a:lnTo>
                  <a:pt x="124049" y="85613"/>
                </a:lnTo>
                <a:lnTo>
                  <a:pt x="123937" y="84981"/>
                </a:lnTo>
                <a:lnTo>
                  <a:pt x="123789" y="84311"/>
                </a:lnTo>
                <a:lnTo>
                  <a:pt x="123640" y="83604"/>
                </a:lnTo>
                <a:lnTo>
                  <a:pt x="123417" y="82897"/>
                </a:lnTo>
                <a:lnTo>
                  <a:pt x="123193" y="82153"/>
                </a:lnTo>
                <a:lnTo>
                  <a:pt x="122896" y="81409"/>
                </a:lnTo>
                <a:lnTo>
                  <a:pt x="122598" y="80627"/>
                </a:lnTo>
                <a:lnTo>
                  <a:pt x="122263" y="79846"/>
                </a:lnTo>
                <a:lnTo>
                  <a:pt x="121556" y="78358"/>
                </a:lnTo>
                <a:lnTo>
                  <a:pt x="120738" y="76795"/>
                </a:lnTo>
                <a:lnTo>
                  <a:pt x="119808" y="75195"/>
                </a:lnTo>
                <a:lnTo>
                  <a:pt x="118803" y="73484"/>
                </a:lnTo>
                <a:lnTo>
                  <a:pt x="117650" y="71735"/>
                </a:lnTo>
                <a:lnTo>
                  <a:pt x="116422" y="69912"/>
                </a:lnTo>
                <a:lnTo>
                  <a:pt x="115045" y="68014"/>
                </a:lnTo>
                <a:lnTo>
                  <a:pt x="113594" y="66042"/>
                </a:lnTo>
                <a:lnTo>
                  <a:pt x="112292" y="64331"/>
                </a:lnTo>
                <a:lnTo>
                  <a:pt x="110915" y="62582"/>
                </a:lnTo>
                <a:lnTo>
                  <a:pt x="109464" y="60796"/>
                </a:lnTo>
                <a:lnTo>
                  <a:pt x="107938" y="58973"/>
                </a:lnTo>
                <a:lnTo>
                  <a:pt x="106301" y="57075"/>
                </a:lnTo>
                <a:lnTo>
                  <a:pt x="104627" y="55141"/>
                </a:lnTo>
                <a:lnTo>
                  <a:pt x="102878" y="53169"/>
                </a:lnTo>
                <a:lnTo>
                  <a:pt x="101055" y="51160"/>
                </a:lnTo>
                <a:lnTo>
                  <a:pt x="99158" y="49076"/>
                </a:lnTo>
                <a:lnTo>
                  <a:pt x="97186" y="46992"/>
                </a:lnTo>
                <a:lnTo>
                  <a:pt x="93018" y="42639"/>
                </a:lnTo>
                <a:lnTo>
                  <a:pt x="88591" y="38100"/>
                </a:lnTo>
                <a:lnTo>
                  <a:pt x="83866" y="33449"/>
                </a:lnTo>
                <a:lnTo>
                  <a:pt x="78731" y="28501"/>
                </a:lnTo>
                <a:lnTo>
                  <a:pt x="73671" y="23664"/>
                </a:lnTo>
                <a:lnTo>
                  <a:pt x="68685" y="19050"/>
                </a:lnTo>
                <a:lnTo>
                  <a:pt x="63848" y="14622"/>
                </a:lnTo>
                <a:lnTo>
                  <a:pt x="59234" y="10455"/>
                </a:lnTo>
                <a:lnTo>
                  <a:pt x="54881" y="6586"/>
                </a:lnTo>
                <a:lnTo>
                  <a:pt x="50900" y="3088"/>
                </a:lnTo>
                <a:lnTo>
                  <a:pt x="47365" y="0"/>
                </a:lnTo>
                <a:close/>
              </a:path>
            </a:pathLst>
          </a:custGeom>
          <a:solidFill>
            <a:schemeClr val="dk1"/>
          </a:solidFill>
          <a:ln>
            <a:noFill/>
          </a:ln>
        </p:spPr>
        <p:txBody>
          <a:bodyPr spcFirstLastPara="1" wrap="square" lIns="130027" tIns="130027" rIns="130027" bIns="130027" anchor="ctr" anchorCtr="0">
            <a:noAutofit/>
          </a:bodyPr>
          <a:lstStyle/>
          <a:p>
            <a:pPr marL="0" lvl="0" indent="0" algn="l" rtl="0">
              <a:spcBef>
                <a:spcPts val="0"/>
              </a:spcBef>
              <a:spcAft>
                <a:spcPts val="0"/>
              </a:spcAft>
              <a:buNone/>
            </a:pPr>
            <a:endParaRPr sz="1991">
              <a:solidFill>
                <a:schemeClr val="dk1"/>
              </a:solidFill>
              <a:latin typeface="Nunito Sans"/>
              <a:ea typeface="Nunito Sans"/>
              <a:cs typeface="Nunito Sans"/>
              <a:sym typeface="Nunito Sans"/>
            </a:endParaRPr>
          </a:p>
        </p:txBody>
      </p:sp>
      <p:sp>
        <p:nvSpPr>
          <p:cNvPr id="173" name="Google Shape;173;p24"/>
          <p:cNvSpPr txBox="1">
            <a:spLocks noGrp="1"/>
          </p:cNvSpPr>
          <p:nvPr>
            <p:ph type="sldNum" idx="12"/>
          </p:nvPr>
        </p:nvSpPr>
        <p:spPr>
          <a:xfrm>
            <a:off x="8648107" y="7576936"/>
            <a:ext cx="4031573" cy="746382"/>
          </a:xfrm>
          <a:prstGeom prst="rect">
            <a:avLst/>
          </a:prstGeom>
          <a:noFill/>
          <a:ln>
            <a:noFill/>
          </a:ln>
        </p:spPr>
        <p:txBody>
          <a:bodyPr spcFirstLastPara="1" wrap="square" lIns="91425" tIns="91425" rIns="91425" bIns="91425" anchor="ctr" anchorCtr="0">
            <a:noAutofit/>
          </a:bodyPr>
          <a:lstStyle>
            <a:lvl1pPr lvl="0" algn="r">
              <a:buNone/>
              <a:defRPr sz="996">
                <a:solidFill>
                  <a:schemeClr val="dk2"/>
                </a:solidFill>
                <a:latin typeface="Nunito Sans"/>
                <a:ea typeface="Nunito Sans"/>
                <a:cs typeface="Nunito Sans"/>
                <a:sym typeface="Nunito Sans"/>
              </a:defRPr>
            </a:lvl1pPr>
            <a:lvl2pPr lvl="1" algn="r">
              <a:buNone/>
              <a:defRPr sz="996">
                <a:solidFill>
                  <a:schemeClr val="dk2"/>
                </a:solidFill>
                <a:latin typeface="Nunito Sans"/>
                <a:ea typeface="Nunito Sans"/>
                <a:cs typeface="Nunito Sans"/>
                <a:sym typeface="Nunito Sans"/>
              </a:defRPr>
            </a:lvl2pPr>
            <a:lvl3pPr lvl="2" algn="r">
              <a:buNone/>
              <a:defRPr sz="996">
                <a:solidFill>
                  <a:schemeClr val="dk2"/>
                </a:solidFill>
                <a:latin typeface="Nunito Sans"/>
                <a:ea typeface="Nunito Sans"/>
                <a:cs typeface="Nunito Sans"/>
                <a:sym typeface="Nunito Sans"/>
              </a:defRPr>
            </a:lvl3pPr>
            <a:lvl4pPr lvl="3" algn="r">
              <a:buNone/>
              <a:defRPr sz="996">
                <a:solidFill>
                  <a:schemeClr val="dk2"/>
                </a:solidFill>
                <a:latin typeface="Nunito Sans"/>
                <a:ea typeface="Nunito Sans"/>
                <a:cs typeface="Nunito Sans"/>
                <a:sym typeface="Nunito Sans"/>
              </a:defRPr>
            </a:lvl4pPr>
            <a:lvl5pPr lvl="4" algn="r">
              <a:buNone/>
              <a:defRPr sz="996">
                <a:solidFill>
                  <a:schemeClr val="dk2"/>
                </a:solidFill>
                <a:latin typeface="Nunito Sans"/>
                <a:ea typeface="Nunito Sans"/>
                <a:cs typeface="Nunito Sans"/>
                <a:sym typeface="Nunito Sans"/>
              </a:defRPr>
            </a:lvl5pPr>
            <a:lvl6pPr lvl="5" algn="r">
              <a:buNone/>
              <a:defRPr sz="996">
                <a:solidFill>
                  <a:schemeClr val="dk2"/>
                </a:solidFill>
                <a:latin typeface="Nunito Sans"/>
                <a:ea typeface="Nunito Sans"/>
                <a:cs typeface="Nunito Sans"/>
                <a:sym typeface="Nunito Sans"/>
              </a:defRPr>
            </a:lvl6pPr>
            <a:lvl7pPr lvl="6" algn="r">
              <a:buNone/>
              <a:defRPr sz="996">
                <a:solidFill>
                  <a:schemeClr val="dk2"/>
                </a:solidFill>
                <a:latin typeface="Nunito Sans"/>
                <a:ea typeface="Nunito Sans"/>
                <a:cs typeface="Nunito Sans"/>
                <a:sym typeface="Nunito Sans"/>
              </a:defRPr>
            </a:lvl7pPr>
            <a:lvl8pPr lvl="7" algn="r">
              <a:buNone/>
              <a:defRPr sz="996">
                <a:solidFill>
                  <a:schemeClr val="dk2"/>
                </a:solidFill>
                <a:latin typeface="Nunito Sans"/>
                <a:ea typeface="Nunito Sans"/>
                <a:cs typeface="Nunito Sans"/>
                <a:sym typeface="Nunito Sans"/>
              </a:defRPr>
            </a:lvl8pPr>
            <a:lvl9pPr lvl="8" algn="r">
              <a:buNone/>
              <a:defRPr sz="996">
                <a:solidFill>
                  <a:schemeClr val="dk2"/>
                </a:solidFill>
                <a:latin typeface="Nunito Sans"/>
                <a:ea typeface="Nunito Sans"/>
                <a:cs typeface="Nunito Sans"/>
                <a:sym typeface="Nunito Sans"/>
              </a:defRPr>
            </a:lvl9pPr>
          </a:lstStyle>
          <a:p>
            <a:r>
              <a:rPr lang="en-US"/>
              <a:t>Month </a:t>
            </a:r>
            <a:r>
              <a:rPr lang="en" sz="853"/>
              <a:t>🞹</a:t>
            </a:r>
            <a:r>
              <a:rPr lang="en"/>
              <a:t> </a:t>
            </a:r>
            <a:r>
              <a:rPr lang="en-US"/>
              <a:t>Year </a:t>
            </a:r>
            <a:r>
              <a:rPr lang="en" sz="853"/>
              <a:t>🞹</a:t>
            </a:r>
            <a:r>
              <a:rPr lang="en"/>
              <a:t> </a:t>
            </a:r>
            <a:fld id="{00000000-1234-1234-1234-123412341234}" type="slidenum">
              <a:rPr lang="en" smtClean="0"/>
              <a:pPr/>
              <a:t>‹#›</a:t>
            </a:fld>
            <a:endParaRPr/>
          </a:p>
        </p:txBody>
      </p:sp>
      <p:sp>
        <p:nvSpPr>
          <p:cNvPr id="174" name="Google Shape;174;p24"/>
          <p:cNvSpPr txBox="1">
            <a:spLocks noGrp="1"/>
          </p:cNvSpPr>
          <p:nvPr>
            <p:ph type="body" idx="1"/>
          </p:nvPr>
        </p:nvSpPr>
        <p:spPr>
          <a:xfrm>
            <a:off x="325120" y="3123183"/>
            <a:ext cx="6110720" cy="5808924"/>
          </a:xfrm>
          <a:prstGeom prst="rect">
            <a:avLst/>
          </a:prstGeom>
        </p:spPr>
        <p:txBody>
          <a:bodyPr spcFirstLastPara="1" wrap="square" lIns="91425" tIns="91425" rIns="91425" bIns="91425" anchor="b" anchorCtr="0">
            <a:noAutofit/>
          </a:bodyPr>
          <a:lstStyle>
            <a:lvl1pPr marL="650230" lvl="0" indent="-433487">
              <a:spcBef>
                <a:spcPts val="0"/>
              </a:spcBef>
              <a:spcAft>
                <a:spcPts val="0"/>
              </a:spcAft>
              <a:buSzPts val="1200"/>
              <a:buFont typeface="Nunito Sans"/>
              <a:buChar char="●"/>
              <a:defRPr/>
            </a:lvl1pPr>
            <a:lvl2pPr marL="1300460" lvl="1" indent="-433487">
              <a:spcBef>
                <a:spcPts val="1138"/>
              </a:spcBef>
              <a:spcAft>
                <a:spcPts val="0"/>
              </a:spcAft>
              <a:buSzPts val="1200"/>
              <a:buFont typeface="Nunito Sans"/>
              <a:buChar char="○"/>
              <a:defRPr/>
            </a:lvl2pPr>
            <a:lvl3pPr marL="1950690" lvl="2" indent="-433487">
              <a:spcBef>
                <a:spcPts val="1138"/>
              </a:spcBef>
              <a:spcAft>
                <a:spcPts val="0"/>
              </a:spcAft>
              <a:buSzPts val="1200"/>
              <a:buFont typeface="Nunito Sans"/>
              <a:buChar char="■"/>
              <a:defRPr/>
            </a:lvl3pPr>
            <a:lvl4pPr marL="2600919" lvl="3" indent="-433487">
              <a:spcBef>
                <a:spcPts val="1138"/>
              </a:spcBef>
              <a:spcAft>
                <a:spcPts val="0"/>
              </a:spcAft>
              <a:buSzPts val="1200"/>
              <a:buFont typeface="Nunito Sans"/>
              <a:buChar char="●"/>
              <a:defRPr/>
            </a:lvl4pPr>
            <a:lvl5pPr marL="3251149" lvl="4" indent="-433487">
              <a:spcBef>
                <a:spcPts val="1138"/>
              </a:spcBef>
              <a:spcAft>
                <a:spcPts val="0"/>
              </a:spcAft>
              <a:buSzPts val="1200"/>
              <a:buFont typeface="Nunito Sans"/>
              <a:buChar char="○"/>
              <a:defRPr/>
            </a:lvl5pPr>
            <a:lvl6pPr marL="3901379" lvl="5" indent="-433487">
              <a:spcBef>
                <a:spcPts val="1138"/>
              </a:spcBef>
              <a:spcAft>
                <a:spcPts val="0"/>
              </a:spcAft>
              <a:buSzPts val="1200"/>
              <a:buFont typeface="Nunito Sans"/>
              <a:buChar char="■"/>
              <a:defRPr/>
            </a:lvl6pPr>
            <a:lvl7pPr marL="4551609" lvl="6" indent="-433487">
              <a:spcBef>
                <a:spcPts val="1138"/>
              </a:spcBef>
              <a:spcAft>
                <a:spcPts val="0"/>
              </a:spcAft>
              <a:buSzPts val="1200"/>
              <a:buFont typeface="Nunito Sans"/>
              <a:buChar char="●"/>
              <a:defRPr/>
            </a:lvl7pPr>
            <a:lvl8pPr marL="5201839" lvl="7" indent="-433487">
              <a:spcBef>
                <a:spcPts val="1138"/>
              </a:spcBef>
              <a:spcAft>
                <a:spcPts val="0"/>
              </a:spcAft>
              <a:buSzPts val="1200"/>
              <a:buFont typeface="Nunito Sans"/>
              <a:buChar char="○"/>
              <a:defRPr/>
            </a:lvl8pPr>
            <a:lvl9pPr marL="5852069" lvl="8" indent="-433487">
              <a:spcBef>
                <a:spcPts val="1138"/>
              </a:spcBef>
              <a:spcAft>
                <a:spcPts val="1138"/>
              </a:spcAft>
              <a:buSzPts val="1200"/>
              <a:buFont typeface="Nunito Sans"/>
              <a:buChar char="■"/>
              <a:defRPr/>
            </a:lvl9pPr>
          </a:lstStyle>
          <a:p>
            <a:endParaRPr/>
          </a:p>
        </p:txBody>
      </p:sp>
      <p:sp>
        <p:nvSpPr>
          <p:cNvPr id="175" name="Google Shape;175;p24"/>
          <p:cNvSpPr>
            <a:spLocks noGrp="1"/>
          </p:cNvSpPr>
          <p:nvPr>
            <p:ph type="pic" idx="2"/>
          </p:nvPr>
        </p:nvSpPr>
        <p:spPr>
          <a:xfrm>
            <a:off x="7413049" y="872865"/>
            <a:ext cx="5266347" cy="7843271"/>
          </a:xfrm>
          <a:prstGeom prst="roundRect">
            <a:avLst>
              <a:gd name="adj" fmla="val 6865"/>
            </a:avLst>
          </a:prstGeom>
          <a:noFill/>
          <a:ln>
            <a:noFill/>
          </a:ln>
        </p:spPr>
      </p:sp>
      <p:sp>
        <p:nvSpPr>
          <p:cNvPr id="176" name="Google Shape;176;p24"/>
          <p:cNvSpPr txBox="1">
            <a:spLocks noGrp="1"/>
          </p:cNvSpPr>
          <p:nvPr>
            <p:ph type="title"/>
          </p:nvPr>
        </p:nvSpPr>
        <p:spPr>
          <a:xfrm>
            <a:off x="325120" y="433494"/>
            <a:ext cx="6110720" cy="615523"/>
          </a:xfrm>
          <a:prstGeom prst="rect">
            <a:avLst/>
          </a:prstGeom>
        </p:spPr>
        <p:txBody>
          <a:bodyPr spcFirstLastPara="1" wrap="square" lIns="91425" tIns="91425" rIns="91425" bIns="91425" anchor="t" anchorCtr="0">
            <a:spAutoFit/>
          </a:bodyPr>
          <a:lstStyle>
            <a:lvl1pPr lvl="0">
              <a:spcBef>
                <a:spcPts val="0"/>
              </a:spcBef>
              <a:spcAft>
                <a:spcPts val="0"/>
              </a:spcAft>
              <a:buNone/>
              <a:defRPr/>
            </a:lvl1pPr>
            <a:lvl2pPr lvl="1">
              <a:spcBef>
                <a:spcPts val="0"/>
              </a:spcBef>
              <a:spcAft>
                <a:spcPts val="0"/>
              </a:spcAft>
              <a:buNone/>
              <a:defRPr>
                <a:latin typeface="Poppins SemiBold"/>
                <a:ea typeface="Poppins SemiBold"/>
                <a:cs typeface="Poppins SemiBold"/>
                <a:sym typeface="Poppins SemiBold"/>
              </a:defRPr>
            </a:lvl2pPr>
            <a:lvl3pPr lvl="2">
              <a:spcBef>
                <a:spcPts val="0"/>
              </a:spcBef>
              <a:spcAft>
                <a:spcPts val="0"/>
              </a:spcAft>
              <a:buNone/>
              <a:defRPr>
                <a:latin typeface="Poppins SemiBold"/>
                <a:ea typeface="Poppins SemiBold"/>
                <a:cs typeface="Poppins SemiBold"/>
                <a:sym typeface="Poppins SemiBold"/>
              </a:defRPr>
            </a:lvl3pPr>
            <a:lvl4pPr lvl="3">
              <a:spcBef>
                <a:spcPts val="0"/>
              </a:spcBef>
              <a:spcAft>
                <a:spcPts val="0"/>
              </a:spcAft>
              <a:buNone/>
              <a:defRPr>
                <a:latin typeface="Poppins SemiBold"/>
                <a:ea typeface="Poppins SemiBold"/>
                <a:cs typeface="Poppins SemiBold"/>
                <a:sym typeface="Poppins SemiBold"/>
              </a:defRPr>
            </a:lvl4pPr>
            <a:lvl5pPr lvl="4">
              <a:spcBef>
                <a:spcPts val="0"/>
              </a:spcBef>
              <a:spcAft>
                <a:spcPts val="0"/>
              </a:spcAft>
              <a:buNone/>
              <a:defRPr>
                <a:latin typeface="Poppins SemiBold"/>
                <a:ea typeface="Poppins SemiBold"/>
                <a:cs typeface="Poppins SemiBold"/>
                <a:sym typeface="Poppins SemiBold"/>
              </a:defRPr>
            </a:lvl5pPr>
            <a:lvl6pPr lvl="5">
              <a:spcBef>
                <a:spcPts val="0"/>
              </a:spcBef>
              <a:spcAft>
                <a:spcPts val="0"/>
              </a:spcAft>
              <a:buNone/>
              <a:defRPr>
                <a:latin typeface="Poppins SemiBold"/>
                <a:ea typeface="Poppins SemiBold"/>
                <a:cs typeface="Poppins SemiBold"/>
                <a:sym typeface="Poppins SemiBold"/>
              </a:defRPr>
            </a:lvl6pPr>
            <a:lvl7pPr lvl="6">
              <a:spcBef>
                <a:spcPts val="0"/>
              </a:spcBef>
              <a:spcAft>
                <a:spcPts val="0"/>
              </a:spcAft>
              <a:buNone/>
              <a:defRPr>
                <a:latin typeface="Poppins SemiBold"/>
                <a:ea typeface="Poppins SemiBold"/>
                <a:cs typeface="Poppins SemiBold"/>
                <a:sym typeface="Poppins SemiBold"/>
              </a:defRPr>
            </a:lvl7pPr>
            <a:lvl8pPr lvl="7">
              <a:spcBef>
                <a:spcPts val="0"/>
              </a:spcBef>
              <a:spcAft>
                <a:spcPts val="0"/>
              </a:spcAft>
              <a:buNone/>
              <a:defRPr>
                <a:latin typeface="Poppins SemiBold"/>
                <a:ea typeface="Poppins SemiBold"/>
                <a:cs typeface="Poppins SemiBold"/>
                <a:sym typeface="Poppins SemiBold"/>
              </a:defRPr>
            </a:lvl8pPr>
            <a:lvl9pPr lvl="8">
              <a:spcBef>
                <a:spcPts val="0"/>
              </a:spcBef>
              <a:spcAft>
                <a:spcPts val="0"/>
              </a:spcAft>
              <a:buNone/>
              <a:defRPr>
                <a:latin typeface="Poppins SemiBold"/>
                <a:ea typeface="Poppins SemiBold"/>
                <a:cs typeface="Poppins SemiBold"/>
                <a:sym typeface="Poppins SemiBold"/>
              </a:defRPr>
            </a:lvl9pPr>
          </a:lstStyle>
          <a:p>
            <a:endParaRPr/>
          </a:p>
        </p:txBody>
      </p:sp>
      <p:sp>
        <p:nvSpPr>
          <p:cNvPr id="177" name="Google Shape;177;p24"/>
          <p:cNvSpPr/>
          <p:nvPr/>
        </p:nvSpPr>
        <p:spPr>
          <a:xfrm>
            <a:off x="11045598" y="282078"/>
            <a:ext cx="1959208" cy="4592375"/>
          </a:xfrm>
          <a:custGeom>
            <a:avLst/>
            <a:gdLst/>
            <a:ahLst/>
            <a:cxnLst/>
            <a:rect l="l" t="t" r="r" b="b"/>
            <a:pathLst>
              <a:path w="43049" h="75680" extrusionOk="0">
                <a:moveTo>
                  <a:pt x="10456" y="1"/>
                </a:moveTo>
                <a:lnTo>
                  <a:pt x="9414" y="38"/>
                </a:lnTo>
                <a:lnTo>
                  <a:pt x="8409" y="112"/>
                </a:lnTo>
                <a:lnTo>
                  <a:pt x="7479" y="187"/>
                </a:lnTo>
                <a:lnTo>
                  <a:pt x="6586" y="336"/>
                </a:lnTo>
                <a:lnTo>
                  <a:pt x="5768" y="522"/>
                </a:lnTo>
                <a:lnTo>
                  <a:pt x="4986" y="708"/>
                </a:lnTo>
                <a:lnTo>
                  <a:pt x="4279" y="931"/>
                </a:lnTo>
                <a:lnTo>
                  <a:pt x="3610" y="1229"/>
                </a:lnTo>
                <a:lnTo>
                  <a:pt x="3014" y="1526"/>
                </a:lnTo>
                <a:lnTo>
                  <a:pt x="2456" y="1861"/>
                </a:lnTo>
                <a:lnTo>
                  <a:pt x="1972" y="2270"/>
                </a:lnTo>
                <a:lnTo>
                  <a:pt x="1526" y="2680"/>
                </a:lnTo>
                <a:lnTo>
                  <a:pt x="1154" y="3126"/>
                </a:lnTo>
                <a:lnTo>
                  <a:pt x="893" y="3461"/>
                </a:lnTo>
                <a:lnTo>
                  <a:pt x="707" y="3796"/>
                </a:lnTo>
                <a:lnTo>
                  <a:pt x="521" y="4168"/>
                </a:lnTo>
                <a:lnTo>
                  <a:pt x="373" y="4540"/>
                </a:lnTo>
                <a:lnTo>
                  <a:pt x="261" y="4912"/>
                </a:lnTo>
                <a:lnTo>
                  <a:pt x="149" y="5321"/>
                </a:lnTo>
                <a:lnTo>
                  <a:pt x="75" y="5731"/>
                </a:lnTo>
                <a:lnTo>
                  <a:pt x="38" y="6177"/>
                </a:lnTo>
                <a:lnTo>
                  <a:pt x="0" y="6624"/>
                </a:lnTo>
                <a:lnTo>
                  <a:pt x="0" y="7070"/>
                </a:lnTo>
                <a:lnTo>
                  <a:pt x="38" y="7554"/>
                </a:lnTo>
                <a:lnTo>
                  <a:pt x="112" y="8075"/>
                </a:lnTo>
                <a:lnTo>
                  <a:pt x="187" y="8558"/>
                </a:lnTo>
                <a:lnTo>
                  <a:pt x="298" y="9117"/>
                </a:lnTo>
                <a:lnTo>
                  <a:pt x="596" y="10196"/>
                </a:lnTo>
                <a:lnTo>
                  <a:pt x="1005" y="11386"/>
                </a:lnTo>
                <a:lnTo>
                  <a:pt x="1489" y="12614"/>
                </a:lnTo>
                <a:lnTo>
                  <a:pt x="2121" y="13916"/>
                </a:lnTo>
                <a:lnTo>
                  <a:pt x="2828" y="15256"/>
                </a:lnTo>
                <a:lnTo>
                  <a:pt x="3684" y="16707"/>
                </a:lnTo>
                <a:lnTo>
                  <a:pt x="4614" y="18195"/>
                </a:lnTo>
                <a:lnTo>
                  <a:pt x="5656" y="19758"/>
                </a:lnTo>
                <a:lnTo>
                  <a:pt x="6772" y="21358"/>
                </a:lnTo>
                <a:lnTo>
                  <a:pt x="9525" y="25190"/>
                </a:lnTo>
                <a:lnTo>
                  <a:pt x="12204" y="28985"/>
                </a:lnTo>
                <a:lnTo>
                  <a:pt x="14809" y="32706"/>
                </a:lnTo>
                <a:lnTo>
                  <a:pt x="17376" y="36426"/>
                </a:lnTo>
                <a:lnTo>
                  <a:pt x="22325" y="43682"/>
                </a:lnTo>
                <a:lnTo>
                  <a:pt x="27050" y="50714"/>
                </a:lnTo>
                <a:lnTo>
                  <a:pt x="31478" y="57486"/>
                </a:lnTo>
                <a:lnTo>
                  <a:pt x="35645" y="63922"/>
                </a:lnTo>
                <a:lnTo>
                  <a:pt x="39514" y="69987"/>
                </a:lnTo>
                <a:lnTo>
                  <a:pt x="43049" y="75680"/>
                </a:lnTo>
                <a:lnTo>
                  <a:pt x="43049" y="74526"/>
                </a:lnTo>
                <a:lnTo>
                  <a:pt x="39514" y="68908"/>
                </a:lnTo>
                <a:lnTo>
                  <a:pt x="35682" y="62918"/>
                </a:lnTo>
                <a:lnTo>
                  <a:pt x="31589" y="56555"/>
                </a:lnTo>
                <a:lnTo>
                  <a:pt x="27199" y="49895"/>
                </a:lnTo>
                <a:lnTo>
                  <a:pt x="22548" y="42975"/>
                </a:lnTo>
                <a:lnTo>
                  <a:pt x="17674" y="35831"/>
                </a:lnTo>
                <a:lnTo>
                  <a:pt x="15144" y="32185"/>
                </a:lnTo>
                <a:lnTo>
                  <a:pt x="12576" y="28501"/>
                </a:lnTo>
                <a:lnTo>
                  <a:pt x="9935" y="24781"/>
                </a:lnTo>
                <a:lnTo>
                  <a:pt x="7256" y="21023"/>
                </a:lnTo>
                <a:lnTo>
                  <a:pt x="6177" y="19460"/>
                </a:lnTo>
                <a:lnTo>
                  <a:pt x="5172" y="17972"/>
                </a:lnTo>
                <a:lnTo>
                  <a:pt x="4279" y="16521"/>
                </a:lnTo>
                <a:lnTo>
                  <a:pt x="3461" y="15144"/>
                </a:lnTo>
                <a:lnTo>
                  <a:pt x="2754" y="13805"/>
                </a:lnTo>
                <a:lnTo>
                  <a:pt x="2158" y="12577"/>
                </a:lnTo>
                <a:lnTo>
                  <a:pt x="1638" y="11386"/>
                </a:lnTo>
                <a:lnTo>
                  <a:pt x="1266" y="10233"/>
                </a:lnTo>
                <a:lnTo>
                  <a:pt x="931" y="9191"/>
                </a:lnTo>
                <a:lnTo>
                  <a:pt x="745" y="8186"/>
                </a:lnTo>
                <a:lnTo>
                  <a:pt x="670" y="7703"/>
                </a:lnTo>
                <a:lnTo>
                  <a:pt x="633" y="7219"/>
                </a:lnTo>
                <a:lnTo>
                  <a:pt x="633" y="6773"/>
                </a:lnTo>
                <a:lnTo>
                  <a:pt x="633" y="6363"/>
                </a:lnTo>
                <a:lnTo>
                  <a:pt x="670" y="5954"/>
                </a:lnTo>
                <a:lnTo>
                  <a:pt x="745" y="5545"/>
                </a:lnTo>
                <a:lnTo>
                  <a:pt x="819" y="5173"/>
                </a:lnTo>
                <a:lnTo>
                  <a:pt x="931" y="4801"/>
                </a:lnTo>
                <a:lnTo>
                  <a:pt x="1042" y="4428"/>
                </a:lnTo>
                <a:lnTo>
                  <a:pt x="1228" y="4094"/>
                </a:lnTo>
                <a:lnTo>
                  <a:pt x="1414" y="3796"/>
                </a:lnTo>
                <a:lnTo>
                  <a:pt x="1600" y="3498"/>
                </a:lnTo>
                <a:lnTo>
                  <a:pt x="1972" y="3089"/>
                </a:lnTo>
                <a:lnTo>
                  <a:pt x="2382" y="2680"/>
                </a:lnTo>
                <a:lnTo>
                  <a:pt x="2865" y="2345"/>
                </a:lnTo>
                <a:lnTo>
                  <a:pt x="3386" y="2010"/>
                </a:lnTo>
                <a:lnTo>
                  <a:pt x="3944" y="1750"/>
                </a:lnTo>
                <a:lnTo>
                  <a:pt x="4577" y="1489"/>
                </a:lnTo>
                <a:lnTo>
                  <a:pt x="5284" y="1266"/>
                </a:lnTo>
                <a:lnTo>
                  <a:pt x="6028" y="1080"/>
                </a:lnTo>
                <a:lnTo>
                  <a:pt x="6809" y="894"/>
                </a:lnTo>
                <a:lnTo>
                  <a:pt x="7665" y="782"/>
                </a:lnTo>
                <a:lnTo>
                  <a:pt x="8595" y="708"/>
                </a:lnTo>
                <a:lnTo>
                  <a:pt x="9563" y="633"/>
                </a:lnTo>
                <a:lnTo>
                  <a:pt x="10567" y="596"/>
                </a:lnTo>
                <a:lnTo>
                  <a:pt x="11646" y="633"/>
                </a:lnTo>
                <a:lnTo>
                  <a:pt x="12762" y="671"/>
                </a:lnTo>
                <a:lnTo>
                  <a:pt x="13953" y="745"/>
                </a:lnTo>
                <a:lnTo>
                  <a:pt x="16223" y="931"/>
                </a:lnTo>
                <a:lnTo>
                  <a:pt x="18641" y="1266"/>
                </a:lnTo>
                <a:lnTo>
                  <a:pt x="21246" y="1675"/>
                </a:lnTo>
                <a:lnTo>
                  <a:pt x="24036" y="2196"/>
                </a:lnTo>
                <a:lnTo>
                  <a:pt x="26976" y="2829"/>
                </a:lnTo>
                <a:lnTo>
                  <a:pt x="30138" y="3573"/>
                </a:lnTo>
                <a:lnTo>
                  <a:pt x="33487" y="4428"/>
                </a:lnTo>
                <a:lnTo>
                  <a:pt x="37021" y="5359"/>
                </a:lnTo>
                <a:lnTo>
                  <a:pt x="39998" y="6214"/>
                </a:lnTo>
                <a:lnTo>
                  <a:pt x="43049" y="7107"/>
                </a:lnTo>
                <a:lnTo>
                  <a:pt x="43049" y="6475"/>
                </a:lnTo>
                <a:lnTo>
                  <a:pt x="40072" y="5619"/>
                </a:lnTo>
                <a:lnTo>
                  <a:pt x="37170" y="4801"/>
                </a:lnTo>
                <a:lnTo>
                  <a:pt x="33636" y="3833"/>
                </a:lnTo>
                <a:lnTo>
                  <a:pt x="30250" y="2977"/>
                </a:lnTo>
                <a:lnTo>
                  <a:pt x="27087" y="2233"/>
                </a:lnTo>
                <a:lnTo>
                  <a:pt x="24111" y="1601"/>
                </a:lnTo>
                <a:lnTo>
                  <a:pt x="21320" y="1080"/>
                </a:lnTo>
                <a:lnTo>
                  <a:pt x="18716" y="671"/>
                </a:lnTo>
                <a:lnTo>
                  <a:pt x="16260" y="336"/>
                </a:lnTo>
                <a:lnTo>
                  <a:pt x="13990" y="150"/>
                </a:lnTo>
                <a:lnTo>
                  <a:pt x="12762" y="75"/>
                </a:lnTo>
                <a:lnTo>
                  <a:pt x="11609" y="38"/>
                </a:lnTo>
                <a:lnTo>
                  <a:pt x="10456" y="1"/>
                </a:lnTo>
                <a:close/>
              </a:path>
            </a:pathLst>
          </a:custGeom>
          <a:solidFill>
            <a:schemeClr val="dk1"/>
          </a:solidFill>
          <a:ln>
            <a:noFill/>
          </a:ln>
        </p:spPr>
        <p:txBody>
          <a:bodyPr spcFirstLastPara="1" wrap="square" lIns="130027" tIns="130027" rIns="130027" bIns="130027" anchor="ctr" anchorCtr="0">
            <a:noAutofit/>
          </a:bodyPr>
          <a:lstStyle/>
          <a:p>
            <a:pPr marL="0" lvl="0" indent="0" algn="l" rtl="0">
              <a:spcBef>
                <a:spcPts val="0"/>
              </a:spcBef>
              <a:spcAft>
                <a:spcPts val="0"/>
              </a:spcAft>
              <a:buNone/>
            </a:pPr>
            <a:endParaRPr sz="1991">
              <a:solidFill>
                <a:schemeClr val="dk1"/>
              </a:solidFill>
              <a:latin typeface="Nunito Sans"/>
              <a:ea typeface="Nunito Sans"/>
              <a:cs typeface="Nunito Sans"/>
              <a:sym typeface="Nunito Sans"/>
            </a:endParaRPr>
          </a:p>
        </p:txBody>
      </p:sp>
      <p:sp>
        <p:nvSpPr>
          <p:cNvPr id="178" name="Google Shape;178;p24"/>
          <p:cNvSpPr txBox="1"/>
          <p:nvPr/>
        </p:nvSpPr>
        <p:spPr>
          <a:xfrm>
            <a:off x="9557760" y="9102745"/>
            <a:ext cx="3121920" cy="415841"/>
          </a:xfrm>
          <a:prstGeom prst="rect">
            <a:avLst/>
          </a:prstGeom>
          <a:noFill/>
          <a:ln>
            <a:noFill/>
          </a:ln>
        </p:spPr>
        <p:txBody>
          <a:bodyPr spcFirstLastPara="1" wrap="square" lIns="130027" tIns="130027" rIns="130027" bIns="130027" anchor="t" anchorCtr="0">
            <a:spAutoFit/>
          </a:bodyPr>
          <a:lstStyle/>
          <a:p>
            <a:pPr marL="0" lvl="0" indent="0" algn="r" rtl="0">
              <a:spcBef>
                <a:spcPts val="0"/>
              </a:spcBef>
              <a:spcAft>
                <a:spcPts val="0"/>
              </a:spcAft>
              <a:buNone/>
            </a:pPr>
            <a:fld id="{00000000-1234-1234-1234-123412341234}" type="slidenum">
              <a:rPr lang="en" sz="996">
                <a:solidFill>
                  <a:schemeClr val="dk2"/>
                </a:solidFill>
                <a:latin typeface="Nunito Sans"/>
                <a:ea typeface="Nunito Sans"/>
                <a:cs typeface="Nunito Sans"/>
                <a:sym typeface="Nunito Sans"/>
              </a:rPr>
              <a:pPr marL="0" lvl="0" indent="0" algn="r" rtl="0">
                <a:spcBef>
                  <a:spcPts val="0"/>
                </a:spcBef>
                <a:spcAft>
                  <a:spcPts val="0"/>
                </a:spcAft>
                <a:buNone/>
              </a:pPr>
              <a:t>‹#›</a:t>
            </a:fld>
            <a:endParaRPr sz="996">
              <a:solidFill>
                <a:schemeClr val="dk2"/>
              </a:solidFill>
              <a:latin typeface="Nunito Sans"/>
              <a:ea typeface="Nunito Sans"/>
              <a:cs typeface="Nunito Sans"/>
              <a:sym typeface="Nunito Sans"/>
            </a:endParaRPr>
          </a:p>
        </p:txBody>
      </p:sp>
      <p:sp>
        <p:nvSpPr>
          <p:cNvPr id="179" name="Google Shape;179;p24"/>
          <p:cNvSpPr txBox="1">
            <a:spLocks noGrp="1"/>
          </p:cNvSpPr>
          <p:nvPr>
            <p:ph type="subTitle" idx="3"/>
          </p:nvPr>
        </p:nvSpPr>
        <p:spPr>
          <a:xfrm>
            <a:off x="325120" y="9102744"/>
            <a:ext cx="1586773" cy="590507"/>
          </a:xfrm>
          <a:prstGeom prst="rect">
            <a:avLst/>
          </a:prstGeom>
        </p:spPr>
        <p:txBody>
          <a:bodyPr spcFirstLastPara="1" wrap="square" lIns="91425" tIns="91425" rIns="91425" bIns="91425" anchor="t" anchorCtr="0">
            <a:noAutofit/>
          </a:bodyPr>
          <a:lstStyle>
            <a:lvl1pPr lvl="0">
              <a:spcBef>
                <a:spcPts val="0"/>
              </a:spcBef>
              <a:spcAft>
                <a:spcPts val="0"/>
              </a:spcAft>
              <a:buNone/>
              <a:defRPr sz="996">
                <a:solidFill>
                  <a:schemeClr val="accent5"/>
                </a:solidFill>
                <a:latin typeface="Nunito Sans"/>
                <a:ea typeface="Nunito Sans"/>
                <a:cs typeface="Nunito Sans"/>
                <a:sym typeface="Nunito Sans"/>
              </a:defRPr>
            </a:lvl1pPr>
            <a:lvl2pPr lvl="1">
              <a:spcBef>
                <a:spcPts val="0"/>
              </a:spcBef>
              <a:spcAft>
                <a:spcPts val="0"/>
              </a:spcAft>
              <a:buSzPts val="700"/>
              <a:buFont typeface="Nunito Sans"/>
              <a:buNone/>
              <a:defRPr sz="996">
                <a:latin typeface="Nunito Sans"/>
                <a:ea typeface="Nunito Sans"/>
                <a:cs typeface="Nunito Sans"/>
                <a:sym typeface="Nunito Sans"/>
              </a:defRPr>
            </a:lvl2pPr>
            <a:lvl3pPr lvl="2">
              <a:spcBef>
                <a:spcPts val="0"/>
              </a:spcBef>
              <a:spcAft>
                <a:spcPts val="0"/>
              </a:spcAft>
              <a:buSzPts val="700"/>
              <a:buFont typeface="Nunito Sans"/>
              <a:buNone/>
              <a:defRPr sz="996">
                <a:latin typeface="Nunito Sans"/>
                <a:ea typeface="Nunito Sans"/>
                <a:cs typeface="Nunito Sans"/>
                <a:sym typeface="Nunito Sans"/>
              </a:defRPr>
            </a:lvl3pPr>
            <a:lvl4pPr lvl="3">
              <a:spcBef>
                <a:spcPts val="0"/>
              </a:spcBef>
              <a:spcAft>
                <a:spcPts val="0"/>
              </a:spcAft>
              <a:buSzPts val="700"/>
              <a:buFont typeface="Nunito Sans"/>
              <a:buNone/>
              <a:defRPr sz="996">
                <a:latin typeface="Nunito Sans"/>
                <a:ea typeface="Nunito Sans"/>
                <a:cs typeface="Nunito Sans"/>
                <a:sym typeface="Nunito Sans"/>
              </a:defRPr>
            </a:lvl4pPr>
            <a:lvl5pPr lvl="4">
              <a:spcBef>
                <a:spcPts val="0"/>
              </a:spcBef>
              <a:spcAft>
                <a:spcPts val="0"/>
              </a:spcAft>
              <a:buSzPts val="700"/>
              <a:buFont typeface="Nunito Sans"/>
              <a:buNone/>
              <a:defRPr sz="996">
                <a:latin typeface="Nunito Sans"/>
                <a:ea typeface="Nunito Sans"/>
                <a:cs typeface="Nunito Sans"/>
                <a:sym typeface="Nunito Sans"/>
              </a:defRPr>
            </a:lvl5pPr>
            <a:lvl6pPr lvl="5">
              <a:spcBef>
                <a:spcPts val="0"/>
              </a:spcBef>
              <a:spcAft>
                <a:spcPts val="0"/>
              </a:spcAft>
              <a:buSzPts val="700"/>
              <a:buFont typeface="Nunito Sans"/>
              <a:buNone/>
              <a:defRPr sz="996">
                <a:latin typeface="Nunito Sans"/>
                <a:ea typeface="Nunito Sans"/>
                <a:cs typeface="Nunito Sans"/>
                <a:sym typeface="Nunito Sans"/>
              </a:defRPr>
            </a:lvl6pPr>
            <a:lvl7pPr lvl="6">
              <a:spcBef>
                <a:spcPts val="0"/>
              </a:spcBef>
              <a:spcAft>
                <a:spcPts val="0"/>
              </a:spcAft>
              <a:buSzPts val="700"/>
              <a:buFont typeface="Nunito Sans"/>
              <a:buNone/>
              <a:defRPr sz="996">
                <a:latin typeface="Nunito Sans"/>
                <a:ea typeface="Nunito Sans"/>
                <a:cs typeface="Nunito Sans"/>
                <a:sym typeface="Nunito Sans"/>
              </a:defRPr>
            </a:lvl7pPr>
            <a:lvl8pPr lvl="7">
              <a:spcBef>
                <a:spcPts val="0"/>
              </a:spcBef>
              <a:spcAft>
                <a:spcPts val="0"/>
              </a:spcAft>
              <a:buSzPts val="700"/>
              <a:buFont typeface="Nunito Sans"/>
              <a:buNone/>
              <a:defRPr sz="996">
                <a:latin typeface="Nunito Sans"/>
                <a:ea typeface="Nunito Sans"/>
                <a:cs typeface="Nunito Sans"/>
                <a:sym typeface="Nunito Sans"/>
              </a:defRPr>
            </a:lvl8pPr>
            <a:lvl9pPr lvl="8">
              <a:spcBef>
                <a:spcPts val="0"/>
              </a:spcBef>
              <a:spcAft>
                <a:spcPts val="0"/>
              </a:spcAft>
              <a:buSzPts val="700"/>
              <a:buFont typeface="Nunito Sans"/>
              <a:buNone/>
              <a:defRPr sz="996">
                <a:latin typeface="Nunito Sans"/>
                <a:ea typeface="Nunito Sans"/>
                <a:cs typeface="Nunito Sans"/>
                <a:sym typeface="Nunito Sans"/>
              </a:defRPr>
            </a:lvl9pPr>
          </a:lstStyle>
          <a:p>
            <a:endParaRPr/>
          </a:p>
        </p:txBody>
      </p:sp>
    </p:spTree>
    <p:extLst>
      <p:ext uri="{BB962C8B-B14F-4D97-AF65-F5344CB8AC3E}">
        <p14:creationId xmlns:p14="http://schemas.microsoft.com/office/powerpoint/2010/main" val="2610969026"/>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matchingName="Title, body and image - Alt 2">
  <p:cSld name="Title, body and image - Alt 2">
    <p:spTree>
      <p:nvGrpSpPr>
        <p:cNvPr id="1" name="Shape 180"/>
        <p:cNvGrpSpPr/>
        <p:nvPr/>
      </p:nvGrpSpPr>
      <p:grpSpPr>
        <a:xfrm>
          <a:off x="0" y="0"/>
          <a:ext cx="0" cy="0"/>
          <a:chOff x="0" y="0"/>
          <a:chExt cx="0" cy="0"/>
        </a:xfrm>
      </p:grpSpPr>
      <p:pic>
        <p:nvPicPr>
          <p:cNvPr id="181" name="Google Shape;181;p25"/>
          <p:cNvPicPr preferRelativeResize="0"/>
          <p:nvPr/>
        </p:nvPicPr>
        <p:blipFill rotWithShape="1">
          <a:blip r:embed="rId2">
            <a:alphaModFix/>
          </a:blip>
          <a:srcRect b="59421"/>
          <a:stretch/>
        </p:blipFill>
        <p:spPr>
          <a:xfrm>
            <a:off x="6039468" y="6836425"/>
            <a:ext cx="5391785" cy="2917167"/>
          </a:xfrm>
          <a:prstGeom prst="rect">
            <a:avLst/>
          </a:prstGeom>
          <a:noFill/>
          <a:ln>
            <a:noFill/>
          </a:ln>
        </p:spPr>
      </p:pic>
      <p:sp>
        <p:nvSpPr>
          <p:cNvPr id="182" name="Google Shape;182;p25"/>
          <p:cNvSpPr/>
          <p:nvPr/>
        </p:nvSpPr>
        <p:spPr>
          <a:xfrm rot="-5400000">
            <a:off x="5437484" y="-5686884"/>
            <a:ext cx="15129031" cy="11346773"/>
          </a:xfrm>
          <a:prstGeom prst="pie">
            <a:avLst>
              <a:gd name="adj1" fmla="val 10792592"/>
              <a:gd name="adj2" fmla="val 16198514"/>
            </a:avLst>
          </a:prstGeom>
          <a:gradFill>
            <a:gsLst>
              <a:gs pos="0">
                <a:schemeClr val="accent1"/>
              </a:gs>
              <a:gs pos="50000">
                <a:schemeClr val="dk2"/>
              </a:gs>
              <a:gs pos="100000">
                <a:schemeClr val="dk2"/>
              </a:gs>
            </a:gsLst>
            <a:path path="circle">
              <a:fillToRect l="100000" b="100000"/>
            </a:path>
            <a:tileRect t="-100000" r="-100000"/>
          </a:gradFill>
          <a:ln>
            <a:noFill/>
          </a:ln>
        </p:spPr>
        <p:txBody>
          <a:bodyPr spcFirstLastPara="1" wrap="square" lIns="130027" tIns="130027" rIns="130027" bIns="130027" anchor="ctr" anchorCtr="0">
            <a:noAutofit/>
          </a:bodyPr>
          <a:lstStyle/>
          <a:p>
            <a:pPr marL="0" lvl="0" indent="0" algn="ctr" rtl="0">
              <a:spcBef>
                <a:spcPts val="0"/>
              </a:spcBef>
              <a:spcAft>
                <a:spcPts val="0"/>
              </a:spcAft>
              <a:buNone/>
            </a:pPr>
            <a:endParaRPr sz="1991">
              <a:solidFill>
                <a:schemeClr val="dk1"/>
              </a:solidFill>
              <a:latin typeface="Nunito Sans"/>
              <a:ea typeface="Nunito Sans"/>
              <a:cs typeface="Nunito Sans"/>
              <a:sym typeface="Nunito Sans"/>
            </a:endParaRPr>
          </a:p>
        </p:txBody>
      </p:sp>
      <p:pic>
        <p:nvPicPr>
          <p:cNvPr id="183" name="Google Shape;183;p25"/>
          <p:cNvPicPr preferRelativeResize="0"/>
          <p:nvPr/>
        </p:nvPicPr>
        <p:blipFill rotWithShape="1">
          <a:blip r:embed="rId3">
            <a:alphaModFix/>
          </a:blip>
          <a:srcRect l="150" b="34692"/>
          <a:stretch/>
        </p:blipFill>
        <p:spPr>
          <a:xfrm rot="10800000">
            <a:off x="5568498" y="-3918"/>
            <a:ext cx="5678649" cy="4952128"/>
          </a:xfrm>
          <a:prstGeom prst="rect">
            <a:avLst/>
          </a:prstGeom>
          <a:noFill/>
          <a:ln>
            <a:noFill/>
          </a:ln>
        </p:spPr>
      </p:pic>
      <p:sp>
        <p:nvSpPr>
          <p:cNvPr id="184" name="Google Shape;184;p25"/>
          <p:cNvSpPr/>
          <p:nvPr/>
        </p:nvSpPr>
        <p:spPr>
          <a:xfrm>
            <a:off x="6597184" y="3485977"/>
            <a:ext cx="6407600" cy="6267608"/>
          </a:xfrm>
          <a:custGeom>
            <a:avLst/>
            <a:gdLst/>
            <a:ahLst/>
            <a:cxnLst/>
            <a:rect l="l" t="t" r="r" b="b"/>
            <a:pathLst>
              <a:path w="140792" h="103287" extrusionOk="0">
                <a:moveTo>
                  <a:pt x="23664" y="596"/>
                </a:moveTo>
                <a:lnTo>
                  <a:pt x="24892" y="633"/>
                </a:lnTo>
                <a:lnTo>
                  <a:pt x="26120" y="670"/>
                </a:lnTo>
                <a:lnTo>
                  <a:pt x="27348" y="782"/>
                </a:lnTo>
                <a:lnTo>
                  <a:pt x="28576" y="931"/>
                </a:lnTo>
                <a:lnTo>
                  <a:pt x="29766" y="1117"/>
                </a:lnTo>
                <a:lnTo>
                  <a:pt x="30994" y="1340"/>
                </a:lnTo>
                <a:lnTo>
                  <a:pt x="32185" y="1600"/>
                </a:lnTo>
                <a:lnTo>
                  <a:pt x="33413" y="1898"/>
                </a:lnTo>
                <a:lnTo>
                  <a:pt x="34603" y="2233"/>
                </a:lnTo>
                <a:lnTo>
                  <a:pt x="35794" y="2642"/>
                </a:lnTo>
                <a:lnTo>
                  <a:pt x="36984" y="3051"/>
                </a:lnTo>
                <a:lnTo>
                  <a:pt x="38138" y="3498"/>
                </a:lnTo>
                <a:lnTo>
                  <a:pt x="39328" y="3982"/>
                </a:lnTo>
                <a:lnTo>
                  <a:pt x="40482" y="4503"/>
                </a:lnTo>
                <a:lnTo>
                  <a:pt x="41598" y="5098"/>
                </a:lnTo>
                <a:lnTo>
                  <a:pt x="42751" y="5693"/>
                </a:lnTo>
                <a:lnTo>
                  <a:pt x="43868" y="6326"/>
                </a:lnTo>
                <a:lnTo>
                  <a:pt x="44947" y="6995"/>
                </a:lnTo>
                <a:lnTo>
                  <a:pt x="46175" y="7777"/>
                </a:lnTo>
                <a:lnTo>
                  <a:pt x="47365" y="8633"/>
                </a:lnTo>
                <a:lnTo>
                  <a:pt x="48556" y="9526"/>
                </a:lnTo>
                <a:lnTo>
                  <a:pt x="49672" y="10418"/>
                </a:lnTo>
                <a:lnTo>
                  <a:pt x="50788" y="11386"/>
                </a:lnTo>
                <a:lnTo>
                  <a:pt x="51867" y="12353"/>
                </a:lnTo>
                <a:lnTo>
                  <a:pt x="52909" y="13395"/>
                </a:lnTo>
                <a:lnTo>
                  <a:pt x="53914" y="14474"/>
                </a:lnTo>
                <a:lnTo>
                  <a:pt x="54881" y="15553"/>
                </a:lnTo>
                <a:lnTo>
                  <a:pt x="55811" y="16706"/>
                </a:lnTo>
                <a:lnTo>
                  <a:pt x="56741" y="17860"/>
                </a:lnTo>
                <a:lnTo>
                  <a:pt x="57597" y="19050"/>
                </a:lnTo>
                <a:lnTo>
                  <a:pt x="58453" y="20316"/>
                </a:lnTo>
                <a:lnTo>
                  <a:pt x="59271" y="21581"/>
                </a:lnTo>
                <a:lnTo>
                  <a:pt x="60053" y="22883"/>
                </a:lnTo>
                <a:lnTo>
                  <a:pt x="60797" y="24222"/>
                </a:lnTo>
                <a:lnTo>
                  <a:pt x="62360" y="27310"/>
                </a:lnTo>
                <a:lnTo>
                  <a:pt x="63848" y="30324"/>
                </a:lnTo>
                <a:lnTo>
                  <a:pt x="65187" y="33264"/>
                </a:lnTo>
                <a:lnTo>
                  <a:pt x="65820" y="34752"/>
                </a:lnTo>
                <a:lnTo>
                  <a:pt x="66415" y="36166"/>
                </a:lnTo>
                <a:lnTo>
                  <a:pt x="66973" y="37617"/>
                </a:lnTo>
                <a:lnTo>
                  <a:pt x="67531" y="39031"/>
                </a:lnTo>
                <a:lnTo>
                  <a:pt x="68015" y="40444"/>
                </a:lnTo>
                <a:lnTo>
                  <a:pt x="68499" y="41821"/>
                </a:lnTo>
                <a:lnTo>
                  <a:pt x="68945" y="43198"/>
                </a:lnTo>
                <a:lnTo>
                  <a:pt x="69392" y="44574"/>
                </a:lnTo>
                <a:lnTo>
                  <a:pt x="69764" y="45951"/>
                </a:lnTo>
                <a:lnTo>
                  <a:pt x="70136" y="47291"/>
                </a:lnTo>
                <a:lnTo>
                  <a:pt x="70471" y="48630"/>
                </a:lnTo>
                <a:lnTo>
                  <a:pt x="70768" y="49969"/>
                </a:lnTo>
                <a:lnTo>
                  <a:pt x="71029" y="51309"/>
                </a:lnTo>
                <a:lnTo>
                  <a:pt x="71252" y="52611"/>
                </a:lnTo>
                <a:lnTo>
                  <a:pt x="71475" y="53913"/>
                </a:lnTo>
                <a:lnTo>
                  <a:pt x="71661" y="55216"/>
                </a:lnTo>
                <a:lnTo>
                  <a:pt x="71810" y="56518"/>
                </a:lnTo>
                <a:lnTo>
                  <a:pt x="71959" y="57783"/>
                </a:lnTo>
                <a:lnTo>
                  <a:pt x="72033" y="59048"/>
                </a:lnTo>
                <a:lnTo>
                  <a:pt x="72108" y="60350"/>
                </a:lnTo>
                <a:lnTo>
                  <a:pt x="72145" y="61578"/>
                </a:lnTo>
                <a:lnTo>
                  <a:pt x="72182" y="62843"/>
                </a:lnTo>
                <a:lnTo>
                  <a:pt x="72145" y="64108"/>
                </a:lnTo>
                <a:lnTo>
                  <a:pt x="72108" y="65336"/>
                </a:lnTo>
                <a:lnTo>
                  <a:pt x="72033" y="66601"/>
                </a:lnTo>
                <a:lnTo>
                  <a:pt x="71922" y="67829"/>
                </a:lnTo>
                <a:lnTo>
                  <a:pt x="71810" y="69057"/>
                </a:lnTo>
                <a:lnTo>
                  <a:pt x="71661" y="70284"/>
                </a:lnTo>
                <a:lnTo>
                  <a:pt x="71475" y="71512"/>
                </a:lnTo>
                <a:lnTo>
                  <a:pt x="71252" y="72703"/>
                </a:lnTo>
                <a:lnTo>
                  <a:pt x="71029" y="73931"/>
                </a:lnTo>
                <a:lnTo>
                  <a:pt x="70768" y="75121"/>
                </a:lnTo>
                <a:lnTo>
                  <a:pt x="70471" y="76349"/>
                </a:lnTo>
                <a:lnTo>
                  <a:pt x="70136" y="77540"/>
                </a:lnTo>
                <a:lnTo>
                  <a:pt x="67420" y="77205"/>
                </a:lnTo>
                <a:lnTo>
                  <a:pt x="64666" y="76758"/>
                </a:lnTo>
                <a:lnTo>
                  <a:pt x="62285" y="76312"/>
                </a:lnTo>
                <a:lnTo>
                  <a:pt x="59867" y="75828"/>
                </a:lnTo>
                <a:lnTo>
                  <a:pt x="57448" y="75307"/>
                </a:lnTo>
                <a:lnTo>
                  <a:pt x="54993" y="74675"/>
                </a:lnTo>
                <a:lnTo>
                  <a:pt x="52537" y="74042"/>
                </a:lnTo>
                <a:lnTo>
                  <a:pt x="50118" y="73335"/>
                </a:lnTo>
                <a:lnTo>
                  <a:pt x="47663" y="72591"/>
                </a:lnTo>
                <a:lnTo>
                  <a:pt x="45244" y="71810"/>
                </a:lnTo>
                <a:lnTo>
                  <a:pt x="42826" y="70954"/>
                </a:lnTo>
                <a:lnTo>
                  <a:pt x="40445" y="70098"/>
                </a:lnTo>
                <a:lnTo>
                  <a:pt x="38063" y="69168"/>
                </a:lnTo>
                <a:lnTo>
                  <a:pt x="35719" y="68201"/>
                </a:lnTo>
                <a:lnTo>
                  <a:pt x="33413" y="67196"/>
                </a:lnTo>
                <a:lnTo>
                  <a:pt x="31180" y="66154"/>
                </a:lnTo>
                <a:lnTo>
                  <a:pt x="28948" y="65113"/>
                </a:lnTo>
                <a:lnTo>
                  <a:pt x="26790" y="63996"/>
                </a:lnTo>
                <a:lnTo>
                  <a:pt x="25450" y="63290"/>
                </a:lnTo>
                <a:lnTo>
                  <a:pt x="24185" y="62545"/>
                </a:lnTo>
                <a:lnTo>
                  <a:pt x="22920" y="61801"/>
                </a:lnTo>
                <a:lnTo>
                  <a:pt x="21692" y="61020"/>
                </a:lnTo>
                <a:lnTo>
                  <a:pt x="20464" y="60201"/>
                </a:lnTo>
                <a:lnTo>
                  <a:pt x="19311" y="59383"/>
                </a:lnTo>
                <a:lnTo>
                  <a:pt x="18158" y="58564"/>
                </a:lnTo>
                <a:lnTo>
                  <a:pt x="17079" y="57709"/>
                </a:lnTo>
                <a:lnTo>
                  <a:pt x="16000" y="56816"/>
                </a:lnTo>
                <a:lnTo>
                  <a:pt x="14958" y="55923"/>
                </a:lnTo>
                <a:lnTo>
                  <a:pt x="13953" y="54992"/>
                </a:lnTo>
                <a:lnTo>
                  <a:pt x="12986" y="54062"/>
                </a:lnTo>
                <a:lnTo>
                  <a:pt x="12056" y="53095"/>
                </a:lnTo>
                <a:lnTo>
                  <a:pt x="11126" y="52127"/>
                </a:lnTo>
                <a:lnTo>
                  <a:pt x="10270" y="51123"/>
                </a:lnTo>
                <a:lnTo>
                  <a:pt x="9451" y="50118"/>
                </a:lnTo>
                <a:lnTo>
                  <a:pt x="8707" y="49188"/>
                </a:lnTo>
                <a:lnTo>
                  <a:pt x="8037" y="48258"/>
                </a:lnTo>
                <a:lnTo>
                  <a:pt x="7368" y="47328"/>
                </a:lnTo>
                <a:lnTo>
                  <a:pt x="6772" y="46360"/>
                </a:lnTo>
                <a:lnTo>
                  <a:pt x="6177" y="45430"/>
                </a:lnTo>
                <a:lnTo>
                  <a:pt x="5582" y="44426"/>
                </a:lnTo>
                <a:lnTo>
                  <a:pt x="5061" y="43458"/>
                </a:lnTo>
                <a:lnTo>
                  <a:pt x="4540" y="42454"/>
                </a:lnTo>
                <a:lnTo>
                  <a:pt x="4056" y="41449"/>
                </a:lnTo>
                <a:lnTo>
                  <a:pt x="3610" y="40444"/>
                </a:lnTo>
                <a:lnTo>
                  <a:pt x="3200" y="39403"/>
                </a:lnTo>
                <a:lnTo>
                  <a:pt x="2828" y="38361"/>
                </a:lnTo>
                <a:lnTo>
                  <a:pt x="2456" y="37319"/>
                </a:lnTo>
                <a:lnTo>
                  <a:pt x="2121" y="36277"/>
                </a:lnTo>
                <a:lnTo>
                  <a:pt x="1824" y="35198"/>
                </a:lnTo>
                <a:lnTo>
                  <a:pt x="1563" y="34119"/>
                </a:lnTo>
                <a:lnTo>
                  <a:pt x="1377" y="33264"/>
                </a:lnTo>
                <a:lnTo>
                  <a:pt x="1191" y="32371"/>
                </a:lnTo>
                <a:lnTo>
                  <a:pt x="894" y="30585"/>
                </a:lnTo>
                <a:lnTo>
                  <a:pt x="708" y="28799"/>
                </a:lnTo>
                <a:lnTo>
                  <a:pt x="596" y="27013"/>
                </a:lnTo>
                <a:lnTo>
                  <a:pt x="596" y="25227"/>
                </a:lnTo>
                <a:lnTo>
                  <a:pt x="670" y="23478"/>
                </a:lnTo>
                <a:lnTo>
                  <a:pt x="819" y="21767"/>
                </a:lnTo>
                <a:lnTo>
                  <a:pt x="1042" y="20055"/>
                </a:lnTo>
                <a:lnTo>
                  <a:pt x="1377" y="18381"/>
                </a:lnTo>
                <a:lnTo>
                  <a:pt x="1749" y="16744"/>
                </a:lnTo>
                <a:lnTo>
                  <a:pt x="2010" y="15925"/>
                </a:lnTo>
                <a:lnTo>
                  <a:pt x="2233" y="15144"/>
                </a:lnTo>
                <a:lnTo>
                  <a:pt x="2531" y="14362"/>
                </a:lnTo>
                <a:lnTo>
                  <a:pt x="2791" y="13581"/>
                </a:lnTo>
                <a:lnTo>
                  <a:pt x="3126" y="12837"/>
                </a:lnTo>
                <a:lnTo>
                  <a:pt x="3424" y="12130"/>
                </a:lnTo>
                <a:lnTo>
                  <a:pt x="3796" y="11386"/>
                </a:lnTo>
                <a:lnTo>
                  <a:pt x="4168" y="10679"/>
                </a:lnTo>
                <a:lnTo>
                  <a:pt x="4540" y="10009"/>
                </a:lnTo>
                <a:lnTo>
                  <a:pt x="4949" y="9339"/>
                </a:lnTo>
                <a:lnTo>
                  <a:pt x="5358" y="8670"/>
                </a:lnTo>
                <a:lnTo>
                  <a:pt x="5805" y="8037"/>
                </a:lnTo>
                <a:lnTo>
                  <a:pt x="6512" y="7181"/>
                </a:lnTo>
                <a:lnTo>
                  <a:pt x="7256" y="6363"/>
                </a:lnTo>
                <a:lnTo>
                  <a:pt x="8075" y="5582"/>
                </a:lnTo>
                <a:lnTo>
                  <a:pt x="8967" y="4875"/>
                </a:lnTo>
                <a:lnTo>
                  <a:pt x="9898" y="4205"/>
                </a:lnTo>
                <a:lnTo>
                  <a:pt x="10902" y="3610"/>
                </a:lnTo>
                <a:lnTo>
                  <a:pt x="11981" y="3051"/>
                </a:lnTo>
                <a:lnTo>
                  <a:pt x="13097" y="2531"/>
                </a:lnTo>
                <a:lnTo>
                  <a:pt x="14251" y="2084"/>
                </a:lnTo>
                <a:lnTo>
                  <a:pt x="15479" y="1712"/>
                </a:lnTo>
                <a:lnTo>
                  <a:pt x="16744" y="1377"/>
                </a:lnTo>
                <a:lnTo>
                  <a:pt x="18046" y="1080"/>
                </a:lnTo>
                <a:lnTo>
                  <a:pt x="19423" y="893"/>
                </a:lnTo>
                <a:lnTo>
                  <a:pt x="20799" y="707"/>
                </a:lnTo>
                <a:lnTo>
                  <a:pt x="22213" y="633"/>
                </a:lnTo>
                <a:lnTo>
                  <a:pt x="23664" y="596"/>
                </a:lnTo>
                <a:close/>
                <a:moveTo>
                  <a:pt x="22809" y="1"/>
                </a:moveTo>
                <a:lnTo>
                  <a:pt x="21209" y="112"/>
                </a:lnTo>
                <a:lnTo>
                  <a:pt x="19609" y="261"/>
                </a:lnTo>
                <a:lnTo>
                  <a:pt x="18083" y="484"/>
                </a:lnTo>
                <a:lnTo>
                  <a:pt x="16595" y="782"/>
                </a:lnTo>
                <a:lnTo>
                  <a:pt x="15181" y="1191"/>
                </a:lnTo>
                <a:lnTo>
                  <a:pt x="13804" y="1638"/>
                </a:lnTo>
                <a:lnTo>
                  <a:pt x="12502" y="2159"/>
                </a:lnTo>
                <a:lnTo>
                  <a:pt x="11870" y="2456"/>
                </a:lnTo>
                <a:lnTo>
                  <a:pt x="11237" y="2754"/>
                </a:lnTo>
                <a:lnTo>
                  <a:pt x="10642" y="3089"/>
                </a:lnTo>
                <a:lnTo>
                  <a:pt x="10084" y="3424"/>
                </a:lnTo>
                <a:lnTo>
                  <a:pt x="9488" y="3758"/>
                </a:lnTo>
                <a:lnTo>
                  <a:pt x="8967" y="4130"/>
                </a:lnTo>
                <a:lnTo>
                  <a:pt x="8447" y="4540"/>
                </a:lnTo>
                <a:lnTo>
                  <a:pt x="7926" y="4949"/>
                </a:lnTo>
                <a:lnTo>
                  <a:pt x="7442" y="5358"/>
                </a:lnTo>
                <a:lnTo>
                  <a:pt x="6996" y="5805"/>
                </a:lnTo>
                <a:lnTo>
                  <a:pt x="6549" y="6251"/>
                </a:lnTo>
                <a:lnTo>
                  <a:pt x="6103" y="6698"/>
                </a:lnTo>
                <a:lnTo>
                  <a:pt x="5730" y="7181"/>
                </a:lnTo>
                <a:lnTo>
                  <a:pt x="5321" y="7702"/>
                </a:lnTo>
                <a:lnTo>
                  <a:pt x="4912" y="8298"/>
                </a:lnTo>
                <a:lnTo>
                  <a:pt x="4503" y="8930"/>
                </a:lnTo>
                <a:lnTo>
                  <a:pt x="4093" y="9600"/>
                </a:lnTo>
                <a:lnTo>
                  <a:pt x="3721" y="10270"/>
                </a:lnTo>
                <a:lnTo>
                  <a:pt x="3349" y="10939"/>
                </a:lnTo>
                <a:lnTo>
                  <a:pt x="2977" y="11646"/>
                </a:lnTo>
                <a:lnTo>
                  <a:pt x="2680" y="12390"/>
                </a:lnTo>
                <a:lnTo>
                  <a:pt x="2345" y="13135"/>
                </a:lnTo>
                <a:lnTo>
                  <a:pt x="1787" y="14623"/>
                </a:lnTo>
                <a:lnTo>
                  <a:pt x="1303" y="16223"/>
                </a:lnTo>
                <a:lnTo>
                  <a:pt x="856" y="17823"/>
                </a:lnTo>
                <a:lnTo>
                  <a:pt x="522" y="19497"/>
                </a:lnTo>
                <a:lnTo>
                  <a:pt x="373" y="20390"/>
                </a:lnTo>
                <a:lnTo>
                  <a:pt x="261" y="21283"/>
                </a:lnTo>
                <a:lnTo>
                  <a:pt x="149" y="22213"/>
                </a:lnTo>
                <a:lnTo>
                  <a:pt x="75" y="23106"/>
                </a:lnTo>
                <a:lnTo>
                  <a:pt x="38" y="24036"/>
                </a:lnTo>
                <a:lnTo>
                  <a:pt x="1" y="24966"/>
                </a:lnTo>
                <a:lnTo>
                  <a:pt x="1" y="25897"/>
                </a:lnTo>
                <a:lnTo>
                  <a:pt x="1" y="26827"/>
                </a:lnTo>
                <a:lnTo>
                  <a:pt x="38" y="27757"/>
                </a:lnTo>
                <a:lnTo>
                  <a:pt x="112" y="28687"/>
                </a:lnTo>
                <a:lnTo>
                  <a:pt x="187" y="29617"/>
                </a:lnTo>
                <a:lnTo>
                  <a:pt x="298" y="30547"/>
                </a:lnTo>
                <a:lnTo>
                  <a:pt x="447" y="31478"/>
                </a:lnTo>
                <a:lnTo>
                  <a:pt x="596" y="32408"/>
                </a:lnTo>
                <a:lnTo>
                  <a:pt x="782" y="33338"/>
                </a:lnTo>
                <a:lnTo>
                  <a:pt x="968" y="34268"/>
                </a:lnTo>
                <a:lnTo>
                  <a:pt x="1266" y="35347"/>
                </a:lnTo>
                <a:lnTo>
                  <a:pt x="1563" y="36426"/>
                </a:lnTo>
                <a:lnTo>
                  <a:pt x="1898" y="37505"/>
                </a:lnTo>
                <a:lnTo>
                  <a:pt x="2270" y="38584"/>
                </a:lnTo>
                <a:lnTo>
                  <a:pt x="2642" y="39626"/>
                </a:lnTo>
                <a:lnTo>
                  <a:pt x="3089" y="40668"/>
                </a:lnTo>
                <a:lnTo>
                  <a:pt x="3535" y="41710"/>
                </a:lnTo>
                <a:lnTo>
                  <a:pt x="4019" y="42714"/>
                </a:lnTo>
                <a:lnTo>
                  <a:pt x="4540" y="43719"/>
                </a:lnTo>
                <a:lnTo>
                  <a:pt x="5061" y="44723"/>
                </a:lnTo>
                <a:lnTo>
                  <a:pt x="5656" y="45728"/>
                </a:lnTo>
                <a:lnTo>
                  <a:pt x="6251" y="46695"/>
                </a:lnTo>
                <a:lnTo>
                  <a:pt x="6884" y="47663"/>
                </a:lnTo>
                <a:lnTo>
                  <a:pt x="7554" y="48630"/>
                </a:lnTo>
                <a:lnTo>
                  <a:pt x="8261" y="49560"/>
                </a:lnTo>
                <a:lnTo>
                  <a:pt x="8967" y="50490"/>
                </a:lnTo>
                <a:lnTo>
                  <a:pt x="9823" y="51495"/>
                </a:lnTo>
                <a:lnTo>
                  <a:pt x="10679" y="52537"/>
                </a:lnTo>
                <a:lnTo>
                  <a:pt x="11609" y="53504"/>
                </a:lnTo>
                <a:lnTo>
                  <a:pt x="12577" y="54471"/>
                </a:lnTo>
                <a:lnTo>
                  <a:pt x="13544" y="55439"/>
                </a:lnTo>
                <a:lnTo>
                  <a:pt x="14549" y="56369"/>
                </a:lnTo>
                <a:lnTo>
                  <a:pt x="15628" y="57262"/>
                </a:lnTo>
                <a:lnTo>
                  <a:pt x="16707" y="58155"/>
                </a:lnTo>
                <a:lnTo>
                  <a:pt x="17823" y="59048"/>
                </a:lnTo>
                <a:lnTo>
                  <a:pt x="18939" y="59867"/>
                </a:lnTo>
                <a:lnTo>
                  <a:pt x="20130" y="60722"/>
                </a:lnTo>
                <a:lnTo>
                  <a:pt x="21357" y="61504"/>
                </a:lnTo>
                <a:lnTo>
                  <a:pt x="22585" y="62285"/>
                </a:lnTo>
                <a:lnTo>
                  <a:pt x="23888" y="63066"/>
                </a:lnTo>
                <a:lnTo>
                  <a:pt x="25190" y="63810"/>
                </a:lnTo>
                <a:lnTo>
                  <a:pt x="26529" y="64517"/>
                </a:lnTo>
                <a:lnTo>
                  <a:pt x="28687" y="65634"/>
                </a:lnTo>
                <a:lnTo>
                  <a:pt x="30920" y="66713"/>
                </a:lnTo>
                <a:lnTo>
                  <a:pt x="33189" y="67754"/>
                </a:lnTo>
                <a:lnTo>
                  <a:pt x="35496" y="68759"/>
                </a:lnTo>
                <a:lnTo>
                  <a:pt x="37840" y="69726"/>
                </a:lnTo>
                <a:lnTo>
                  <a:pt x="40221" y="70619"/>
                </a:lnTo>
                <a:lnTo>
                  <a:pt x="42640" y="71512"/>
                </a:lnTo>
                <a:lnTo>
                  <a:pt x="45058" y="72368"/>
                </a:lnTo>
                <a:lnTo>
                  <a:pt x="47477" y="73149"/>
                </a:lnTo>
                <a:lnTo>
                  <a:pt x="49932" y="73931"/>
                </a:lnTo>
                <a:lnTo>
                  <a:pt x="52388" y="74600"/>
                </a:lnTo>
                <a:lnTo>
                  <a:pt x="54844" y="75270"/>
                </a:lnTo>
                <a:lnTo>
                  <a:pt x="57299" y="75865"/>
                </a:lnTo>
                <a:lnTo>
                  <a:pt x="59755" y="76424"/>
                </a:lnTo>
                <a:lnTo>
                  <a:pt x="62174" y="76907"/>
                </a:lnTo>
                <a:lnTo>
                  <a:pt x="64592" y="77354"/>
                </a:lnTo>
                <a:lnTo>
                  <a:pt x="67271" y="77763"/>
                </a:lnTo>
                <a:lnTo>
                  <a:pt x="69950" y="78135"/>
                </a:lnTo>
                <a:lnTo>
                  <a:pt x="69429" y="79884"/>
                </a:lnTo>
                <a:lnTo>
                  <a:pt x="68796" y="81633"/>
                </a:lnTo>
                <a:lnTo>
                  <a:pt x="68127" y="83344"/>
                </a:lnTo>
                <a:lnTo>
                  <a:pt x="67420" y="85093"/>
                </a:lnTo>
                <a:lnTo>
                  <a:pt x="66638" y="86804"/>
                </a:lnTo>
                <a:lnTo>
                  <a:pt x="65783" y="88516"/>
                </a:lnTo>
                <a:lnTo>
                  <a:pt x="64890" y="90227"/>
                </a:lnTo>
                <a:lnTo>
                  <a:pt x="63922" y="91902"/>
                </a:lnTo>
                <a:lnTo>
                  <a:pt x="63029" y="93316"/>
                </a:lnTo>
                <a:lnTo>
                  <a:pt x="62099" y="94767"/>
                </a:lnTo>
                <a:lnTo>
                  <a:pt x="61169" y="96180"/>
                </a:lnTo>
                <a:lnTo>
                  <a:pt x="60127" y="97632"/>
                </a:lnTo>
                <a:lnTo>
                  <a:pt x="59085" y="99045"/>
                </a:lnTo>
                <a:lnTo>
                  <a:pt x="57969" y="100459"/>
                </a:lnTo>
                <a:lnTo>
                  <a:pt x="56853" y="101873"/>
                </a:lnTo>
                <a:lnTo>
                  <a:pt x="55662" y="103287"/>
                </a:lnTo>
                <a:lnTo>
                  <a:pt x="56444" y="103287"/>
                </a:lnTo>
                <a:lnTo>
                  <a:pt x="57597" y="101910"/>
                </a:lnTo>
                <a:lnTo>
                  <a:pt x="58676" y="100534"/>
                </a:lnTo>
                <a:lnTo>
                  <a:pt x="59755" y="99157"/>
                </a:lnTo>
                <a:lnTo>
                  <a:pt x="60760" y="97780"/>
                </a:lnTo>
                <a:lnTo>
                  <a:pt x="61764" y="96367"/>
                </a:lnTo>
                <a:lnTo>
                  <a:pt x="62694" y="94990"/>
                </a:lnTo>
                <a:lnTo>
                  <a:pt x="63587" y="93576"/>
                </a:lnTo>
                <a:lnTo>
                  <a:pt x="64406" y="92199"/>
                </a:lnTo>
                <a:lnTo>
                  <a:pt x="65411" y="90488"/>
                </a:lnTo>
                <a:lnTo>
                  <a:pt x="66304" y="88776"/>
                </a:lnTo>
                <a:lnTo>
                  <a:pt x="67197" y="87028"/>
                </a:lnTo>
                <a:lnTo>
                  <a:pt x="67978" y="85279"/>
                </a:lnTo>
                <a:lnTo>
                  <a:pt x="68722" y="83530"/>
                </a:lnTo>
                <a:lnTo>
                  <a:pt x="69392" y="81744"/>
                </a:lnTo>
                <a:lnTo>
                  <a:pt x="69987" y="79995"/>
                </a:lnTo>
                <a:lnTo>
                  <a:pt x="70545" y="78210"/>
                </a:lnTo>
                <a:lnTo>
                  <a:pt x="72703" y="78433"/>
                </a:lnTo>
                <a:lnTo>
                  <a:pt x="74861" y="78582"/>
                </a:lnTo>
                <a:lnTo>
                  <a:pt x="76945" y="78730"/>
                </a:lnTo>
                <a:lnTo>
                  <a:pt x="79028" y="78805"/>
                </a:lnTo>
                <a:lnTo>
                  <a:pt x="81112" y="78842"/>
                </a:lnTo>
                <a:lnTo>
                  <a:pt x="83158" y="78805"/>
                </a:lnTo>
                <a:lnTo>
                  <a:pt x="85167" y="78768"/>
                </a:lnTo>
                <a:lnTo>
                  <a:pt x="87139" y="78656"/>
                </a:lnTo>
                <a:lnTo>
                  <a:pt x="88628" y="78507"/>
                </a:lnTo>
                <a:lnTo>
                  <a:pt x="90116" y="78396"/>
                </a:lnTo>
                <a:lnTo>
                  <a:pt x="91567" y="78210"/>
                </a:lnTo>
                <a:lnTo>
                  <a:pt x="93018" y="78023"/>
                </a:lnTo>
                <a:lnTo>
                  <a:pt x="94469" y="77763"/>
                </a:lnTo>
                <a:lnTo>
                  <a:pt x="95883" y="77540"/>
                </a:lnTo>
                <a:lnTo>
                  <a:pt x="97260" y="77242"/>
                </a:lnTo>
                <a:lnTo>
                  <a:pt x="98674" y="76944"/>
                </a:lnTo>
                <a:lnTo>
                  <a:pt x="100013" y="76610"/>
                </a:lnTo>
                <a:lnTo>
                  <a:pt x="101353" y="76238"/>
                </a:lnTo>
                <a:lnTo>
                  <a:pt x="102692" y="75828"/>
                </a:lnTo>
                <a:lnTo>
                  <a:pt x="103994" y="75419"/>
                </a:lnTo>
                <a:lnTo>
                  <a:pt x="105297" y="74973"/>
                </a:lnTo>
                <a:lnTo>
                  <a:pt x="106562" y="74489"/>
                </a:lnTo>
                <a:lnTo>
                  <a:pt x="107827" y="74005"/>
                </a:lnTo>
                <a:lnTo>
                  <a:pt x="109054" y="73484"/>
                </a:lnTo>
                <a:lnTo>
                  <a:pt x="110431" y="72852"/>
                </a:lnTo>
                <a:lnTo>
                  <a:pt x="111771" y="72182"/>
                </a:lnTo>
                <a:lnTo>
                  <a:pt x="113073" y="71512"/>
                </a:lnTo>
                <a:lnTo>
                  <a:pt x="114375" y="70805"/>
                </a:lnTo>
                <a:lnTo>
                  <a:pt x="115640" y="70024"/>
                </a:lnTo>
                <a:lnTo>
                  <a:pt x="116868" y="69243"/>
                </a:lnTo>
                <a:lnTo>
                  <a:pt x="118096" y="68424"/>
                </a:lnTo>
                <a:lnTo>
                  <a:pt x="119286" y="67568"/>
                </a:lnTo>
                <a:lnTo>
                  <a:pt x="120477" y="66713"/>
                </a:lnTo>
                <a:lnTo>
                  <a:pt x="121630" y="65782"/>
                </a:lnTo>
                <a:lnTo>
                  <a:pt x="122747" y="64815"/>
                </a:lnTo>
                <a:lnTo>
                  <a:pt x="123863" y="63848"/>
                </a:lnTo>
                <a:lnTo>
                  <a:pt x="124905" y="62843"/>
                </a:lnTo>
                <a:lnTo>
                  <a:pt x="125984" y="61801"/>
                </a:lnTo>
                <a:lnTo>
                  <a:pt x="126988" y="60685"/>
                </a:lnTo>
                <a:lnTo>
                  <a:pt x="127993" y="59606"/>
                </a:lnTo>
                <a:lnTo>
                  <a:pt x="128997" y="58453"/>
                </a:lnTo>
                <a:lnTo>
                  <a:pt x="129928" y="57262"/>
                </a:lnTo>
                <a:lnTo>
                  <a:pt x="130895" y="56071"/>
                </a:lnTo>
                <a:lnTo>
                  <a:pt x="131788" y="54806"/>
                </a:lnTo>
                <a:lnTo>
                  <a:pt x="132681" y="53541"/>
                </a:lnTo>
                <a:lnTo>
                  <a:pt x="133537" y="52239"/>
                </a:lnTo>
                <a:lnTo>
                  <a:pt x="134355" y="50900"/>
                </a:lnTo>
                <a:lnTo>
                  <a:pt x="135174" y="49523"/>
                </a:lnTo>
                <a:lnTo>
                  <a:pt x="135955" y="48109"/>
                </a:lnTo>
                <a:lnTo>
                  <a:pt x="136736" y="46695"/>
                </a:lnTo>
                <a:lnTo>
                  <a:pt x="137481" y="45207"/>
                </a:lnTo>
                <a:lnTo>
                  <a:pt x="138188" y="43719"/>
                </a:lnTo>
                <a:lnTo>
                  <a:pt x="138857" y="42193"/>
                </a:lnTo>
                <a:lnTo>
                  <a:pt x="139527" y="40631"/>
                </a:lnTo>
                <a:lnTo>
                  <a:pt x="140159" y="39031"/>
                </a:lnTo>
                <a:lnTo>
                  <a:pt x="140792" y="37431"/>
                </a:lnTo>
                <a:lnTo>
                  <a:pt x="140792" y="35645"/>
                </a:lnTo>
                <a:lnTo>
                  <a:pt x="140197" y="37319"/>
                </a:lnTo>
                <a:lnTo>
                  <a:pt x="139564" y="38993"/>
                </a:lnTo>
                <a:lnTo>
                  <a:pt x="138894" y="40631"/>
                </a:lnTo>
                <a:lnTo>
                  <a:pt x="138225" y="42193"/>
                </a:lnTo>
                <a:lnTo>
                  <a:pt x="137518" y="43756"/>
                </a:lnTo>
                <a:lnTo>
                  <a:pt x="136774" y="45281"/>
                </a:lnTo>
                <a:lnTo>
                  <a:pt x="136030" y="46770"/>
                </a:lnTo>
                <a:lnTo>
                  <a:pt x="135248" y="48221"/>
                </a:lnTo>
                <a:lnTo>
                  <a:pt x="134430" y="49635"/>
                </a:lnTo>
                <a:lnTo>
                  <a:pt x="133574" y="51048"/>
                </a:lnTo>
                <a:lnTo>
                  <a:pt x="132718" y="52388"/>
                </a:lnTo>
                <a:lnTo>
                  <a:pt x="131825" y="53690"/>
                </a:lnTo>
                <a:lnTo>
                  <a:pt x="130932" y="54992"/>
                </a:lnTo>
                <a:lnTo>
                  <a:pt x="130002" y="56257"/>
                </a:lnTo>
                <a:lnTo>
                  <a:pt x="129035" y="57448"/>
                </a:lnTo>
                <a:lnTo>
                  <a:pt x="128030" y="58639"/>
                </a:lnTo>
                <a:lnTo>
                  <a:pt x="127025" y="59792"/>
                </a:lnTo>
                <a:lnTo>
                  <a:pt x="125984" y="60908"/>
                </a:lnTo>
                <a:lnTo>
                  <a:pt x="124905" y="61987"/>
                </a:lnTo>
                <a:lnTo>
                  <a:pt x="123826" y="63029"/>
                </a:lnTo>
                <a:lnTo>
                  <a:pt x="122709" y="64071"/>
                </a:lnTo>
                <a:lnTo>
                  <a:pt x="121593" y="65038"/>
                </a:lnTo>
                <a:lnTo>
                  <a:pt x="120403" y="65968"/>
                </a:lnTo>
                <a:lnTo>
                  <a:pt x="119212" y="66899"/>
                </a:lnTo>
                <a:lnTo>
                  <a:pt x="118021" y="67754"/>
                </a:lnTo>
                <a:lnTo>
                  <a:pt x="116793" y="68610"/>
                </a:lnTo>
                <a:lnTo>
                  <a:pt x="115528" y="69429"/>
                </a:lnTo>
                <a:lnTo>
                  <a:pt x="114226" y="70173"/>
                </a:lnTo>
                <a:lnTo>
                  <a:pt x="112924" y="70917"/>
                </a:lnTo>
                <a:lnTo>
                  <a:pt x="111584" y="71624"/>
                </a:lnTo>
                <a:lnTo>
                  <a:pt x="110208" y="72294"/>
                </a:lnTo>
                <a:lnTo>
                  <a:pt x="108831" y="72926"/>
                </a:lnTo>
                <a:lnTo>
                  <a:pt x="107603" y="73447"/>
                </a:lnTo>
                <a:lnTo>
                  <a:pt x="106376" y="73931"/>
                </a:lnTo>
                <a:lnTo>
                  <a:pt x="105110" y="74414"/>
                </a:lnTo>
                <a:lnTo>
                  <a:pt x="103808" y="74861"/>
                </a:lnTo>
                <a:lnTo>
                  <a:pt x="102506" y="75270"/>
                </a:lnTo>
                <a:lnTo>
                  <a:pt x="101204" y="75642"/>
                </a:lnTo>
                <a:lnTo>
                  <a:pt x="99864" y="76014"/>
                </a:lnTo>
                <a:lnTo>
                  <a:pt x="98525" y="76349"/>
                </a:lnTo>
                <a:lnTo>
                  <a:pt x="97148" y="76647"/>
                </a:lnTo>
                <a:lnTo>
                  <a:pt x="95772" y="76944"/>
                </a:lnTo>
                <a:lnTo>
                  <a:pt x="94358" y="77205"/>
                </a:lnTo>
                <a:lnTo>
                  <a:pt x="92944" y="77428"/>
                </a:lnTo>
                <a:lnTo>
                  <a:pt x="91493" y="77614"/>
                </a:lnTo>
                <a:lnTo>
                  <a:pt x="90042" y="77800"/>
                </a:lnTo>
                <a:lnTo>
                  <a:pt x="88591" y="77949"/>
                </a:lnTo>
                <a:lnTo>
                  <a:pt x="87102" y="78061"/>
                </a:lnTo>
                <a:lnTo>
                  <a:pt x="85130" y="78172"/>
                </a:lnTo>
                <a:lnTo>
                  <a:pt x="83158" y="78210"/>
                </a:lnTo>
                <a:lnTo>
                  <a:pt x="81149" y="78247"/>
                </a:lnTo>
                <a:lnTo>
                  <a:pt x="79103" y="78210"/>
                </a:lnTo>
                <a:lnTo>
                  <a:pt x="77056" y="78135"/>
                </a:lnTo>
                <a:lnTo>
                  <a:pt x="74973" y="77986"/>
                </a:lnTo>
                <a:lnTo>
                  <a:pt x="72852" y="77837"/>
                </a:lnTo>
                <a:lnTo>
                  <a:pt x="70731" y="77614"/>
                </a:lnTo>
                <a:lnTo>
                  <a:pt x="71066" y="76424"/>
                </a:lnTo>
                <a:lnTo>
                  <a:pt x="71364" y="75196"/>
                </a:lnTo>
                <a:lnTo>
                  <a:pt x="71624" y="74005"/>
                </a:lnTo>
                <a:lnTo>
                  <a:pt x="71847" y="72777"/>
                </a:lnTo>
                <a:lnTo>
                  <a:pt x="72071" y="71549"/>
                </a:lnTo>
                <a:lnTo>
                  <a:pt x="72257" y="70322"/>
                </a:lnTo>
                <a:lnTo>
                  <a:pt x="72405" y="69131"/>
                </a:lnTo>
                <a:lnTo>
                  <a:pt x="72517" y="67903"/>
                </a:lnTo>
                <a:lnTo>
                  <a:pt x="72629" y="66489"/>
                </a:lnTo>
                <a:lnTo>
                  <a:pt x="72703" y="65113"/>
                </a:lnTo>
                <a:lnTo>
                  <a:pt x="72778" y="63736"/>
                </a:lnTo>
                <a:lnTo>
                  <a:pt x="72778" y="62322"/>
                </a:lnTo>
                <a:lnTo>
                  <a:pt x="72740" y="60946"/>
                </a:lnTo>
                <a:lnTo>
                  <a:pt x="72666" y="59532"/>
                </a:lnTo>
                <a:lnTo>
                  <a:pt x="72592" y="58118"/>
                </a:lnTo>
                <a:lnTo>
                  <a:pt x="72443" y="56704"/>
                </a:lnTo>
                <a:lnTo>
                  <a:pt x="72294" y="55253"/>
                </a:lnTo>
                <a:lnTo>
                  <a:pt x="72071" y="53839"/>
                </a:lnTo>
                <a:lnTo>
                  <a:pt x="71847" y="52388"/>
                </a:lnTo>
                <a:lnTo>
                  <a:pt x="71587" y="50937"/>
                </a:lnTo>
                <a:lnTo>
                  <a:pt x="71252" y="49486"/>
                </a:lnTo>
                <a:lnTo>
                  <a:pt x="70917" y="47997"/>
                </a:lnTo>
                <a:lnTo>
                  <a:pt x="70545" y="46509"/>
                </a:lnTo>
                <a:lnTo>
                  <a:pt x="70136" y="45021"/>
                </a:lnTo>
                <a:lnTo>
                  <a:pt x="69392" y="42565"/>
                </a:lnTo>
                <a:lnTo>
                  <a:pt x="68536" y="40035"/>
                </a:lnTo>
                <a:lnTo>
                  <a:pt x="67606" y="37505"/>
                </a:lnTo>
                <a:lnTo>
                  <a:pt x="66564" y="34901"/>
                </a:lnTo>
                <a:lnTo>
                  <a:pt x="65411" y="32259"/>
                </a:lnTo>
                <a:lnTo>
                  <a:pt x="64146" y="29543"/>
                </a:lnTo>
                <a:lnTo>
                  <a:pt x="62769" y="26790"/>
                </a:lnTo>
                <a:lnTo>
                  <a:pt x="61318" y="23962"/>
                </a:lnTo>
                <a:lnTo>
                  <a:pt x="60536" y="22585"/>
                </a:lnTo>
                <a:lnTo>
                  <a:pt x="59755" y="21283"/>
                </a:lnTo>
                <a:lnTo>
                  <a:pt x="58937" y="19981"/>
                </a:lnTo>
                <a:lnTo>
                  <a:pt x="58081" y="18716"/>
                </a:lnTo>
                <a:lnTo>
                  <a:pt x="57188" y="17488"/>
                </a:lnTo>
                <a:lnTo>
                  <a:pt x="56295" y="16334"/>
                </a:lnTo>
                <a:lnTo>
                  <a:pt x="55327" y="15181"/>
                </a:lnTo>
                <a:lnTo>
                  <a:pt x="54323" y="14065"/>
                </a:lnTo>
                <a:lnTo>
                  <a:pt x="53318" y="12986"/>
                </a:lnTo>
                <a:lnTo>
                  <a:pt x="52276" y="11944"/>
                </a:lnTo>
                <a:lnTo>
                  <a:pt x="51160" y="10939"/>
                </a:lnTo>
                <a:lnTo>
                  <a:pt x="50044" y="9972"/>
                </a:lnTo>
                <a:lnTo>
                  <a:pt x="48891" y="9042"/>
                </a:lnTo>
                <a:lnTo>
                  <a:pt x="47737" y="8149"/>
                </a:lnTo>
                <a:lnTo>
                  <a:pt x="46509" y="7293"/>
                </a:lnTo>
                <a:lnTo>
                  <a:pt x="45282" y="6475"/>
                </a:lnTo>
                <a:lnTo>
                  <a:pt x="44165" y="5805"/>
                </a:lnTo>
                <a:lnTo>
                  <a:pt x="43012" y="5172"/>
                </a:lnTo>
                <a:lnTo>
                  <a:pt x="41896" y="4540"/>
                </a:lnTo>
                <a:lnTo>
                  <a:pt x="40705" y="3982"/>
                </a:lnTo>
                <a:lnTo>
                  <a:pt x="39552" y="3461"/>
                </a:lnTo>
                <a:lnTo>
                  <a:pt x="38361" y="2940"/>
                </a:lnTo>
                <a:lnTo>
                  <a:pt x="37170" y="2493"/>
                </a:lnTo>
                <a:lnTo>
                  <a:pt x="35980" y="2047"/>
                </a:lnTo>
                <a:lnTo>
                  <a:pt x="34752" y="1675"/>
                </a:lnTo>
                <a:lnTo>
                  <a:pt x="33561" y="1340"/>
                </a:lnTo>
                <a:lnTo>
                  <a:pt x="32334" y="1042"/>
                </a:lnTo>
                <a:lnTo>
                  <a:pt x="31106" y="745"/>
                </a:lnTo>
                <a:lnTo>
                  <a:pt x="29878" y="521"/>
                </a:lnTo>
                <a:lnTo>
                  <a:pt x="28650" y="335"/>
                </a:lnTo>
                <a:lnTo>
                  <a:pt x="27385" y="187"/>
                </a:lnTo>
                <a:lnTo>
                  <a:pt x="26157" y="75"/>
                </a:lnTo>
                <a:lnTo>
                  <a:pt x="24483" y="1"/>
                </a:lnTo>
                <a:close/>
              </a:path>
            </a:pathLst>
          </a:custGeom>
          <a:solidFill>
            <a:schemeClr val="dk1"/>
          </a:solidFill>
          <a:ln>
            <a:noFill/>
          </a:ln>
        </p:spPr>
        <p:txBody>
          <a:bodyPr spcFirstLastPara="1" wrap="square" lIns="130027" tIns="130027" rIns="130027" bIns="130027" anchor="ctr" anchorCtr="0">
            <a:noAutofit/>
          </a:bodyPr>
          <a:lstStyle/>
          <a:p>
            <a:pPr marL="0" lvl="0" indent="0" algn="l" rtl="0">
              <a:spcBef>
                <a:spcPts val="0"/>
              </a:spcBef>
              <a:spcAft>
                <a:spcPts val="0"/>
              </a:spcAft>
              <a:buNone/>
            </a:pPr>
            <a:endParaRPr sz="1991">
              <a:solidFill>
                <a:schemeClr val="dk1"/>
              </a:solidFill>
              <a:latin typeface="Nunito Sans"/>
              <a:ea typeface="Nunito Sans"/>
              <a:cs typeface="Nunito Sans"/>
              <a:sym typeface="Nunito Sans"/>
            </a:endParaRPr>
          </a:p>
        </p:txBody>
      </p:sp>
      <p:sp>
        <p:nvSpPr>
          <p:cNvPr id="185" name="Google Shape;185;p25"/>
          <p:cNvSpPr txBox="1">
            <a:spLocks noGrp="1"/>
          </p:cNvSpPr>
          <p:nvPr>
            <p:ph type="sldNum" idx="12"/>
          </p:nvPr>
        </p:nvSpPr>
        <p:spPr>
          <a:xfrm>
            <a:off x="8648107" y="7576936"/>
            <a:ext cx="4031573" cy="746382"/>
          </a:xfrm>
          <a:prstGeom prst="rect">
            <a:avLst/>
          </a:prstGeom>
          <a:noFill/>
          <a:ln>
            <a:noFill/>
          </a:ln>
        </p:spPr>
        <p:txBody>
          <a:bodyPr spcFirstLastPara="1" wrap="square" lIns="91425" tIns="91425" rIns="91425" bIns="91425" anchor="ctr" anchorCtr="0">
            <a:noAutofit/>
          </a:bodyPr>
          <a:lstStyle>
            <a:lvl1pPr lvl="0" algn="r">
              <a:buNone/>
              <a:defRPr sz="996">
                <a:solidFill>
                  <a:schemeClr val="dk2"/>
                </a:solidFill>
                <a:latin typeface="Nunito Sans"/>
                <a:ea typeface="Nunito Sans"/>
                <a:cs typeface="Nunito Sans"/>
                <a:sym typeface="Nunito Sans"/>
              </a:defRPr>
            </a:lvl1pPr>
            <a:lvl2pPr lvl="1" algn="r">
              <a:buNone/>
              <a:defRPr sz="996">
                <a:solidFill>
                  <a:schemeClr val="dk2"/>
                </a:solidFill>
                <a:latin typeface="Nunito Sans"/>
                <a:ea typeface="Nunito Sans"/>
                <a:cs typeface="Nunito Sans"/>
                <a:sym typeface="Nunito Sans"/>
              </a:defRPr>
            </a:lvl2pPr>
            <a:lvl3pPr lvl="2" algn="r">
              <a:buNone/>
              <a:defRPr sz="996">
                <a:solidFill>
                  <a:schemeClr val="dk2"/>
                </a:solidFill>
                <a:latin typeface="Nunito Sans"/>
                <a:ea typeface="Nunito Sans"/>
                <a:cs typeface="Nunito Sans"/>
                <a:sym typeface="Nunito Sans"/>
              </a:defRPr>
            </a:lvl3pPr>
            <a:lvl4pPr lvl="3" algn="r">
              <a:buNone/>
              <a:defRPr sz="996">
                <a:solidFill>
                  <a:schemeClr val="dk2"/>
                </a:solidFill>
                <a:latin typeface="Nunito Sans"/>
                <a:ea typeface="Nunito Sans"/>
                <a:cs typeface="Nunito Sans"/>
                <a:sym typeface="Nunito Sans"/>
              </a:defRPr>
            </a:lvl4pPr>
            <a:lvl5pPr lvl="4" algn="r">
              <a:buNone/>
              <a:defRPr sz="996">
                <a:solidFill>
                  <a:schemeClr val="dk2"/>
                </a:solidFill>
                <a:latin typeface="Nunito Sans"/>
                <a:ea typeface="Nunito Sans"/>
                <a:cs typeface="Nunito Sans"/>
                <a:sym typeface="Nunito Sans"/>
              </a:defRPr>
            </a:lvl5pPr>
            <a:lvl6pPr lvl="5" algn="r">
              <a:buNone/>
              <a:defRPr sz="996">
                <a:solidFill>
                  <a:schemeClr val="dk2"/>
                </a:solidFill>
                <a:latin typeface="Nunito Sans"/>
                <a:ea typeface="Nunito Sans"/>
                <a:cs typeface="Nunito Sans"/>
                <a:sym typeface="Nunito Sans"/>
              </a:defRPr>
            </a:lvl6pPr>
            <a:lvl7pPr lvl="6" algn="r">
              <a:buNone/>
              <a:defRPr sz="996">
                <a:solidFill>
                  <a:schemeClr val="dk2"/>
                </a:solidFill>
                <a:latin typeface="Nunito Sans"/>
                <a:ea typeface="Nunito Sans"/>
                <a:cs typeface="Nunito Sans"/>
                <a:sym typeface="Nunito Sans"/>
              </a:defRPr>
            </a:lvl7pPr>
            <a:lvl8pPr lvl="7" algn="r">
              <a:buNone/>
              <a:defRPr sz="996">
                <a:solidFill>
                  <a:schemeClr val="dk2"/>
                </a:solidFill>
                <a:latin typeface="Nunito Sans"/>
                <a:ea typeface="Nunito Sans"/>
                <a:cs typeface="Nunito Sans"/>
                <a:sym typeface="Nunito Sans"/>
              </a:defRPr>
            </a:lvl8pPr>
            <a:lvl9pPr lvl="8" algn="r">
              <a:buNone/>
              <a:defRPr sz="996">
                <a:solidFill>
                  <a:schemeClr val="dk2"/>
                </a:solidFill>
                <a:latin typeface="Nunito Sans"/>
                <a:ea typeface="Nunito Sans"/>
                <a:cs typeface="Nunito Sans"/>
                <a:sym typeface="Nunito Sans"/>
              </a:defRPr>
            </a:lvl9pPr>
          </a:lstStyle>
          <a:p>
            <a:r>
              <a:rPr lang="en-US"/>
              <a:t>Month </a:t>
            </a:r>
            <a:r>
              <a:rPr lang="en" sz="853"/>
              <a:t>🞹</a:t>
            </a:r>
            <a:r>
              <a:rPr lang="en"/>
              <a:t> </a:t>
            </a:r>
            <a:r>
              <a:rPr lang="en-US"/>
              <a:t>Year </a:t>
            </a:r>
            <a:r>
              <a:rPr lang="en" sz="853"/>
              <a:t>🞹</a:t>
            </a:r>
            <a:r>
              <a:rPr lang="en"/>
              <a:t> </a:t>
            </a:r>
            <a:fld id="{00000000-1234-1234-1234-123412341234}" type="slidenum">
              <a:rPr lang="en" smtClean="0"/>
              <a:pPr/>
              <a:t>‹#›</a:t>
            </a:fld>
            <a:endParaRPr/>
          </a:p>
        </p:txBody>
      </p:sp>
      <p:sp>
        <p:nvSpPr>
          <p:cNvPr id="186" name="Google Shape;186;p25"/>
          <p:cNvSpPr txBox="1">
            <a:spLocks noGrp="1"/>
          </p:cNvSpPr>
          <p:nvPr>
            <p:ph type="body" idx="1"/>
          </p:nvPr>
        </p:nvSpPr>
        <p:spPr>
          <a:xfrm>
            <a:off x="325120" y="3123183"/>
            <a:ext cx="6110720" cy="5808924"/>
          </a:xfrm>
          <a:prstGeom prst="rect">
            <a:avLst/>
          </a:prstGeom>
        </p:spPr>
        <p:txBody>
          <a:bodyPr spcFirstLastPara="1" wrap="square" lIns="91425" tIns="91425" rIns="91425" bIns="91425" anchor="b" anchorCtr="0">
            <a:noAutofit/>
          </a:bodyPr>
          <a:lstStyle>
            <a:lvl1pPr marL="650230" lvl="0" indent="-433487">
              <a:spcBef>
                <a:spcPts val="0"/>
              </a:spcBef>
              <a:spcAft>
                <a:spcPts val="0"/>
              </a:spcAft>
              <a:buSzPts val="1200"/>
              <a:buFont typeface="Nunito Sans"/>
              <a:buChar char="●"/>
              <a:defRPr/>
            </a:lvl1pPr>
            <a:lvl2pPr marL="1300460" lvl="1" indent="-433487">
              <a:spcBef>
                <a:spcPts val="1138"/>
              </a:spcBef>
              <a:spcAft>
                <a:spcPts val="0"/>
              </a:spcAft>
              <a:buSzPts val="1200"/>
              <a:buFont typeface="Nunito Sans"/>
              <a:buChar char="○"/>
              <a:defRPr/>
            </a:lvl2pPr>
            <a:lvl3pPr marL="1950690" lvl="2" indent="-433487">
              <a:spcBef>
                <a:spcPts val="1138"/>
              </a:spcBef>
              <a:spcAft>
                <a:spcPts val="0"/>
              </a:spcAft>
              <a:buSzPts val="1200"/>
              <a:buFont typeface="Nunito Sans"/>
              <a:buChar char="■"/>
              <a:defRPr/>
            </a:lvl3pPr>
            <a:lvl4pPr marL="2600919" lvl="3" indent="-433487">
              <a:spcBef>
                <a:spcPts val="1138"/>
              </a:spcBef>
              <a:spcAft>
                <a:spcPts val="0"/>
              </a:spcAft>
              <a:buSzPts val="1200"/>
              <a:buFont typeface="Nunito Sans"/>
              <a:buChar char="●"/>
              <a:defRPr/>
            </a:lvl4pPr>
            <a:lvl5pPr marL="3251149" lvl="4" indent="-433487">
              <a:spcBef>
                <a:spcPts val="1138"/>
              </a:spcBef>
              <a:spcAft>
                <a:spcPts val="0"/>
              </a:spcAft>
              <a:buSzPts val="1200"/>
              <a:buFont typeface="Nunito Sans"/>
              <a:buChar char="○"/>
              <a:defRPr/>
            </a:lvl5pPr>
            <a:lvl6pPr marL="3901379" lvl="5" indent="-433487">
              <a:spcBef>
                <a:spcPts val="1138"/>
              </a:spcBef>
              <a:spcAft>
                <a:spcPts val="0"/>
              </a:spcAft>
              <a:buSzPts val="1200"/>
              <a:buFont typeface="Nunito Sans"/>
              <a:buChar char="■"/>
              <a:defRPr/>
            </a:lvl6pPr>
            <a:lvl7pPr marL="4551609" lvl="6" indent="-433487">
              <a:spcBef>
                <a:spcPts val="1138"/>
              </a:spcBef>
              <a:spcAft>
                <a:spcPts val="0"/>
              </a:spcAft>
              <a:buSzPts val="1200"/>
              <a:buFont typeface="Nunito Sans"/>
              <a:buChar char="●"/>
              <a:defRPr/>
            </a:lvl7pPr>
            <a:lvl8pPr marL="5201839" lvl="7" indent="-433487">
              <a:spcBef>
                <a:spcPts val="1138"/>
              </a:spcBef>
              <a:spcAft>
                <a:spcPts val="0"/>
              </a:spcAft>
              <a:buSzPts val="1200"/>
              <a:buFont typeface="Nunito Sans"/>
              <a:buChar char="○"/>
              <a:defRPr/>
            </a:lvl8pPr>
            <a:lvl9pPr marL="5852069" lvl="8" indent="-433487">
              <a:spcBef>
                <a:spcPts val="1138"/>
              </a:spcBef>
              <a:spcAft>
                <a:spcPts val="1138"/>
              </a:spcAft>
              <a:buSzPts val="1200"/>
              <a:buFont typeface="Nunito Sans"/>
              <a:buChar char="■"/>
              <a:defRPr/>
            </a:lvl9pPr>
          </a:lstStyle>
          <a:p>
            <a:endParaRPr/>
          </a:p>
        </p:txBody>
      </p:sp>
      <p:sp>
        <p:nvSpPr>
          <p:cNvPr id="187" name="Google Shape;187;p25"/>
          <p:cNvSpPr>
            <a:spLocks noGrp="1"/>
          </p:cNvSpPr>
          <p:nvPr>
            <p:ph type="pic" idx="2"/>
          </p:nvPr>
        </p:nvSpPr>
        <p:spPr>
          <a:xfrm>
            <a:off x="7413049" y="872865"/>
            <a:ext cx="5266347" cy="7843271"/>
          </a:xfrm>
          <a:prstGeom prst="roundRect">
            <a:avLst>
              <a:gd name="adj" fmla="val 6865"/>
            </a:avLst>
          </a:prstGeom>
          <a:noFill/>
          <a:ln>
            <a:noFill/>
          </a:ln>
        </p:spPr>
      </p:sp>
      <p:sp>
        <p:nvSpPr>
          <p:cNvPr id="188" name="Google Shape;188;p25"/>
          <p:cNvSpPr txBox="1">
            <a:spLocks noGrp="1"/>
          </p:cNvSpPr>
          <p:nvPr>
            <p:ph type="title"/>
          </p:nvPr>
        </p:nvSpPr>
        <p:spPr>
          <a:xfrm>
            <a:off x="325120" y="433494"/>
            <a:ext cx="6110720" cy="615523"/>
          </a:xfrm>
          <a:prstGeom prst="rect">
            <a:avLst/>
          </a:prstGeom>
        </p:spPr>
        <p:txBody>
          <a:bodyPr spcFirstLastPara="1" wrap="square" lIns="91425" tIns="91425" rIns="91425" bIns="91425" anchor="t" anchorCtr="0">
            <a:spAutoFit/>
          </a:bodyPr>
          <a:lstStyle>
            <a:lvl1pPr lvl="0">
              <a:spcBef>
                <a:spcPts val="0"/>
              </a:spcBef>
              <a:spcAft>
                <a:spcPts val="0"/>
              </a:spcAft>
              <a:buNone/>
              <a:defRPr/>
            </a:lvl1pPr>
            <a:lvl2pPr lvl="1">
              <a:spcBef>
                <a:spcPts val="0"/>
              </a:spcBef>
              <a:spcAft>
                <a:spcPts val="0"/>
              </a:spcAft>
              <a:buNone/>
              <a:defRPr>
                <a:latin typeface="Poppins SemiBold"/>
                <a:ea typeface="Poppins SemiBold"/>
                <a:cs typeface="Poppins SemiBold"/>
                <a:sym typeface="Poppins SemiBold"/>
              </a:defRPr>
            </a:lvl2pPr>
            <a:lvl3pPr lvl="2">
              <a:spcBef>
                <a:spcPts val="0"/>
              </a:spcBef>
              <a:spcAft>
                <a:spcPts val="0"/>
              </a:spcAft>
              <a:buNone/>
              <a:defRPr>
                <a:latin typeface="Poppins SemiBold"/>
                <a:ea typeface="Poppins SemiBold"/>
                <a:cs typeface="Poppins SemiBold"/>
                <a:sym typeface="Poppins SemiBold"/>
              </a:defRPr>
            </a:lvl3pPr>
            <a:lvl4pPr lvl="3">
              <a:spcBef>
                <a:spcPts val="0"/>
              </a:spcBef>
              <a:spcAft>
                <a:spcPts val="0"/>
              </a:spcAft>
              <a:buNone/>
              <a:defRPr>
                <a:latin typeface="Poppins SemiBold"/>
                <a:ea typeface="Poppins SemiBold"/>
                <a:cs typeface="Poppins SemiBold"/>
                <a:sym typeface="Poppins SemiBold"/>
              </a:defRPr>
            </a:lvl4pPr>
            <a:lvl5pPr lvl="4">
              <a:spcBef>
                <a:spcPts val="0"/>
              </a:spcBef>
              <a:spcAft>
                <a:spcPts val="0"/>
              </a:spcAft>
              <a:buNone/>
              <a:defRPr>
                <a:latin typeface="Poppins SemiBold"/>
                <a:ea typeface="Poppins SemiBold"/>
                <a:cs typeface="Poppins SemiBold"/>
                <a:sym typeface="Poppins SemiBold"/>
              </a:defRPr>
            </a:lvl5pPr>
            <a:lvl6pPr lvl="5">
              <a:spcBef>
                <a:spcPts val="0"/>
              </a:spcBef>
              <a:spcAft>
                <a:spcPts val="0"/>
              </a:spcAft>
              <a:buNone/>
              <a:defRPr>
                <a:latin typeface="Poppins SemiBold"/>
                <a:ea typeface="Poppins SemiBold"/>
                <a:cs typeface="Poppins SemiBold"/>
                <a:sym typeface="Poppins SemiBold"/>
              </a:defRPr>
            </a:lvl6pPr>
            <a:lvl7pPr lvl="6">
              <a:spcBef>
                <a:spcPts val="0"/>
              </a:spcBef>
              <a:spcAft>
                <a:spcPts val="0"/>
              </a:spcAft>
              <a:buNone/>
              <a:defRPr>
                <a:latin typeface="Poppins SemiBold"/>
                <a:ea typeface="Poppins SemiBold"/>
                <a:cs typeface="Poppins SemiBold"/>
                <a:sym typeface="Poppins SemiBold"/>
              </a:defRPr>
            </a:lvl7pPr>
            <a:lvl8pPr lvl="7">
              <a:spcBef>
                <a:spcPts val="0"/>
              </a:spcBef>
              <a:spcAft>
                <a:spcPts val="0"/>
              </a:spcAft>
              <a:buNone/>
              <a:defRPr>
                <a:latin typeface="Poppins SemiBold"/>
                <a:ea typeface="Poppins SemiBold"/>
                <a:cs typeface="Poppins SemiBold"/>
                <a:sym typeface="Poppins SemiBold"/>
              </a:defRPr>
            </a:lvl8pPr>
            <a:lvl9pPr lvl="8">
              <a:spcBef>
                <a:spcPts val="0"/>
              </a:spcBef>
              <a:spcAft>
                <a:spcPts val="0"/>
              </a:spcAft>
              <a:buNone/>
              <a:defRPr>
                <a:latin typeface="Poppins SemiBold"/>
                <a:ea typeface="Poppins SemiBold"/>
                <a:cs typeface="Poppins SemiBold"/>
                <a:sym typeface="Poppins SemiBold"/>
              </a:defRPr>
            </a:lvl9pPr>
          </a:lstStyle>
          <a:p>
            <a:endParaRPr/>
          </a:p>
        </p:txBody>
      </p:sp>
      <p:sp>
        <p:nvSpPr>
          <p:cNvPr id="189" name="Google Shape;189;p25"/>
          <p:cNvSpPr/>
          <p:nvPr/>
        </p:nvSpPr>
        <p:spPr>
          <a:xfrm>
            <a:off x="10390272" y="0"/>
            <a:ext cx="2614522" cy="2862892"/>
          </a:xfrm>
          <a:custGeom>
            <a:avLst/>
            <a:gdLst/>
            <a:ahLst/>
            <a:cxnLst/>
            <a:rect l="l" t="t" r="r" b="b"/>
            <a:pathLst>
              <a:path w="57448" h="47179" extrusionOk="0">
                <a:moveTo>
                  <a:pt x="0" y="0"/>
                </a:moveTo>
                <a:lnTo>
                  <a:pt x="2456" y="1005"/>
                </a:lnTo>
                <a:lnTo>
                  <a:pt x="5023" y="2084"/>
                </a:lnTo>
                <a:lnTo>
                  <a:pt x="7665" y="3237"/>
                </a:lnTo>
                <a:lnTo>
                  <a:pt x="10344" y="4502"/>
                </a:lnTo>
                <a:lnTo>
                  <a:pt x="13693" y="6139"/>
                </a:lnTo>
                <a:lnTo>
                  <a:pt x="16930" y="7813"/>
                </a:lnTo>
                <a:lnTo>
                  <a:pt x="18492" y="8669"/>
                </a:lnTo>
                <a:lnTo>
                  <a:pt x="20055" y="9525"/>
                </a:lnTo>
                <a:lnTo>
                  <a:pt x="21580" y="10418"/>
                </a:lnTo>
                <a:lnTo>
                  <a:pt x="23106" y="11311"/>
                </a:lnTo>
                <a:lnTo>
                  <a:pt x="24557" y="12204"/>
                </a:lnTo>
                <a:lnTo>
                  <a:pt x="26045" y="13134"/>
                </a:lnTo>
                <a:lnTo>
                  <a:pt x="27459" y="14064"/>
                </a:lnTo>
                <a:lnTo>
                  <a:pt x="28873" y="14994"/>
                </a:lnTo>
                <a:lnTo>
                  <a:pt x="30250" y="15962"/>
                </a:lnTo>
                <a:lnTo>
                  <a:pt x="31589" y="16929"/>
                </a:lnTo>
                <a:lnTo>
                  <a:pt x="32891" y="17897"/>
                </a:lnTo>
                <a:lnTo>
                  <a:pt x="34194" y="18864"/>
                </a:lnTo>
                <a:lnTo>
                  <a:pt x="35756" y="20092"/>
                </a:lnTo>
                <a:lnTo>
                  <a:pt x="37319" y="21357"/>
                </a:lnTo>
                <a:lnTo>
                  <a:pt x="38807" y="22622"/>
                </a:lnTo>
                <a:lnTo>
                  <a:pt x="40221" y="23924"/>
                </a:lnTo>
                <a:lnTo>
                  <a:pt x="41635" y="25226"/>
                </a:lnTo>
                <a:lnTo>
                  <a:pt x="42974" y="26529"/>
                </a:lnTo>
                <a:lnTo>
                  <a:pt x="44277" y="27868"/>
                </a:lnTo>
                <a:lnTo>
                  <a:pt x="45542" y="29207"/>
                </a:lnTo>
                <a:lnTo>
                  <a:pt x="46770" y="30547"/>
                </a:lnTo>
                <a:lnTo>
                  <a:pt x="47960" y="31924"/>
                </a:lnTo>
                <a:lnTo>
                  <a:pt x="49076" y="33300"/>
                </a:lnTo>
                <a:lnTo>
                  <a:pt x="50155" y="34714"/>
                </a:lnTo>
                <a:lnTo>
                  <a:pt x="51160" y="36128"/>
                </a:lnTo>
                <a:lnTo>
                  <a:pt x="52165" y="37542"/>
                </a:lnTo>
                <a:lnTo>
                  <a:pt x="53095" y="38993"/>
                </a:lnTo>
                <a:lnTo>
                  <a:pt x="53988" y="40407"/>
                </a:lnTo>
                <a:lnTo>
                  <a:pt x="54955" y="42081"/>
                </a:lnTo>
                <a:lnTo>
                  <a:pt x="55848" y="43755"/>
                </a:lnTo>
                <a:lnTo>
                  <a:pt x="56667" y="45467"/>
                </a:lnTo>
                <a:lnTo>
                  <a:pt x="57448" y="47178"/>
                </a:lnTo>
                <a:lnTo>
                  <a:pt x="57448" y="45727"/>
                </a:lnTo>
                <a:lnTo>
                  <a:pt x="56778" y="44313"/>
                </a:lnTo>
                <a:lnTo>
                  <a:pt x="56071" y="42900"/>
                </a:lnTo>
                <a:lnTo>
                  <a:pt x="55290" y="41486"/>
                </a:lnTo>
                <a:lnTo>
                  <a:pt x="54509" y="40109"/>
                </a:lnTo>
                <a:lnTo>
                  <a:pt x="53616" y="38658"/>
                </a:lnTo>
                <a:lnTo>
                  <a:pt x="52648" y="37207"/>
                </a:lnTo>
                <a:lnTo>
                  <a:pt x="51681" y="35793"/>
                </a:lnTo>
                <a:lnTo>
                  <a:pt x="50639" y="34342"/>
                </a:lnTo>
                <a:lnTo>
                  <a:pt x="49523" y="32965"/>
                </a:lnTo>
                <a:lnTo>
                  <a:pt x="48407" y="31551"/>
                </a:lnTo>
                <a:lnTo>
                  <a:pt x="47216" y="30175"/>
                </a:lnTo>
                <a:lnTo>
                  <a:pt x="45988" y="28798"/>
                </a:lnTo>
                <a:lnTo>
                  <a:pt x="44723" y="27459"/>
                </a:lnTo>
                <a:lnTo>
                  <a:pt x="43421" y="26119"/>
                </a:lnTo>
                <a:lnTo>
                  <a:pt x="42044" y="24780"/>
                </a:lnTo>
                <a:lnTo>
                  <a:pt x="40630" y="23478"/>
                </a:lnTo>
                <a:lnTo>
                  <a:pt x="39179" y="22175"/>
                </a:lnTo>
                <a:lnTo>
                  <a:pt x="37691" y="20910"/>
                </a:lnTo>
                <a:lnTo>
                  <a:pt x="36128" y="19645"/>
                </a:lnTo>
                <a:lnTo>
                  <a:pt x="34566" y="18380"/>
                </a:lnTo>
                <a:lnTo>
                  <a:pt x="33263" y="17413"/>
                </a:lnTo>
                <a:lnTo>
                  <a:pt x="31924" y="16445"/>
                </a:lnTo>
                <a:lnTo>
                  <a:pt x="30585" y="15478"/>
                </a:lnTo>
                <a:lnTo>
                  <a:pt x="29208" y="14511"/>
                </a:lnTo>
                <a:lnTo>
                  <a:pt x="27794" y="13581"/>
                </a:lnTo>
                <a:lnTo>
                  <a:pt x="26343" y="12650"/>
                </a:lnTo>
                <a:lnTo>
                  <a:pt x="24892" y="11720"/>
                </a:lnTo>
                <a:lnTo>
                  <a:pt x="23404" y="10790"/>
                </a:lnTo>
                <a:lnTo>
                  <a:pt x="21878" y="9897"/>
                </a:lnTo>
                <a:lnTo>
                  <a:pt x="20353" y="9004"/>
                </a:lnTo>
                <a:lnTo>
                  <a:pt x="18790" y="8148"/>
                </a:lnTo>
                <a:lnTo>
                  <a:pt x="17190" y="7293"/>
                </a:lnTo>
                <a:lnTo>
                  <a:pt x="13953" y="5581"/>
                </a:lnTo>
                <a:lnTo>
                  <a:pt x="10604" y="3944"/>
                </a:lnTo>
                <a:lnTo>
                  <a:pt x="8298" y="2865"/>
                </a:lnTo>
                <a:lnTo>
                  <a:pt x="5991" y="1860"/>
                </a:lnTo>
                <a:lnTo>
                  <a:pt x="3758" y="893"/>
                </a:lnTo>
                <a:lnTo>
                  <a:pt x="1600" y="0"/>
                </a:lnTo>
                <a:close/>
              </a:path>
            </a:pathLst>
          </a:custGeom>
          <a:solidFill>
            <a:schemeClr val="dk1"/>
          </a:solidFill>
          <a:ln>
            <a:noFill/>
          </a:ln>
        </p:spPr>
        <p:txBody>
          <a:bodyPr spcFirstLastPara="1" wrap="square" lIns="130027" tIns="130027" rIns="130027" bIns="130027" anchor="ctr" anchorCtr="0">
            <a:noAutofit/>
          </a:bodyPr>
          <a:lstStyle/>
          <a:p>
            <a:pPr marL="0" lvl="0" indent="0" algn="l" rtl="0">
              <a:spcBef>
                <a:spcPts val="0"/>
              </a:spcBef>
              <a:spcAft>
                <a:spcPts val="0"/>
              </a:spcAft>
              <a:buNone/>
            </a:pPr>
            <a:endParaRPr sz="1991">
              <a:solidFill>
                <a:schemeClr val="dk1"/>
              </a:solidFill>
              <a:latin typeface="Nunito Sans"/>
              <a:ea typeface="Nunito Sans"/>
              <a:cs typeface="Nunito Sans"/>
              <a:sym typeface="Nunito Sans"/>
            </a:endParaRPr>
          </a:p>
        </p:txBody>
      </p:sp>
      <p:sp>
        <p:nvSpPr>
          <p:cNvPr id="190" name="Google Shape;190;p25"/>
          <p:cNvSpPr txBox="1"/>
          <p:nvPr/>
        </p:nvSpPr>
        <p:spPr>
          <a:xfrm>
            <a:off x="9557760" y="9102745"/>
            <a:ext cx="3121920" cy="415841"/>
          </a:xfrm>
          <a:prstGeom prst="rect">
            <a:avLst/>
          </a:prstGeom>
          <a:noFill/>
          <a:ln>
            <a:noFill/>
          </a:ln>
        </p:spPr>
        <p:txBody>
          <a:bodyPr spcFirstLastPara="1" wrap="square" lIns="130027" tIns="130027" rIns="130027" bIns="130027" anchor="t" anchorCtr="0">
            <a:spAutoFit/>
          </a:bodyPr>
          <a:lstStyle/>
          <a:p>
            <a:pPr marL="0" lvl="0" indent="0" algn="r" rtl="0">
              <a:spcBef>
                <a:spcPts val="0"/>
              </a:spcBef>
              <a:spcAft>
                <a:spcPts val="0"/>
              </a:spcAft>
              <a:buNone/>
            </a:pPr>
            <a:fld id="{00000000-1234-1234-1234-123412341234}" type="slidenum">
              <a:rPr lang="en" sz="996">
                <a:solidFill>
                  <a:schemeClr val="accent5"/>
                </a:solidFill>
                <a:latin typeface="Nunito Sans"/>
                <a:ea typeface="Nunito Sans"/>
                <a:cs typeface="Nunito Sans"/>
                <a:sym typeface="Nunito Sans"/>
              </a:rPr>
              <a:pPr marL="0" lvl="0" indent="0" algn="r" rtl="0">
                <a:spcBef>
                  <a:spcPts val="0"/>
                </a:spcBef>
                <a:spcAft>
                  <a:spcPts val="0"/>
                </a:spcAft>
                <a:buNone/>
              </a:pPr>
              <a:t>‹#›</a:t>
            </a:fld>
            <a:endParaRPr sz="996">
              <a:solidFill>
                <a:schemeClr val="accent5"/>
              </a:solidFill>
              <a:latin typeface="Nunito Sans"/>
              <a:ea typeface="Nunito Sans"/>
              <a:cs typeface="Nunito Sans"/>
              <a:sym typeface="Nunito Sans"/>
            </a:endParaRPr>
          </a:p>
        </p:txBody>
      </p:sp>
      <p:sp>
        <p:nvSpPr>
          <p:cNvPr id="191" name="Google Shape;191;p25"/>
          <p:cNvSpPr txBox="1">
            <a:spLocks noGrp="1"/>
          </p:cNvSpPr>
          <p:nvPr>
            <p:ph type="subTitle" idx="3"/>
          </p:nvPr>
        </p:nvSpPr>
        <p:spPr>
          <a:xfrm>
            <a:off x="325120" y="9102744"/>
            <a:ext cx="1586773" cy="590507"/>
          </a:xfrm>
          <a:prstGeom prst="rect">
            <a:avLst/>
          </a:prstGeom>
        </p:spPr>
        <p:txBody>
          <a:bodyPr spcFirstLastPara="1" wrap="square" lIns="91425" tIns="91425" rIns="91425" bIns="91425" anchor="t" anchorCtr="0">
            <a:noAutofit/>
          </a:bodyPr>
          <a:lstStyle>
            <a:lvl1pPr lvl="0">
              <a:spcBef>
                <a:spcPts val="0"/>
              </a:spcBef>
              <a:spcAft>
                <a:spcPts val="0"/>
              </a:spcAft>
              <a:buNone/>
              <a:defRPr sz="996">
                <a:solidFill>
                  <a:schemeClr val="accent5"/>
                </a:solidFill>
                <a:latin typeface="Nunito Sans"/>
                <a:ea typeface="Nunito Sans"/>
                <a:cs typeface="Nunito Sans"/>
                <a:sym typeface="Nunito Sans"/>
              </a:defRPr>
            </a:lvl1pPr>
            <a:lvl2pPr lvl="1">
              <a:spcBef>
                <a:spcPts val="0"/>
              </a:spcBef>
              <a:spcAft>
                <a:spcPts val="0"/>
              </a:spcAft>
              <a:buSzPts val="700"/>
              <a:buFont typeface="Nunito Sans"/>
              <a:buNone/>
              <a:defRPr sz="996">
                <a:latin typeface="Nunito Sans"/>
                <a:ea typeface="Nunito Sans"/>
                <a:cs typeface="Nunito Sans"/>
                <a:sym typeface="Nunito Sans"/>
              </a:defRPr>
            </a:lvl2pPr>
            <a:lvl3pPr lvl="2">
              <a:spcBef>
                <a:spcPts val="0"/>
              </a:spcBef>
              <a:spcAft>
                <a:spcPts val="0"/>
              </a:spcAft>
              <a:buSzPts val="700"/>
              <a:buFont typeface="Nunito Sans"/>
              <a:buNone/>
              <a:defRPr sz="996">
                <a:latin typeface="Nunito Sans"/>
                <a:ea typeface="Nunito Sans"/>
                <a:cs typeface="Nunito Sans"/>
                <a:sym typeface="Nunito Sans"/>
              </a:defRPr>
            </a:lvl3pPr>
            <a:lvl4pPr lvl="3">
              <a:spcBef>
                <a:spcPts val="0"/>
              </a:spcBef>
              <a:spcAft>
                <a:spcPts val="0"/>
              </a:spcAft>
              <a:buSzPts val="700"/>
              <a:buFont typeface="Nunito Sans"/>
              <a:buNone/>
              <a:defRPr sz="996">
                <a:latin typeface="Nunito Sans"/>
                <a:ea typeface="Nunito Sans"/>
                <a:cs typeface="Nunito Sans"/>
                <a:sym typeface="Nunito Sans"/>
              </a:defRPr>
            </a:lvl4pPr>
            <a:lvl5pPr lvl="4">
              <a:spcBef>
                <a:spcPts val="0"/>
              </a:spcBef>
              <a:spcAft>
                <a:spcPts val="0"/>
              </a:spcAft>
              <a:buSzPts val="700"/>
              <a:buFont typeface="Nunito Sans"/>
              <a:buNone/>
              <a:defRPr sz="996">
                <a:latin typeface="Nunito Sans"/>
                <a:ea typeface="Nunito Sans"/>
                <a:cs typeface="Nunito Sans"/>
                <a:sym typeface="Nunito Sans"/>
              </a:defRPr>
            </a:lvl5pPr>
            <a:lvl6pPr lvl="5">
              <a:spcBef>
                <a:spcPts val="0"/>
              </a:spcBef>
              <a:spcAft>
                <a:spcPts val="0"/>
              </a:spcAft>
              <a:buSzPts val="700"/>
              <a:buFont typeface="Nunito Sans"/>
              <a:buNone/>
              <a:defRPr sz="996">
                <a:latin typeface="Nunito Sans"/>
                <a:ea typeface="Nunito Sans"/>
                <a:cs typeface="Nunito Sans"/>
                <a:sym typeface="Nunito Sans"/>
              </a:defRPr>
            </a:lvl6pPr>
            <a:lvl7pPr lvl="6">
              <a:spcBef>
                <a:spcPts val="0"/>
              </a:spcBef>
              <a:spcAft>
                <a:spcPts val="0"/>
              </a:spcAft>
              <a:buSzPts val="700"/>
              <a:buFont typeface="Nunito Sans"/>
              <a:buNone/>
              <a:defRPr sz="996">
                <a:latin typeface="Nunito Sans"/>
                <a:ea typeface="Nunito Sans"/>
                <a:cs typeface="Nunito Sans"/>
                <a:sym typeface="Nunito Sans"/>
              </a:defRPr>
            </a:lvl7pPr>
            <a:lvl8pPr lvl="7">
              <a:spcBef>
                <a:spcPts val="0"/>
              </a:spcBef>
              <a:spcAft>
                <a:spcPts val="0"/>
              </a:spcAft>
              <a:buSzPts val="700"/>
              <a:buFont typeface="Nunito Sans"/>
              <a:buNone/>
              <a:defRPr sz="996">
                <a:latin typeface="Nunito Sans"/>
                <a:ea typeface="Nunito Sans"/>
                <a:cs typeface="Nunito Sans"/>
                <a:sym typeface="Nunito Sans"/>
              </a:defRPr>
            </a:lvl8pPr>
            <a:lvl9pPr lvl="8">
              <a:spcBef>
                <a:spcPts val="0"/>
              </a:spcBef>
              <a:spcAft>
                <a:spcPts val="0"/>
              </a:spcAft>
              <a:buSzPts val="700"/>
              <a:buFont typeface="Nunito Sans"/>
              <a:buNone/>
              <a:defRPr sz="996">
                <a:latin typeface="Nunito Sans"/>
                <a:ea typeface="Nunito Sans"/>
                <a:cs typeface="Nunito Sans"/>
                <a:sym typeface="Nunito Sans"/>
              </a:defRPr>
            </a:lvl9pPr>
          </a:lstStyle>
          <a:p>
            <a:endParaRPr/>
          </a:p>
        </p:txBody>
      </p:sp>
    </p:spTree>
    <p:extLst>
      <p:ext uri="{BB962C8B-B14F-4D97-AF65-F5344CB8AC3E}">
        <p14:creationId xmlns:p14="http://schemas.microsoft.com/office/powerpoint/2010/main" val="343669838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12" name="Picture 11" descr="Slate-V2-SD-vertPhotoInse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890649" y="867446"/>
            <a:ext cx="4875585" cy="7403338"/>
          </a:xfrm>
          <a:prstGeom prst="rect">
            <a:avLst/>
          </a:prstGeom>
        </p:spPr>
      </p:pic>
      <p:sp>
        <p:nvSpPr>
          <p:cNvPr id="2" name="Title 1"/>
          <p:cNvSpPr>
            <a:spLocks noGrp="1"/>
          </p:cNvSpPr>
          <p:nvPr>
            <p:ph type="title"/>
          </p:nvPr>
        </p:nvSpPr>
        <p:spPr>
          <a:xfrm>
            <a:off x="974717" y="867446"/>
            <a:ext cx="5581761" cy="2601725"/>
          </a:xfrm>
        </p:spPr>
        <p:txBody>
          <a:bodyPr anchor="b">
            <a:noAutofit/>
          </a:bodyPr>
          <a:lstStyle>
            <a:lvl1pPr algn="ctr">
              <a:defRPr sz="3413" b="0"/>
            </a:lvl1pPr>
          </a:lstStyle>
          <a:p>
            <a:r>
              <a:rPr lang="en-US"/>
              <a:t>Click to edit Master title style</a:t>
            </a:r>
          </a:p>
        </p:txBody>
      </p:sp>
      <p:sp>
        <p:nvSpPr>
          <p:cNvPr id="3" name="Picture Placeholder 2"/>
          <p:cNvSpPr>
            <a:spLocks noGrp="1" noChangeAspect="1"/>
          </p:cNvSpPr>
          <p:nvPr>
            <p:ph type="pic" idx="1"/>
          </p:nvPr>
        </p:nvSpPr>
        <p:spPr>
          <a:xfrm>
            <a:off x="7078015" y="1058119"/>
            <a:ext cx="4501867" cy="6987125"/>
          </a:xfrm>
          <a:effectLst>
            <a:outerShdw blurRad="38100" dist="25400" dir="4440000">
              <a:srgbClr val="000000">
                <a:alpha val="36000"/>
              </a:srgbClr>
            </a:outerShdw>
          </a:effectLst>
        </p:spPr>
        <p:txBody>
          <a:bodyPr anchor="t">
            <a:normAutofit/>
          </a:bodyPr>
          <a:lstStyle>
            <a:lvl1pPr marL="0" indent="0" algn="ctr">
              <a:buNone/>
              <a:defRPr sz="1707"/>
            </a:lvl1pPr>
            <a:lvl2pPr marL="487671" indent="0">
              <a:buNone/>
              <a:defRPr sz="1707"/>
            </a:lvl2pPr>
            <a:lvl3pPr marL="975340" indent="0">
              <a:buNone/>
              <a:defRPr sz="1707"/>
            </a:lvl3pPr>
            <a:lvl4pPr marL="1463011" indent="0">
              <a:buNone/>
              <a:defRPr sz="1707"/>
            </a:lvl4pPr>
            <a:lvl5pPr marL="1950681" indent="0">
              <a:buNone/>
              <a:defRPr sz="1707"/>
            </a:lvl5pPr>
            <a:lvl6pPr marL="2438351" indent="0">
              <a:buNone/>
              <a:defRPr sz="1707"/>
            </a:lvl6pPr>
            <a:lvl7pPr marL="2926022" indent="0">
              <a:buNone/>
              <a:defRPr sz="1707"/>
            </a:lvl7pPr>
            <a:lvl8pPr marL="3413692" indent="0">
              <a:buNone/>
              <a:defRPr sz="1707"/>
            </a:lvl8pPr>
            <a:lvl9pPr marL="3901362" indent="0">
              <a:buNone/>
              <a:defRPr sz="1707"/>
            </a:lvl9pPr>
          </a:lstStyle>
          <a:p>
            <a:r>
              <a:rPr lang="en-US"/>
              <a:t>Click icon to add picture</a:t>
            </a:r>
          </a:p>
        </p:txBody>
      </p:sp>
      <p:sp>
        <p:nvSpPr>
          <p:cNvPr id="4" name="Text Placeholder 3"/>
          <p:cNvSpPr>
            <a:spLocks noGrp="1"/>
          </p:cNvSpPr>
          <p:nvPr>
            <p:ph type="body" sz="half" idx="2"/>
          </p:nvPr>
        </p:nvSpPr>
        <p:spPr>
          <a:xfrm>
            <a:off x="974717" y="3469171"/>
            <a:ext cx="5581761" cy="4801613"/>
          </a:xfrm>
        </p:spPr>
        <p:txBody>
          <a:bodyPr anchor="t">
            <a:normAutofit/>
          </a:bodyPr>
          <a:lstStyle>
            <a:lvl1pPr marL="0" indent="0" algn="ctr">
              <a:buNone/>
              <a:defRPr sz="1707"/>
            </a:lvl1pPr>
            <a:lvl2pPr marL="487671" indent="0">
              <a:buNone/>
              <a:defRPr sz="1280"/>
            </a:lvl2pPr>
            <a:lvl3pPr marL="975340" indent="0">
              <a:buNone/>
              <a:defRPr sz="1067"/>
            </a:lvl3pPr>
            <a:lvl4pPr marL="1463011" indent="0">
              <a:buNone/>
              <a:defRPr sz="960"/>
            </a:lvl4pPr>
            <a:lvl5pPr marL="1950681" indent="0">
              <a:buNone/>
              <a:defRPr sz="960"/>
            </a:lvl5pPr>
            <a:lvl6pPr marL="2438351" indent="0">
              <a:buNone/>
              <a:defRPr sz="960"/>
            </a:lvl6pPr>
            <a:lvl7pPr marL="2926022" indent="0">
              <a:buNone/>
              <a:defRPr sz="960"/>
            </a:lvl7pPr>
            <a:lvl8pPr marL="3413692" indent="0">
              <a:buNone/>
              <a:defRPr sz="960"/>
            </a:lvl8pPr>
            <a:lvl9pPr marL="3901362" indent="0">
              <a:buNone/>
              <a:defRPr sz="960"/>
            </a:lvl9pPr>
          </a:lstStyle>
          <a:p>
            <a:pPr lvl="0"/>
            <a:r>
              <a:rPr lang="en-US"/>
              <a:t>Edit Master text styles</a:t>
            </a:r>
          </a:p>
        </p:txBody>
      </p:sp>
      <p:sp>
        <p:nvSpPr>
          <p:cNvPr id="5" name="Date Placeholder 4"/>
          <p:cNvSpPr>
            <a:spLocks noGrp="1"/>
          </p:cNvSpPr>
          <p:nvPr>
            <p:ph type="dt" sz="half" idx="10"/>
          </p:nvPr>
        </p:nvSpPr>
        <p:spPr/>
        <p:txBody>
          <a:bodyPr/>
          <a:lstStyle/>
          <a:p>
            <a:fld id="{48A87A34-81AB-432B-8DAE-1953F412C126}" type="datetimeFigureOut">
              <a:rPr lang="en-US" smtClean="0"/>
              <a:t>8/18/2026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a:p>
        </p:txBody>
      </p:sp>
    </p:spTree>
    <p:extLst>
      <p:ext uri="{BB962C8B-B14F-4D97-AF65-F5344CB8AC3E}">
        <p14:creationId xmlns:p14="http://schemas.microsoft.com/office/powerpoint/2010/main" val="3139851222"/>
      </p:ext>
    </p:extLst>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matchingName="Title, body and image - Alt 3">
  <p:cSld name="Title, body and image - Alt 3">
    <p:spTree>
      <p:nvGrpSpPr>
        <p:cNvPr id="1" name="Shape 192"/>
        <p:cNvGrpSpPr/>
        <p:nvPr/>
      </p:nvGrpSpPr>
      <p:grpSpPr>
        <a:xfrm>
          <a:off x="0" y="0"/>
          <a:ext cx="0" cy="0"/>
          <a:chOff x="0" y="0"/>
          <a:chExt cx="0" cy="0"/>
        </a:xfrm>
      </p:grpSpPr>
      <p:pic>
        <p:nvPicPr>
          <p:cNvPr id="193" name="Google Shape;193;p26"/>
          <p:cNvPicPr preferRelativeResize="0"/>
          <p:nvPr/>
        </p:nvPicPr>
        <p:blipFill rotWithShape="1">
          <a:blip r:embed="rId2">
            <a:alphaModFix/>
          </a:blip>
          <a:srcRect t="23213"/>
          <a:stretch/>
        </p:blipFill>
        <p:spPr>
          <a:xfrm>
            <a:off x="2302116" y="-6"/>
            <a:ext cx="4609708" cy="4719358"/>
          </a:xfrm>
          <a:prstGeom prst="rect">
            <a:avLst/>
          </a:prstGeom>
          <a:noFill/>
          <a:ln>
            <a:noFill/>
          </a:ln>
        </p:spPr>
      </p:pic>
      <p:sp>
        <p:nvSpPr>
          <p:cNvPr id="194" name="Google Shape;194;p26"/>
          <p:cNvSpPr/>
          <p:nvPr/>
        </p:nvSpPr>
        <p:spPr>
          <a:xfrm rot="5400000">
            <a:off x="-7561032" y="4090799"/>
            <a:ext cx="15129031" cy="11346773"/>
          </a:xfrm>
          <a:prstGeom prst="pie">
            <a:avLst>
              <a:gd name="adj1" fmla="val 10792592"/>
              <a:gd name="adj2" fmla="val 16198514"/>
            </a:avLst>
          </a:prstGeom>
          <a:gradFill>
            <a:gsLst>
              <a:gs pos="0">
                <a:schemeClr val="accent1"/>
              </a:gs>
              <a:gs pos="64000">
                <a:schemeClr val="dk2"/>
              </a:gs>
              <a:gs pos="100000">
                <a:schemeClr val="dk2"/>
              </a:gs>
            </a:gsLst>
            <a:path path="circle">
              <a:fillToRect t="100000" r="100000"/>
            </a:path>
            <a:tileRect l="-100000" b="-100000"/>
          </a:gradFill>
          <a:ln>
            <a:noFill/>
          </a:ln>
        </p:spPr>
        <p:txBody>
          <a:bodyPr spcFirstLastPara="1" wrap="square" lIns="130027" tIns="130027" rIns="130027" bIns="130027" anchor="ctr" anchorCtr="0">
            <a:noAutofit/>
          </a:bodyPr>
          <a:lstStyle/>
          <a:p>
            <a:pPr marL="0" lvl="0" indent="0" algn="ctr" rtl="0">
              <a:spcBef>
                <a:spcPts val="0"/>
              </a:spcBef>
              <a:spcAft>
                <a:spcPts val="0"/>
              </a:spcAft>
              <a:buNone/>
            </a:pPr>
            <a:endParaRPr sz="1991">
              <a:latin typeface="Nunito Sans"/>
              <a:ea typeface="Nunito Sans"/>
              <a:cs typeface="Nunito Sans"/>
              <a:sym typeface="Nunito Sans"/>
            </a:endParaRPr>
          </a:p>
        </p:txBody>
      </p:sp>
      <p:pic>
        <p:nvPicPr>
          <p:cNvPr id="195" name="Google Shape;195;p26"/>
          <p:cNvPicPr preferRelativeResize="0"/>
          <p:nvPr/>
        </p:nvPicPr>
        <p:blipFill rotWithShape="1">
          <a:blip r:embed="rId3">
            <a:alphaModFix/>
          </a:blip>
          <a:srcRect r="37757"/>
          <a:stretch/>
        </p:blipFill>
        <p:spPr>
          <a:xfrm rot="10800000">
            <a:off x="0" y="1747532"/>
            <a:ext cx="3534578" cy="7571532"/>
          </a:xfrm>
          <a:prstGeom prst="rect">
            <a:avLst/>
          </a:prstGeom>
          <a:noFill/>
          <a:ln>
            <a:noFill/>
          </a:ln>
        </p:spPr>
      </p:pic>
      <p:sp>
        <p:nvSpPr>
          <p:cNvPr id="196" name="Google Shape;196;p26"/>
          <p:cNvSpPr txBox="1">
            <a:spLocks noGrp="1"/>
          </p:cNvSpPr>
          <p:nvPr>
            <p:ph type="sldNum" idx="12"/>
          </p:nvPr>
        </p:nvSpPr>
        <p:spPr>
          <a:xfrm>
            <a:off x="8648107" y="7576936"/>
            <a:ext cx="4031573" cy="746382"/>
          </a:xfrm>
          <a:prstGeom prst="rect">
            <a:avLst/>
          </a:prstGeom>
          <a:noFill/>
          <a:ln>
            <a:noFill/>
          </a:ln>
        </p:spPr>
        <p:txBody>
          <a:bodyPr spcFirstLastPara="1" wrap="square" lIns="91425" tIns="91425" rIns="91425" bIns="91425" anchor="ctr" anchorCtr="0">
            <a:noAutofit/>
          </a:bodyPr>
          <a:lstStyle>
            <a:lvl1pPr lvl="0" algn="r">
              <a:buNone/>
              <a:defRPr sz="996">
                <a:solidFill>
                  <a:schemeClr val="dk2"/>
                </a:solidFill>
                <a:latin typeface="Nunito Sans"/>
                <a:ea typeface="Nunito Sans"/>
                <a:cs typeface="Nunito Sans"/>
                <a:sym typeface="Nunito Sans"/>
              </a:defRPr>
            </a:lvl1pPr>
            <a:lvl2pPr lvl="1" algn="r">
              <a:buNone/>
              <a:defRPr sz="996">
                <a:solidFill>
                  <a:schemeClr val="dk2"/>
                </a:solidFill>
                <a:latin typeface="Nunito Sans"/>
                <a:ea typeface="Nunito Sans"/>
                <a:cs typeface="Nunito Sans"/>
                <a:sym typeface="Nunito Sans"/>
              </a:defRPr>
            </a:lvl2pPr>
            <a:lvl3pPr lvl="2" algn="r">
              <a:buNone/>
              <a:defRPr sz="996">
                <a:solidFill>
                  <a:schemeClr val="dk2"/>
                </a:solidFill>
                <a:latin typeface="Nunito Sans"/>
                <a:ea typeface="Nunito Sans"/>
                <a:cs typeface="Nunito Sans"/>
                <a:sym typeface="Nunito Sans"/>
              </a:defRPr>
            </a:lvl3pPr>
            <a:lvl4pPr lvl="3" algn="r">
              <a:buNone/>
              <a:defRPr sz="996">
                <a:solidFill>
                  <a:schemeClr val="dk2"/>
                </a:solidFill>
                <a:latin typeface="Nunito Sans"/>
                <a:ea typeface="Nunito Sans"/>
                <a:cs typeface="Nunito Sans"/>
                <a:sym typeface="Nunito Sans"/>
              </a:defRPr>
            </a:lvl4pPr>
            <a:lvl5pPr lvl="4" algn="r">
              <a:buNone/>
              <a:defRPr sz="996">
                <a:solidFill>
                  <a:schemeClr val="dk2"/>
                </a:solidFill>
                <a:latin typeface="Nunito Sans"/>
                <a:ea typeface="Nunito Sans"/>
                <a:cs typeface="Nunito Sans"/>
                <a:sym typeface="Nunito Sans"/>
              </a:defRPr>
            </a:lvl5pPr>
            <a:lvl6pPr lvl="5" algn="r">
              <a:buNone/>
              <a:defRPr sz="996">
                <a:solidFill>
                  <a:schemeClr val="dk2"/>
                </a:solidFill>
                <a:latin typeface="Nunito Sans"/>
                <a:ea typeface="Nunito Sans"/>
                <a:cs typeface="Nunito Sans"/>
                <a:sym typeface="Nunito Sans"/>
              </a:defRPr>
            </a:lvl6pPr>
            <a:lvl7pPr lvl="6" algn="r">
              <a:buNone/>
              <a:defRPr sz="996">
                <a:solidFill>
                  <a:schemeClr val="dk2"/>
                </a:solidFill>
                <a:latin typeface="Nunito Sans"/>
                <a:ea typeface="Nunito Sans"/>
                <a:cs typeface="Nunito Sans"/>
                <a:sym typeface="Nunito Sans"/>
              </a:defRPr>
            </a:lvl7pPr>
            <a:lvl8pPr lvl="7" algn="r">
              <a:buNone/>
              <a:defRPr sz="996">
                <a:solidFill>
                  <a:schemeClr val="dk2"/>
                </a:solidFill>
                <a:latin typeface="Nunito Sans"/>
                <a:ea typeface="Nunito Sans"/>
                <a:cs typeface="Nunito Sans"/>
                <a:sym typeface="Nunito Sans"/>
              </a:defRPr>
            </a:lvl8pPr>
            <a:lvl9pPr lvl="8" algn="r">
              <a:buNone/>
              <a:defRPr sz="996">
                <a:solidFill>
                  <a:schemeClr val="dk2"/>
                </a:solidFill>
                <a:latin typeface="Nunito Sans"/>
                <a:ea typeface="Nunito Sans"/>
                <a:cs typeface="Nunito Sans"/>
                <a:sym typeface="Nunito Sans"/>
              </a:defRPr>
            </a:lvl9pPr>
          </a:lstStyle>
          <a:p>
            <a:r>
              <a:rPr lang="en-US"/>
              <a:t>Month </a:t>
            </a:r>
            <a:r>
              <a:rPr lang="en" sz="853"/>
              <a:t>🞹</a:t>
            </a:r>
            <a:r>
              <a:rPr lang="en"/>
              <a:t> </a:t>
            </a:r>
            <a:r>
              <a:rPr lang="en-US"/>
              <a:t>Year </a:t>
            </a:r>
            <a:r>
              <a:rPr lang="en" sz="853"/>
              <a:t>🞹</a:t>
            </a:r>
            <a:r>
              <a:rPr lang="en"/>
              <a:t> </a:t>
            </a:r>
            <a:fld id="{00000000-1234-1234-1234-123412341234}" type="slidenum">
              <a:rPr lang="en" smtClean="0"/>
              <a:pPr/>
              <a:t>‹#›</a:t>
            </a:fld>
            <a:endParaRPr/>
          </a:p>
        </p:txBody>
      </p:sp>
      <p:sp>
        <p:nvSpPr>
          <p:cNvPr id="197" name="Google Shape;197;p26"/>
          <p:cNvSpPr txBox="1">
            <a:spLocks noGrp="1"/>
          </p:cNvSpPr>
          <p:nvPr>
            <p:ph type="body" idx="1"/>
          </p:nvPr>
        </p:nvSpPr>
        <p:spPr>
          <a:xfrm>
            <a:off x="6569173" y="3123183"/>
            <a:ext cx="6110720" cy="5808924"/>
          </a:xfrm>
          <a:prstGeom prst="rect">
            <a:avLst/>
          </a:prstGeom>
        </p:spPr>
        <p:txBody>
          <a:bodyPr spcFirstLastPara="1" wrap="square" lIns="91425" tIns="91425" rIns="91425" bIns="91425" anchor="b" anchorCtr="0">
            <a:noAutofit/>
          </a:bodyPr>
          <a:lstStyle>
            <a:lvl1pPr marL="650230" lvl="0" indent="-433487">
              <a:spcBef>
                <a:spcPts val="0"/>
              </a:spcBef>
              <a:spcAft>
                <a:spcPts val="0"/>
              </a:spcAft>
              <a:buSzPts val="1200"/>
              <a:buFont typeface="Nunito Sans"/>
              <a:buChar char="●"/>
              <a:defRPr/>
            </a:lvl1pPr>
            <a:lvl2pPr marL="1300460" lvl="1" indent="-433487">
              <a:spcBef>
                <a:spcPts val="1138"/>
              </a:spcBef>
              <a:spcAft>
                <a:spcPts val="0"/>
              </a:spcAft>
              <a:buSzPts val="1200"/>
              <a:buFont typeface="Nunito Sans"/>
              <a:buChar char="○"/>
              <a:defRPr/>
            </a:lvl2pPr>
            <a:lvl3pPr marL="1950690" lvl="2" indent="-433487">
              <a:spcBef>
                <a:spcPts val="1138"/>
              </a:spcBef>
              <a:spcAft>
                <a:spcPts val="0"/>
              </a:spcAft>
              <a:buSzPts val="1200"/>
              <a:buFont typeface="Nunito Sans"/>
              <a:buChar char="■"/>
              <a:defRPr/>
            </a:lvl3pPr>
            <a:lvl4pPr marL="2600919" lvl="3" indent="-433487">
              <a:spcBef>
                <a:spcPts val="1138"/>
              </a:spcBef>
              <a:spcAft>
                <a:spcPts val="0"/>
              </a:spcAft>
              <a:buSzPts val="1200"/>
              <a:buFont typeface="Nunito Sans"/>
              <a:buChar char="●"/>
              <a:defRPr/>
            </a:lvl4pPr>
            <a:lvl5pPr marL="3251149" lvl="4" indent="-433487">
              <a:spcBef>
                <a:spcPts val="1138"/>
              </a:spcBef>
              <a:spcAft>
                <a:spcPts val="0"/>
              </a:spcAft>
              <a:buSzPts val="1200"/>
              <a:buFont typeface="Nunito Sans"/>
              <a:buChar char="○"/>
              <a:defRPr/>
            </a:lvl5pPr>
            <a:lvl6pPr marL="3901379" lvl="5" indent="-433487">
              <a:spcBef>
                <a:spcPts val="1138"/>
              </a:spcBef>
              <a:spcAft>
                <a:spcPts val="0"/>
              </a:spcAft>
              <a:buSzPts val="1200"/>
              <a:buFont typeface="Nunito Sans"/>
              <a:buChar char="■"/>
              <a:defRPr/>
            </a:lvl6pPr>
            <a:lvl7pPr marL="4551609" lvl="6" indent="-433487">
              <a:spcBef>
                <a:spcPts val="1138"/>
              </a:spcBef>
              <a:spcAft>
                <a:spcPts val="0"/>
              </a:spcAft>
              <a:buSzPts val="1200"/>
              <a:buFont typeface="Nunito Sans"/>
              <a:buChar char="●"/>
              <a:defRPr/>
            </a:lvl7pPr>
            <a:lvl8pPr marL="5201839" lvl="7" indent="-433487">
              <a:spcBef>
                <a:spcPts val="1138"/>
              </a:spcBef>
              <a:spcAft>
                <a:spcPts val="0"/>
              </a:spcAft>
              <a:buSzPts val="1200"/>
              <a:buFont typeface="Nunito Sans"/>
              <a:buChar char="○"/>
              <a:defRPr/>
            </a:lvl8pPr>
            <a:lvl9pPr marL="5852069" lvl="8" indent="-433487">
              <a:spcBef>
                <a:spcPts val="1138"/>
              </a:spcBef>
              <a:spcAft>
                <a:spcPts val="1138"/>
              </a:spcAft>
              <a:buSzPts val="1200"/>
              <a:buFont typeface="Nunito Sans"/>
              <a:buChar char="■"/>
              <a:defRPr/>
            </a:lvl9pPr>
          </a:lstStyle>
          <a:p>
            <a:endParaRPr/>
          </a:p>
        </p:txBody>
      </p:sp>
      <p:sp>
        <p:nvSpPr>
          <p:cNvPr id="198" name="Google Shape;198;p26"/>
          <p:cNvSpPr txBox="1">
            <a:spLocks noGrp="1"/>
          </p:cNvSpPr>
          <p:nvPr>
            <p:ph type="title"/>
          </p:nvPr>
        </p:nvSpPr>
        <p:spPr>
          <a:xfrm>
            <a:off x="6569173" y="433494"/>
            <a:ext cx="6110720" cy="615523"/>
          </a:xfrm>
          <a:prstGeom prst="rect">
            <a:avLst/>
          </a:prstGeom>
        </p:spPr>
        <p:txBody>
          <a:bodyPr spcFirstLastPara="1" wrap="square" lIns="91425" tIns="91425" rIns="91425" bIns="91425" anchor="t" anchorCtr="0">
            <a:spAutoFit/>
          </a:bodyPr>
          <a:lstStyle>
            <a:lvl1pPr lvl="0">
              <a:spcBef>
                <a:spcPts val="0"/>
              </a:spcBef>
              <a:spcAft>
                <a:spcPts val="0"/>
              </a:spcAft>
              <a:buNone/>
              <a:defRPr/>
            </a:lvl1pPr>
            <a:lvl2pPr lvl="1">
              <a:spcBef>
                <a:spcPts val="0"/>
              </a:spcBef>
              <a:spcAft>
                <a:spcPts val="0"/>
              </a:spcAft>
              <a:buNone/>
              <a:defRPr>
                <a:latin typeface="Poppins SemiBold"/>
                <a:ea typeface="Poppins SemiBold"/>
                <a:cs typeface="Poppins SemiBold"/>
                <a:sym typeface="Poppins SemiBold"/>
              </a:defRPr>
            </a:lvl2pPr>
            <a:lvl3pPr lvl="2">
              <a:spcBef>
                <a:spcPts val="0"/>
              </a:spcBef>
              <a:spcAft>
                <a:spcPts val="0"/>
              </a:spcAft>
              <a:buNone/>
              <a:defRPr>
                <a:latin typeface="Poppins SemiBold"/>
                <a:ea typeface="Poppins SemiBold"/>
                <a:cs typeface="Poppins SemiBold"/>
                <a:sym typeface="Poppins SemiBold"/>
              </a:defRPr>
            </a:lvl3pPr>
            <a:lvl4pPr lvl="3">
              <a:spcBef>
                <a:spcPts val="0"/>
              </a:spcBef>
              <a:spcAft>
                <a:spcPts val="0"/>
              </a:spcAft>
              <a:buNone/>
              <a:defRPr>
                <a:latin typeface="Poppins SemiBold"/>
                <a:ea typeface="Poppins SemiBold"/>
                <a:cs typeface="Poppins SemiBold"/>
                <a:sym typeface="Poppins SemiBold"/>
              </a:defRPr>
            </a:lvl4pPr>
            <a:lvl5pPr lvl="4">
              <a:spcBef>
                <a:spcPts val="0"/>
              </a:spcBef>
              <a:spcAft>
                <a:spcPts val="0"/>
              </a:spcAft>
              <a:buNone/>
              <a:defRPr>
                <a:latin typeface="Poppins SemiBold"/>
                <a:ea typeface="Poppins SemiBold"/>
                <a:cs typeface="Poppins SemiBold"/>
                <a:sym typeface="Poppins SemiBold"/>
              </a:defRPr>
            </a:lvl5pPr>
            <a:lvl6pPr lvl="5">
              <a:spcBef>
                <a:spcPts val="0"/>
              </a:spcBef>
              <a:spcAft>
                <a:spcPts val="0"/>
              </a:spcAft>
              <a:buNone/>
              <a:defRPr>
                <a:latin typeface="Poppins SemiBold"/>
                <a:ea typeface="Poppins SemiBold"/>
                <a:cs typeface="Poppins SemiBold"/>
                <a:sym typeface="Poppins SemiBold"/>
              </a:defRPr>
            </a:lvl6pPr>
            <a:lvl7pPr lvl="6">
              <a:spcBef>
                <a:spcPts val="0"/>
              </a:spcBef>
              <a:spcAft>
                <a:spcPts val="0"/>
              </a:spcAft>
              <a:buNone/>
              <a:defRPr>
                <a:latin typeface="Poppins SemiBold"/>
                <a:ea typeface="Poppins SemiBold"/>
                <a:cs typeface="Poppins SemiBold"/>
                <a:sym typeface="Poppins SemiBold"/>
              </a:defRPr>
            </a:lvl7pPr>
            <a:lvl8pPr lvl="7">
              <a:spcBef>
                <a:spcPts val="0"/>
              </a:spcBef>
              <a:spcAft>
                <a:spcPts val="0"/>
              </a:spcAft>
              <a:buNone/>
              <a:defRPr>
                <a:latin typeface="Poppins SemiBold"/>
                <a:ea typeface="Poppins SemiBold"/>
                <a:cs typeface="Poppins SemiBold"/>
                <a:sym typeface="Poppins SemiBold"/>
              </a:defRPr>
            </a:lvl8pPr>
            <a:lvl9pPr lvl="8">
              <a:spcBef>
                <a:spcPts val="0"/>
              </a:spcBef>
              <a:spcAft>
                <a:spcPts val="0"/>
              </a:spcAft>
              <a:buNone/>
              <a:defRPr>
                <a:latin typeface="Poppins SemiBold"/>
                <a:ea typeface="Poppins SemiBold"/>
                <a:cs typeface="Poppins SemiBold"/>
                <a:sym typeface="Poppins SemiBold"/>
              </a:defRPr>
            </a:lvl9pPr>
          </a:lstStyle>
          <a:p>
            <a:endParaRPr/>
          </a:p>
        </p:txBody>
      </p:sp>
      <p:sp>
        <p:nvSpPr>
          <p:cNvPr id="199" name="Google Shape;199;p26"/>
          <p:cNvSpPr/>
          <p:nvPr/>
        </p:nvSpPr>
        <p:spPr>
          <a:xfrm>
            <a:off x="1" y="1"/>
            <a:ext cx="6110647" cy="8701434"/>
          </a:xfrm>
          <a:custGeom>
            <a:avLst/>
            <a:gdLst/>
            <a:ahLst/>
            <a:cxnLst/>
            <a:rect l="l" t="t" r="r" b="b"/>
            <a:pathLst>
              <a:path w="136811" h="146112" extrusionOk="0">
                <a:moveTo>
                  <a:pt x="90636" y="0"/>
                </a:moveTo>
                <a:lnTo>
                  <a:pt x="92199" y="446"/>
                </a:lnTo>
                <a:lnTo>
                  <a:pt x="93799" y="930"/>
                </a:lnTo>
                <a:lnTo>
                  <a:pt x="95324" y="1488"/>
                </a:lnTo>
                <a:lnTo>
                  <a:pt x="96887" y="2046"/>
                </a:lnTo>
                <a:lnTo>
                  <a:pt x="98413" y="2679"/>
                </a:lnTo>
                <a:lnTo>
                  <a:pt x="99938" y="3349"/>
                </a:lnTo>
                <a:lnTo>
                  <a:pt x="101426" y="4093"/>
                </a:lnTo>
                <a:lnTo>
                  <a:pt x="102915" y="4874"/>
                </a:lnTo>
                <a:lnTo>
                  <a:pt x="104849" y="5953"/>
                </a:lnTo>
                <a:lnTo>
                  <a:pt x="106747" y="7032"/>
                </a:lnTo>
                <a:lnTo>
                  <a:pt x="108570" y="8186"/>
                </a:lnTo>
                <a:lnTo>
                  <a:pt x="110356" y="9339"/>
                </a:lnTo>
                <a:lnTo>
                  <a:pt x="112105" y="10530"/>
                </a:lnTo>
                <a:lnTo>
                  <a:pt x="113742" y="11757"/>
                </a:lnTo>
                <a:lnTo>
                  <a:pt x="115379" y="13022"/>
                </a:lnTo>
                <a:lnTo>
                  <a:pt x="116904" y="14287"/>
                </a:lnTo>
                <a:lnTo>
                  <a:pt x="118430" y="15627"/>
                </a:lnTo>
                <a:lnTo>
                  <a:pt x="119844" y="16966"/>
                </a:lnTo>
                <a:lnTo>
                  <a:pt x="121258" y="18306"/>
                </a:lnTo>
                <a:lnTo>
                  <a:pt x="122560" y="19720"/>
                </a:lnTo>
                <a:lnTo>
                  <a:pt x="123825" y="21134"/>
                </a:lnTo>
                <a:lnTo>
                  <a:pt x="125053" y="22585"/>
                </a:lnTo>
                <a:lnTo>
                  <a:pt x="126169" y="24036"/>
                </a:lnTo>
                <a:lnTo>
                  <a:pt x="127285" y="25524"/>
                </a:lnTo>
                <a:lnTo>
                  <a:pt x="128215" y="26938"/>
                </a:lnTo>
                <a:lnTo>
                  <a:pt x="129108" y="28389"/>
                </a:lnTo>
                <a:lnTo>
                  <a:pt x="129964" y="29803"/>
                </a:lnTo>
                <a:lnTo>
                  <a:pt x="130746" y="31291"/>
                </a:lnTo>
                <a:lnTo>
                  <a:pt x="131490" y="32742"/>
                </a:lnTo>
                <a:lnTo>
                  <a:pt x="132197" y="34268"/>
                </a:lnTo>
                <a:lnTo>
                  <a:pt x="132829" y="35756"/>
                </a:lnTo>
                <a:lnTo>
                  <a:pt x="133387" y="37281"/>
                </a:lnTo>
                <a:lnTo>
                  <a:pt x="133908" y="38844"/>
                </a:lnTo>
                <a:lnTo>
                  <a:pt x="134392" y="40407"/>
                </a:lnTo>
                <a:lnTo>
                  <a:pt x="134801" y="41969"/>
                </a:lnTo>
                <a:lnTo>
                  <a:pt x="135173" y="43569"/>
                </a:lnTo>
                <a:lnTo>
                  <a:pt x="135471" y="45169"/>
                </a:lnTo>
                <a:lnTo>
                  <a:pt x="135731" y="46806"/>
                </a:lnTo>
                <a:lnTo>
                  <a:pt x="135955" y="48443"/>
                </a:lnTo>
                <a:lnTo>
                  <a:pt x="136066" y="50081"/>
                </a:lnTo>
                <a:lnTo>
                  <a:pt x="136178" y="52015"/>
                </a:lnTo>
                <a:lnTo>
                  <a:pt x="136215" y="53987"/>
                </a:lnTo>
                <a:lnTo>
                  <a:pt x="136141" y="55959"/>
                </a:lnTo>
                <a:lnTo>
                  <a:pt x="136029" y="57931"/>
                </a:lnTo>
                <a:lnTo>
                  <a:pt x="135806" y="59903"/>
                </a:lnTo>
                <a:lnTo>
                  <a:pt x="135545" y="61875"/>
                </a:lnTo>
                <a:lnTo>
                  <a:pt x="135173" y="63847"/>
                </a:lnTo>
                <a:lnTo>
                  <a:pt x="134764" y="65856"/>
                </a:lnTo>
                <a:lnTo>
                  <a:pt x="134243" y="67828"/>
                </a:lnTo>
                <a:lnTo>
                  <a:pt x="133685" y="69800"/>
                </a:lnTo>
                <a:lnTo>
                  <a:pt x="133052" y="71809"/>
                </a:lnTo>
                <a:lnTo>
                  <a:pt x="132308" y="73781"/>
                </a:lnTo>
                <a:lnTo>
                  <a:pt x="131527" y="75753"/>
                </a:lnTo>
                <a:lnTo>
                  <a:pt x="130671" y="77688"/>
                </a:lnTo>
                <a:lnTo>
                  <a:pt x="129741" y="79660"/>
                </a:lnTo>
                <a:lnTo>
                  <a:pt x="128736" y="81595"/>
                </a:lnTo>
                <a:lnTo>
                  <a:pt x="127695" y="83455"/>
                </a:lnTo>
                <a:lnTo>
                  <a:pt x="126578" y="85316"/>
                </a:lnTo>
                <a:lnTo>
                  <a:pt x="125388" y="87176"/>
                </a:lnTo>
                <a:lnTo>
                  <a:pt x="124160" y="88999"/>
                </a:lnTo>
                <a:lnTo>
                  <a:pt x="122858" y="90785"/>
                </a:lnTo>
                <a:lnTo>
                  <a:pt x="121518" y="92534"/>
                </a:lnTo>
                <a:lnTo>
                  <a:pt x="120104" y="94282"/>
                </a:lnTo>
                <a:lnTo>
                  <a:pt x="118616" y="95994"/>
                </a:lnTo>
                <a:lnTo>
                  <a:pt x="117128" y="97668"/>
                </a:lnTo>
                <a:lnTo>
                  <a:pt x="115528" y="99305"/>
                </a:lnTo>
                <a:lnTo>
                  <a:pt x="113928" y="100905"/>
                </a:lnTo>
                <a:lnTo>
                  <a:pt x="112254" y="102468"/>
                </a:lnTo>
                <a:lnTo>
                  <a:pt x="110542" y="103993"/>
                </a:lnTo>
                <a:lnTo>
                  <a:pt x="108756" y="105482"/>
                </a:lnTo>
                <a:lnTo>
                  <a:pt x="106933" y="106933"/>
                </a:lnTo>
                <a:lnTo>
                  <a:pt x="105110" y="108347"/>
                </a:lnTo>
                <a:lnTo>
                  <a:pt x="104031" y="109128"/>
                </a:lnTo>
                <a:lnTo>
                  <a:pt x="102952" y="109872"/>
                </a:lnTo>
                <a:lnTo>
                  <a:pt x="101836" y="110616"/>
                </a:lnTo>
                <a:lnTo>
                  <a:pt x="100682" y="111323"/>
                </a:lnTo>
                <a:lnTo>
                  <a:pt x="99529" y="112030"/>
                </a:lnTo>
                <a:lnTo>
                  <a:pt x="98375" y="112700"/>
                </a:lnTo>
                <a:lnTo>
                  <a:pt x="97185" y="113370"/>
                </a:lnTo>
                <a:lnTo>
                  <a:pt x="95957" y="114002"/>
                </a:lnTo>
                <a:lnTo>
                  <a:pt x="94729" y="114635"/>
                </a:lnTo>
                <a:lnTo>
                  <a:pt x="93464" y="115230"/>
                </a:lnTo>
                <a:lnTo>
                  <a:pt x="92199" y="115825"/>
                </a:lnTo>
                <a:lnTo>
                  <a:pt x="90934" y="116383"/>
                </a:lnTo>
                <a:lnTo>
                  <a:pt x="89632" y="116941"/>
                </a:lnTo>
                <a:lnTo>
                  <a:pt x="88292" y="117462"/>
                </a:lnTo>
                <a:lnTo>
                  <a:pt x="86953" y="117983"/>
                </a:lnTo>
                <a:lnTo>
                  <a:pt x="85613" y="118467"/>
                </a:lnTo>
                <a:lnTo>
                  <a:pt x="84274" y="118913"/>
                </a:lnTo>
                <a:lnTo>
                  <a:pt x="82897" y="119360"/>
                </a:lnTo>
                <a:lnTo>
                  <a:pt x="81483" y="119806"/>
                </a:lnTo>
                <a:lnTo>
                  <a:pt x="80070" y="120216"/>
                </a:lnTo>
                <a:lnTo>
                  <a:pt x="78656" y="120588"/>
                </a:lnTo>
                <a:lnTo>
                  <a:pt x="77242" y="120960"/>
                </a:lnTo>
                <a:lnTo>
                  <a:pt x="75791" y="121295"/>
                </a:lnTo>
                <a:lnTo>
                  <a:pt x="74340" y="121630"/>
                </a:lnTo>
                <a:lnTo>
                  <a:pt x="72889" y="121927"/>
                </a:lnTo>
                <a:lnTo>
                  <a:pt x="71400" y="122188"/>
                </a:lnTo>
                <a:lnTo>
                  <a:pt x="69912" y="122448"/>
                </a:lnTo>
                <a:lnTo>
                  <a:pt x="68424" y="122671"/>
                </a:lnTo>
                <a:lnTo>
                  <a:pt x="66935" y="122895"/>
                </a:lnTo>
                <a:lnTo>
                  <a:pt x="65410" y="123081"/>
                </a:lnTo>
                <a:lnTo>
                  <a:pt x="63884" y="123229"/>
                </a:lnTo>
                <a:lnTo>
                  <a:pt x="62396" y="123378"/>
                </a:lnTo>
                <a:lnTo>
                  <a:pt x="59606" y="123564"/>
                </a:lnTo>
                <a:lnTo>
                  <a:pt x="60461" y="122374"/>
                </a:lnTo>
                <a:lnTo>
                  <a:pt x="61280" y="121109"/>
                </a:lnTo>
                <a:lnTo>
                  <a:pt x="62024" y="119844"/>
                </a:lnTo>
                <a:lnTo>
                  <a:pt x="62731" y="118541"/>
                </a:lnTo>
                <a:lnTo>
                  <a:pt x="63587" y="116830"/>
                </a:lnTo>
                <a:lnTo>
                  <a:pt x="64368" y="115118"/>
                </a:lnTo>
                <a:lnTo>
                  <a:pt x="65075" y="113370"/>
                </a:lnTo>
                <a:lnTo>
                  <a:pt x="65670" y="111584"/>
                </a:lnTo>
                <a:lnTo>
                  <a:pt x="66229" y="109798"/>
                </a:lnTo>
                <a:lnTo>
                  <a:pt x="66675" y="108012"/>
                </a:lnTo>
                <a:lnTo>
                  <a:pt x="67047" y="106226"/>
                </a:lnTo>
                <a:lnTo>
                  <a:pt x="67382" y="104403"/>
                </a:lnTo>
                <a:lnTo>
                  <a:pt x="67605" y="102617"/>
                </a:lnTo>
                <a:lnTo>
                  <a:pt x="67791" y="100831"/>
                </a:lnTo>
                <a:lnTo>
                  <a:pt x="67940" y="99045"/>
                </a:lnTo>
                <a:lnTo>
                  <a:pt x="67977" y="97259"/>
                </a:lnTo>
                <a:lnTo>
                  <a:pt x="67977" y="95473"/>
                </a:lnTo>
                <a:lnTo>
                  <a:pt x="67940" y="93724"/>
                </a:lnTo>
                <a:lnTo>
                  <a:pt x="67828" y="91976"/>
                </a:lnTo>
                <a:lnTo>
                  <a:pt x="67680" y="90264"/>
                </a:lnTo>
                <a:lnTo>
                  <a:pt x="67456" y="88553"/>
                </a:lnTo>
                <a:lnTo>
                  <a:pt x="67196" y="86878"/>
                </a:lnTo>
                <a:lnTo>
                  <a:pt x="66935" y="85241"/>
                </a:lnTo>
                <a:lnTo>
                  <a:pt x="66601" y="83641"/>
                </a:lnTo>
                <a:lnTo>
                  <a:pt x="66229" y="82079"/>
                </a:lnTo>
                <a:lnTo>
                  <a:pt x="65819" y="80553"/>
                </a:lnTo>
                <a:lnTo>
                  <a:pt x="65373" y="79065"/>
                </a:lnTo>
                <a:lnTo>
                  <a:pt x="64889" y="77614"/>
                </a:lnTo>
                <a:lnTo>
                  <a:pt x="64368" y="76200"/>
                </a:lnTo>
                <a:lnTo>
                  <a:pt x="63847" y="74860"/>
                </a:lnTo>
                <a:lnTo>
                  <a:pt x="63289" y="73558"/>
                </a:lnTo>
                <a:lnTo>
                  <a:pt x="62731" y="72330"/>
                </a:lnTo>
                <a:lnTo>
                  <a:pt x="62136" y="71140"/>
                </a:lnTo>
                <a:lnTo>
                  <a:pt x="61540" y="70023"/>
                </a:lnTo>
                <a:lnTo>
                  <a:pt x="60908" y="68982"/>
                </a:lnTo>
                <a:lnTo>
                  <a:pt x="60275" y="68014"/>
                </a:lnTo>
                <a:lnTo>
                  <a:pt x="59568" y="67047"/>
                </a:lnTo>
                <a:lnTo>
                  <a:pt x="58824" y="66117"/>
                </a:lnTo>
                <a:lnTo>
                  <a:pt x="57969" y="65187"/>
                </a:lnTo>
                <a:lnTo>
                  <a:pt x="57076" y="64294"/>
                </a:lnTo>
                <a:lnTo>
                  <a:pt x="56071" y="63401"/>
                </a:lnTo>
                <a:lnTo>
                  <a:pt x="55029" y="62582"/>
                </a:lnTo>
                <a:lnTo>
                  <a:pt x="53950" y="61764"/>
                </a:lnTo>
                <a:lnTo>
                  <a:pt x="52797" y="60982"/>
                </a:lnTo>
                <a:lnTo>
                  <a:pt x="51569" y="60238"/>
                </a:lnTo>
                <a:lnTo>
                  <a:pt x="50304" y="59494"/>
                </a:lnTo>
                <a:lnTo>
                  <a:pt x="49002" y="58824"/>
                </a:lnTo>
                <a:lnTo>
                  <a:pt x="47625" y="58192"/>
                </a:lnTo>
                <a:lnTo>
                  <a:pt x="46248" y="57596"/>
                </a:lnTo>
                <a:lnTo>
                  <a:pt x="44797" y="57001"/>
                </a:lnTo>
                <a:lnTo>
                  <a:pt x="43272" y="56480"/>
                </a:lnTo>
                <a:lnTo>
                  <a:pt x="41746" y="56034"/>
                </a:lnTo>
                <a:lnTo>
                  <a:pt x="40184" y="55587"/>
                </a:lnTo>
                <a:lnTo>
                  <a:pt x="38584" y="55215"/>
                </a:lnTo>
                <a:lnTo>
                  <a:pt x="36984" y="54880"/>
                </a:lnTo>
                <a:lnTo>
                  <a:pt x="35384" y="54620"/>
                </a:lnTo>
                <a:lnTo>
                  <a:pt x="33784" y="54397"/>
                </a:lnTo>
                <a:lnTo>
                  <a:pt x="32147" y="54248"/>
                </a:lnTo>
                <a:lnTo>
                  <a:pt x="30547" y="54136"/>
                </a:lnTo>
                <a:lnTo>
                  <a:pt x="28984" y="54099"/>
                </a:lnTo>
                <a:lnTo>
                  <a:pt x="27384" y="54099"/>
                </a:lnTo>
                <a:lnTo>
                  <a:pt x="25859" y="54173"/>
                </a:lnTo>
                <a:lnTo>
                  <a:pt x="24296" y="54285"/>
                </a:lnTo>
                <a:lnTo>
                  <a:pt x="22771" y="54471"/>
                </a:lnTo>
                <a:lnTo>
                  <a:pt x="21282" y="54694"/>
                </a:lnTo>
                <a:lnTo>
                  <a:pt x="19831" y="54992"/>
                </a:lnTo>
                <a:lnTo>
                  <a:pt x="18417" y="55327"/>
                </a:lnTo>
                <a:lnTo>
                  <a:pt x="17004" y="55736"/>
                </a:lnTo>
                <a:lnTo>
                  <a:pt x="15925" y="56108"/>
                </a:lnTo>
                <a:lnTo>
                  <a:pt x="14846" y="56480"/>
                </a:lnTo>
                <a:lnTo>
                  <a:pt x="13804" y="56927"/>
                </a:lnTo>
                <a:lnTo>
                  <a:pt x="12799" y="57373"/>
                </a:lnTo>
                <a:lnTo>
                  <a:pt x="11832" y="57894"/>
                </a:lnTo>
                <a:lnTo>
                  <a:pt x="10902" y="58415"/>
                </a:lnTo>
                <a:lnTo>
                  <a:pt x="9971" y="58973"/>
                </a:lnTo>
                <a:lnTo>
                  <a:pt x="9079" y="59568"/>
                </a:lnTo>
                <a:lnTo>
                  <a:pt x="8223" y="60201"/>
                </a:lnTo>
                <a:lnTo>
                  <a:pt x="7404" y="60833"/>
                </a:lnTo>
                <a:lnTo>
                  <a:pt x="6586" y="61540"/>
                </a:lnTo>
                <a:lnTo>
                  <a:pt x="5842" y="62247"/>
                </a:lnTo>
                <a:lnTo>
                  <a:pt x="5097" y="63029"/>
                </a:lnTo>
                <a:lnTo>
                  <a:pt x="4390" y="63810"/>
                </a:lnTo>
                <a:lnTo>
                  <a:pt x="3721" y="64628"/>
                </a:lnTo>
                <a:lnTo>
                  <a:pt x="3088" y="65484"/>
                </a:lnTo>
                <a:lnTo>
                  <a:pt x="2642" y="66117"/>
                </a:lnTo>
                <a:lnTo>
                  <a:pt x="2195" y="66786"/>
                </a:lnTo>
                <a:lnTo>
                  <a:pt x="1786" y="67493"/>
                </a:lnTo>
                <a:lnTo>
                  <a:pt x="1377" y="68200"/>
                </a:lnTo>
                <a:lnTo>
                  <a:pt x="1005" y="68907"/>
                </a:lnTo>
                <a:lnTo>
                  <a:pt x="670" y="69651"/>
                </a:lnTo>
                <a:lnTo>
                  <a:pt x="335" y="70396"/>
                </a:lnTo>
                <a:lnTo>
                  <a:pt x="0" y="71177"/>
                </a:lnTo>
                <a:lnTo>
                  <a:pt x="0" y="72888"/>
                </a:lnTo>
                <a:lnTo>
                  <a:pt x="335" y="71921"/>
                </a:lnTo>
                <a:lnTo>
                  <a:pt x="707" y="70991"/>
                </a:lnTo>
                <a:lnTo>
                  <a:pt x="1116" y="70061"/>
                </a:lnTo>
                <a:lnTo>
                  <a:pt x="1563" y="69168"/>
                </a:lnTo>
                <a:lnTo>
                  <a:pt x="2009" y="68275"/>
                </a:lnTo>
                <a:lnTo>
                  <a:pt x="2493" y="67456"/>
                </a:lnTo>
                <a:lnTo>
                  <a:pt x="3014" y="66600"/>
                </a:lnTo>
                <a:lnTo>
                  <a:pt x="3572" y="65819"/>
                </a:lnTo>
                <a:lnTo>
                  <a:pt x="4204" y="65001"/>
                </a:lnTo>
                <a:lnTo>
                  <a:pt x="4874" y="64182"/>
                </a:lnTo>
                <a:lnTo>
                  <a:pt x="5544" y="63438"/>
                </a:lnTo>
                <a:lnTo>
                  <a:pt x="6251" y="62694"/>
                </a:lnTo>
                <a:lnTo>
                  <a:pt x="6995" y="61987"/>
                </a:lnTo>
                <a:lnTo>
                  <a:pt x="7776" y="61317"/>
                </a:lnTo>
                <a:lnTo>
                  <a:pt x="8595" y="60647"/>
                </a:lnTo>
                <a:lnTo>
                  <a:pt x="9413" y="60052"/>
                </a:lnTo>
                <a:lnTo>
                  <a:pt x="10306" y="59457"/>
                </a:lnTo>
                <a:lnTo>
                  <a:pt x="11199" y="58936"/>
                </a:lnTo>
                <a:lnTo>
                  <a:pt x="12129" y="58415"/>
                </a:lnTo>
                <a:lnTo>
                  <a:pt x="13097" y="57931"/>
                </a:lnTo>
                <a:lnTo>
                  <a:pt x="14064" y="57448"/>
                </a:lnTo>
                <a:lnTo>
                  <a:pt x="15069" y="57038"/>
                </a:lnTo>
                <a:lnTo>
                  <a:pt x="16111" y="56666"/>
                </a:lnTo>
                <a:lnTo>
                  <a:pt x="17190" y="56294"/>
                </a:lnTo>
                <a:lnTo>
                  <a:pt x="18492" y="55922"/>
                </a:lnTo>
                <a:lnTo>
                  <a:pt x="19869" y="55587"/>
                </a:lnTo>
                <a:lnTo>
                  <a:pt x="21208" y="55327"/>
                </a:lnTo>
                <a:lnTo>
                  <a:pt x="22622" y="55066"/>
                </a:lnTo>
                <a:lnTo>
                  <a:pt x="24036" y="54917"/>
                </a:lnTo>
                <a:lnTo>
                  <a:pt x="25487" y="54769"/>
                </a:lnTo>
                <a:lnTo>
                  <a:pt x="26975" y="54694"/>
                </a:lnTo>
                <a:lnTo>
                  <a:pt x="30063" y="54694"/>
                </a:lnTo>
                <a:lnTo>
                  <a:pt x="31738" y="54806"/>
                </a:lnTo>
                <a:lnTo>
                  <a:pt x="33375" y="54955"/>
                </a:lnTo>
                <a:lnTo>
                  <a:pt x="35012" y="55141"/>
                </a:lnTo>
                <a:lnTo>
                  <a:pt x="36686" y="55438"/>
                </a:lnTo>
                <a:lnTo>
                  <a:pt x="38323" y="55736"/>
                </a:lnTo>
                <a:lnTo>
                  <a:pt x="39960" y="56145"/>
                </a:lnTo>
                <a:lnTo>
                  <a:pt x="41597" y="56592"/>
                </a:lnTo>
                <a:lnTo>
                  <a:pt x="43086" y="57075"/>
                </a:lnTo>
                <a:lnTo>
                  <a:pt x="44574" y="57559"/>
                </a:lnTo>
                <a:lnTo>
                  <a:pt x="45988" y="58117"/>
                </a:lnTo>
                <a:lnTo>
                  <a:pt x="47365" y="58713"/>
                </a:lnTo>
                <a:lnTo>
                  <a:pt x="48704" y="59345"/>
                </a:lnTo>
                <a:lnTo>
                  <a:pt x="50006" y="60015"/>
                </a:lnTo>
                <a:lnTo>
                  <a:pt x="51234" y="60722"/>
                </a:lnTo>
                <a:lnTo>
                  <a:pt x="52425" y="61466"/>
                </a:lnTo>
                <a:lnTo>
                  <a:pt x="53578" y="62210"/>
                </a:lnTo>
                <a:lnTo>
                  <a:pt x="54657" y="63029"/>
                </a:lnTo>
                <a:lnTo>
                  <a:pt x="55662" y="63847"/>
                </a:lnTo>
                <a:lnTo>
                  <a:pt x="56629" y="64703"/>
                </a:lnTo>
                <a:lnTo>
                  <a:pt x="57522" y="65559"/>
                </a:lnTo>
                <a:lnTo>
                  <a:pt x="58341" y="66489"/>
                </a:lnTo>
                <a:lnTo>
                  <a:pt x="59085" y="67382"/>
                </a:lnTo>
                <a:lnTo>
                  <a:pt x="59792" y="68349"/>
                </a:lnTo>
                <a:lnTo>
                  <a:pt x="60424" y="69317"/>
                </a:lnTo>
                <a:lnTo>
                  <a:pt x="61020" y="70358"/>
                </a:lnTo>
                <a:lnTo>
                  <a:pt x="61615" y="71437"/>
                </a:lnTo>
                <a:lnTo>
                  <a:pt x="62210" y="72628"/>
                </a:lnTo>
                <a:lnTo>
                  <a:pt x="62768" y="73819"/>
                </a:lnTo>
                <a:lnTo>
                  <a:pt x="63326" y="75121"/>
                </a:lnTo>
                <a:lnTo>
                  <a:pt x="63847" y="76423"/>
                </a:lnTo>
                <a:lnTo>
                  <a:pt x="64331" y="77837"/>
                </a:lnTo>
                <a:lnTo>
                  <a:pt x="64815" y="79251"/>
                </a:lnTo>
                <a:lnTo>
                  <a:pt x="65224" y="80739"/>
                </a:lnTo>
                <a:lnTo>
                  <a:pt x="65633" y="82227"/>
                </a:lnTo>
                <a:lnTo>
                  <a:pt x="66005" y="83790"/>
                </a:lnTo>
                <a:lnTo>
                  <a:pt x="66340" y="85390"/>
                </a:lnTo>
                <a:lnTo>
                  <a:pt x="66638" y="86990"/>
                </a:lnTo>
                <a:lnTo>
                  <a:pt x="66898" y="88627"/>
                </a:lnTo>
                <a:lnTo>
                  <a:pt x="67084" y="90301"/>
                </a:lnTo>
                <a:lnTo>
                  <a:pt x="67233" y="92013"/>
                </a:lnTo>
                <a:lnTo>
                  <a:pt x="67345" y="93724"/>
                </a:lnTo>
                <a:lnTo>
                  <a:pt x="67382" y="95473"/>
                </a:lnTo>
                <a:lnTo>
                  <a:pt x="67382" y="97222"/>
                </a:lnTo>
                <a:lnTo>
                  <a:pt x="67345" y="98970"/>
                </a:lnTo>
                <a:lnTo>
                  <a:pt x="67233" y="100756"/>
                </a:lnTo>
                <a:lnTo>
                  <a:pt x="67047" y="102542"/>
                </a:lnTo>
                <a:lnTo>
                  <a:pt x="66787" y="104328"/>
                </a:lnTo>
                <a:lnTo>
                  <a:pt x="66489" y="106077"/>
                </a:lnTo>
                <a:lnTo>
                  <a:pt x="66080" y="107863"/>
                </a:lnTo>
                <a:lnTo>
                  <a:pt x="65633" y="109649"/>
                </a:lnTo>
                <a:lnTo>
                  <a:pt x="65112" y="111398"/>
                </a:lnTo>
                <a:lnTo>
                  <a:pt x="64517" y="113146"/>
                </a:lnTo>
                <a:lnTo>
                  <a:pt x="63847" y="114858"/>
                </a:lnTo>
                <a:lnTo>
                  <a:pt x="63066" y="116569"/>
                </a:lnTo>
                <a:lnTo>
                  <a:pt x="62210" y="118281"/>
                </a:lnTo>
                <a:lnTo>
                  <a:pt x="61466" y="119658"/>
                </a:lnTo>
                <a:lnTo>
                  <a:pt x="60647" y="121034"/>
                </a:lnTo>
                <a:lnTo>
                  <a:pt x="59754" y="122336"/>
                </a:lnTo>
                <a:lnTo>
                  <a:pt x="58824" y="123601"/>
                </a:lnTo>
                <a:lnTo>
                  <a:pt x="56406" y="123713"/>
                </a:lnTo>
                <a:lnTo>
                  <a:pt x="53950" y="123750"/>
                </a:lnTo>
                <a:lnTo>
                  <a:pt x="51532" y="123713"/>
                </a:lnTo>
                <a:lnTo>
                  <a:pt x="49113" y="123601"/>
                </a:lnTo>
                <a:lnTo>
                  <a:pt x="46732" y="123453"/>
                </a:lnTo>
                <a:lnTo>
                  <a:pt x="44351" y="123229"/>
                </a:lnTo>
                <a:lnTo>
                  <a:pt x="42007" y="122969"/>
                </a:lnTo>
                <a:lnTo>
                  <a:pt x="39663" y="122634"/>
                </a:lnTo>
                <a:lnTo>
                  <a:pt x="38286" y="122374"/>
                </a:lnTo>
                <a:lnTo>
                  <a:pt x="36909" y="122150"/>
                </a:lnTo>
                <a:lnTo>
                  <a:pt x="35533" y="121853"/>
                </a:lnTo>
                <a:lnTo>
                  <a:pt x="34193" y="121555"/>
                </a:lnTo>
                <a:lnTo>
                  <a:pt x="32891" y="121257"/>
                </a:lnTo>
                <a:lnTo>
                  <a:pt x="31589" y="120923"/>
                </a:lnTo>
                <a:lnTo>
                  <a:pt x="30324" y="120551"/>
                </a:lnTo>
                <a:lnTo>
                  <a:pt x="29059" y="120178"/>
                </a:lnTo>
                <a:lnTo>
                  <a:pt x="27794" y="119769"/>
                </a:lnTo>
                <a:lnTo>
                  <a:pt x="26566" y="119360"/>
                </a:lnTo>
                <a:lnTo>
                  <a:pt x="25375" y="118913"/>
                </a:lnTo>
                <a:lnTo>
                  <a:pt x="24185" y="118467"/>
                </a:lnTo>
                <a:lnTo>
                  <a:pt x="22994" y="117983"/>
                </a:lnTo>
                <a:lnTo>
                  <a:pt x="21878" y="117500"/>
                </a:lnTo>
                <a:lnTo>
                  <a:pt x="20724" y="116979"/>
                </a:lnTo>
                <a:lnTo>
                  <a:pt x="19645" y="116458"/>
                </a:lnTo>
                <a:lnTo>
                  <a:pt x="18417" y="115825"/>
                </a:lnTo>
                <a:lnTo>
                  <a:pt x="17227" y="115193"/>
                </a:lnTo>
                <a:lnTo>
                  <a:pt x="16073" y="114523"/>
                </a:lnTo>
                <a:lnTo>
                  <a:pt x="14957" y="113816"/>
                </a:lnTo>
                <a:lnTo>
                  <a:pt x="13878" y="113109"/>
                </a:lnTo>
                <a:lnTo>
                  <a:pt x="12836" y="112365"/>
                </a:lnTo>
                <a:lnTo>
                  <a:pt x="11795" y="111621"/>
                </a:lnTo>
                <a:lnTo>
                  <a:pt x="10827" y="110839"/>
                </a:lnTo>
                <a:lnTo>
                  <a:pt x="9860" y="110058"/>
                </a:lnTo>
                <a:lnTo>
                  <a:pt x="8967" y="109240"/>
                </a:lnTo>
                <a:lnTo>
                  <a:pt x="8074" y="108421"/>
                </a:lnTo>
                <a:lnTo>
                  <a:pt x="7255" y="107565"/>
                </a:lnTo>
                <a:lnTo>
                  <a:pt x="6437" y="106710"/>
                </a:lnTo>
                <a:lnTo>
                  <a:pt x="5655" y="105817"/>
                </a:lnTo>
                <a:lnTo>
                  <a:pt x="4911" y="104886"/>
                </a:lnTo>
                <a:lnTo>
                  <a:pt x="4204" y="103956"/>
                </a:lnTo>
                <a:lnTo>
                  <a:pt x="3572" y="103026"/>
                </a:lnTo>
                <a:lnTo>
                  <a:pt x="2939" y="102059"/>
                </a:lnTo>
                <a:lnTo>
                  <a:pt x="2344" y="101091"/>
                </a:lnTo>
                <a:lnTo>
                  <a:pt x="1786" y="100087"/>
                </a:lnTo>
                <a:lnTo>
                  <a:pt x="1302" y="99082"/>
                </a:lnTo>
                <a:lnTo>
                  <a:pt x="819" y="98040"/>
                </a:lnTo>
                <a:lnTo>
                  <a:pt x="409" y="97036"/>
                </a:lnTo>
                <a:lnTo>
                  <a:pt x="0" y="95957"/>
                </a:lnTo>
                <a:lnTo>
                  <a:pt x="0" y="97631"/>
                </a:lnTo>
                <a:lnTo>
                  <a:pt x="372" y="98524"/>
                </a:lnTo>
                <a:lnTo>
                  <a:pt x="781" y="99380"/>
                </a:lnTo>
                <a:lnTo>
                  <a:pt x="1191" y="100236"/>
                </a:lnTo>
                <a:lnTo>
                  <a:pt x="1674" y="101054"/>
                </a:lnTo>
                <a:lnTo>
                  <a:pt x="2121" y="101910"/>
                </a:lnTo>
                <a:lnTo>
                  <a:pt x="2642" y="102728"/>
                </a:lnTo>
                <a:lnTo>
                  <a:pt x="3163" y="103510"/>
                </a:lnTo>
                <a:lnTo>
                  <a:pt x="3758" y="104328"/>
                </a:lnTo>
                <a:lnTo>
                  <a:pt x="4465" y="105258"/>
                </a:lnTo>
                <a:lnTo>
                  <a:pt x="5209" y="106189"/>
                </a:lnTo>
                <a:lnTo>
                  <a:pt x="5990" y="107082"/>
                </a:lnTo>
                <a:lnTo>
                  <a:pt x="6809" y="107975"/>
                </a:lnTo>
                <a:lnTo>
                  <a:pt x="7665" y="108830"/>
                </a:lnTo>
                <a:lnTo>
                  <a:pt x="8558" y="109686"/>
                </a:lnTo>
                <a:lnTo>
                  <a:pt x="9488" y="110505"/>
                </a:lnTo>
                <a:lnTo>
                  <a:pt x="10418" y="111323"/>
                </a:lnTo>
                <a:lnTo>
                  <a:pt x="11423" y="112105"/>
                </a:lnTo>
                <a:lnTo>
                  <a:pt x="12464" y="112849"/>
                </a:lnTo>
                <a:lnTo>
                  <a:pt x="13543" y="113593"/>
                </a:lnTo>
                <a:lnTo>
                  <a:pt x="14622" y="114300"/>
                </a:lnTo>
                <a:lnTo>
                  <a:pt x="15776" y="115007"/>
                </a:lnTo>
                <a:lnTo>
                  <a:pt x="16929" y="115676"/>
                </a:lnTo>
                <a:lnTo>
                  <a:pt x="18120" y="116346"/>
                </a:lnTo>
                <a:lnTo>
                  <a:pt x="19348" y="116979"/>
                </a:lnTo>
                <a:lnTo>
                  <a:pt x="20464" y="117537"/>
                </a:lnTo>
                <a:lnTo>
                  <a:pt x="21617" y="118058"/>
                </a:lnTo>
                <a:lnTo>
                  <a:pt x="22771" y="118541"/>
                </a:lnTo>
                <a:lnTo>
                  <a:pt x="23961" y="119025"/>
                </a:lnTo>
                <a:lnTo>
                  <a:pt x="25152" y="119472"/>
                </a:lnTo>
                <a:lnTo>
                  <a:pt x="26380" y="119918"/>
                </a:lnTo>
                <a:lnTo>
                  <a:pt x="27608" y="120327"/>
                </a:lnTo>
                <a:lnTo>
                  <a:pt x="28873" y="120737"/>
                </a:lnTo>
                <a:lnTo>
                  <a:pt x="30138" y="121109"/>
                </a:lnTo>
                <a:lnTo>
                  <a:pt x="31440" y="121481"/>
                </a:lnTo>
                <a:lnTo>
                  <a:pt x="32742" y="121816"/>
                </a:lnTo>
                <a:lnTo>
                  <a:pt x="34082" y="122150"/>
                </a:lnTo>
                <a:lnTo>
                  <a:pt x="35421" y="122448"/>
                </a:lnTo>
                <a:lnTo>
                  <a:pt x="36798" y="122709"/>
                </a:lnTo>
                <a:lnTo>
                  <a:pt x="38174" y="122969"/>
                </a:lnTo>
                <a:lnTo>
                  <a:pt x="39551" y="123192"/>
                </a:lnTo>
                <a:lnTo>
                  <a:pt x="41858" y="123527"/>
                </a:lnTo>
                <a:lnTo>
                  <a:pt x="44165" y="123825"/>
                </a:lnTo>
                <a:lnTo>
                  <a:pt x="46509" y="124048"/>
                </a:lnTo>
                <a:lnTo>
                  <a:pt x="48853" y="124197"/>
                </a:lnTo>
                <a:lnTo>
                  <a:pt x="51197" y="124308"/>
                </a:lnTo>
                <a:lnTo>
                  <a:pt x="53578" y="124346"/>
                </a:lnTo>
                <a:lnTo>
                  <a:pt x="55959" y="124308"/>
                </a:lnTo>
                <a:lnTo>
                  <a:pt x="58378" y="124234"/>
                </a:lnTo>
                <a:lnTo>
                  <a:pt x="58378" y="124234"/>
                </a:lnTo>
                <a:lnTo>
                  <a:pt x="57559" y="125239"/>
                </a:lnTo>
                <a:lnTo>
                  <a:pt x="56741" y="126206"/>
                </a:lnTo>
                <a:lnTo>
                  <a:pt x="55848" y="127173"/>
                </a:lnTo>
                <a:lnTo>
                  <a:pt x="54955" y="128104"/>
                </a:lnTo>
                <a:lnTo>
                  <a:pt x="54025" y="129034"/>
                </a:lnTo>
                <a:lnTo>
                  <a:pt x="53057" y="129927"/>
                </a:lnTo>
                <a:lnTo>
                  <a:pt x="52053" y="130782"/>
                </a:lnTo>
                <a:lnTo>
                  <a:pt x="51011" y="131638"/>
                </a:lnTo>
                <a:lnTo>
                  <a:pt x="49969" y="132420"/>
                </a:lnTo>
                <a:lnTo>
                  <a:pt x="48853" y="133238"/>
                </a:lnTo>
                <a:lnTo>
                  <a:pt x="47737" y="133982"/>
                </a:lnTo>
                <a:lnTo>
                  <a:pt x="46583" y="134726"/>
                </a:lnTo>
                <a:lnTo>
                  <a:pt x="45393" y="135470"/>
                </a:lnTo>
                <a:lnTo>
                  <a:pt x="44165" y="136177"/>
                </a:lnTo>
                <a:lnTo>
                  <a:pt x="42900" y="136847"/>
                </a:lnTo>
                <a:lnTo>
                  <a:pt x="41635" y="137480"/>
                </a:lnTo>
                <a:lnTo>
                  <a:pt x="39551" y="138447"/>
                </a:lnTo>
                <a:lnTo>
                  <a:pt x="37430" y="139340"/>
                </a:lnTo>
                <a:lnTo>
                  <a:pt x="35235" y="140159"/>
                </a:lnTo>
                <a:lnTo>
                  <a:pt x="32928" y="140940"/>
                </a:lnTo>
                <a:lnTo>
                  <a:pt x="30584" y="141647"/>
                </a:lnTo>
                <a:lnTo>
                  <a:pt x="28166" y="142317"/>
                </a:lnTo>
                <a:lnTo>
                  <a:pt x="25636" y="142912"/>
                </a:lnTo>
                <a:lnTo>
                  <a:pt x="23068" y="143433"/>
                </a:lnTo>
                <a:lnTo>
                  <a:pt x="20427" y="143916"/>
                </a:lnTo>
                <a:lnTo>
                  <a:pt x="17711" y="144326"/>
                </a:lnTo>
                <a:lnTo>
                  <a:pt x="14957" y="144661"/>
                </a:lnTo>
                <a:lnTo>
                  <a:pt x="12092" y="144958"/>
                </a:lnTo>
                <a:lnTo>
                  <a:pt x="9153" y="145182"/>
                </a:lnTo>
                <a:lnTo>
                  <a:pt x="6176" y="145368"/>
                </a:lnTo>
                <a:lnTo>
                  <a:pt x="3125" y="145479"/>
                </a:lnTo>
                <a:lnTo>
                  <a:pt x="0" y="145516"/>
                </a:lnTo>
                <a:lnTo>
                  <a:pt x="0" y="146112"/>
                </a:lnTo>
                <a:lnTo>
                  <a:pt x="3125" y="146074"/>
                </a:lnTo>
                <a:lnTo>
                  <a:pt x="6214" y="145963"/>
                </a:lnTo>
                <a:lnTo>
                  <a:pt x="9227" y="145777"/>
                </a:lnTo>
                <a:lnTo>
                  <a:pt x="12167" y="145554"/>
                </a:lnTo>
                <a:lnTo>
                  <a:pt x="15032" y="145256"/>
                </a:lnTo>
                <a:lnTo>
                  <a:pt x="17822" y="144921"/>
                </a:lnTo>
                <a:lnTo>
                  <a:pt x="20538" y="144512"/>
                </a:lnTo>
                <a:lnTo>
                  <a:pt x="23217" y="144028"/>
                </a:lnTo>
                <a:lnTo>
                  <a:pt x="25784" y="143470"/>
                </a:lnTo>
                <a:lnTo>
                  <a:pt x="28315" y="142875"/>
                </a:lnTo>
                <a:lnTo>
                  <a:pt x="30770" y="142242"/>
                </a:lnTo>
                <a:lnTo>
                  <a:pt x="33151" y="141498"/>
                </a:lnTo>
                <a:lnTo>
                  <a:pt x="35421" y="140717"/>
                </a:lnTo>
                <a:lnTo>
                  <a:pt x="37654" y="139898"/>
                </a:lnTo>
                <a:lnTo>
                  <a:pt x="39812" y="138968"/>
                </a:lnTo>
                <a:lnTo>
                  <a:pt x="41895" y="138001"/>
                </a:lnTo>
                <a:lnTo>
                  <a:pt x="43197" y="137331"/>
                </a:lnTo>
                <a:lnTo>
                  <a:pt x="44500" y="136661"/>
                </a:lnTo>
                <a:lnTo>
                  <a:pt x="45765" y="135917"/>
                </a:lnTo>
                <a:lnTo>
                  <a:pt x="46992" y="135173"/>
                </a:lnTo>
                <a:lnTo>
                  <a:pt x="48220" y="134391"/>
                </a:lnTo>
                <a:lnTo>
                  <a:pt x="49374" y="133610"/>
                </a:lnTo>
                <a:lnTo>
                  <a:pt x="50490" y="132754"/>
                </a:lnTo>
                <a:lnTo>
                  <a:pt x="51606" y="131936"/>
                </a:lnTo>
                <a:lnTo>
                  <a:pt x="52648" y="131043"/>
                </a:lnTo>
                <a:lnTo>
                  <a:pt x="53690" y="130150"/>
                </a:lnTo>
                <a:lnTo>
                  <a:pt x="54694" y="129220"/>
                </a:lnTo>
                <a:lnTo>
                  <a:pt x="55662" y="128252"/>
                </a:lnTo>
                <a:lnTo>
                  <a:pt x="56592" y="127285"/>
                </a:lnTo>
                <a:lnTo>
                  <a:pt x="57485" y="126280"/>
                </a:lnTo>
                <a:lnTo>
                  <a:pt x="58341" y="125239"/>
                </a:lnTo>
                <a:lnTo>
                  <a:pt x="59159" y="124197"/>
                </a:lnTo>
                <a:lnTo>
                  <a:pt x="60796" y="124085"/>
                </a:lnTo>
                <a:lnTo>
                  <a:pt x="62433" y="123974"/>
                </a:lnTo>
                <a:lnTo>
                  <a:pt x="63959" y="123825"/>
                </a:lnTo>
                <a:lnTo>
                  <a:pt x="65484" y="123676"/>
                </a:lnTo>
                <a:lnTo>
                  <a:pt x="67010" y="123490"/>
                </a:lnTo>
                <a:lnTo>
                  <a:pt x="68535" y="123267"/>
                </a:lnTo>
                <a:lnTo>
                  <a:pt x="70024" y="123043"/>
                </a:lnTo>
                <a:lnTo>
                  <a:pt x="71512" y="122783"/>
                </a:lnTo>
                <a:lnTo>
                  <a:pt x="73000" y="122485"/>
                </a:lnTo>
                <a:lnTo>
                  <a:pt x="74488" y="122188"/>
                </a:lnTo>
                <a:lnTo>
                  <a:pt x="75940" y="121890"/>
                </a:lnTo>
                <a:lnTo>
                  <a:pt x="77391" y="121518"/>
                </a:lnTo>
                <a:lnTo>
                  <a:pt x="78842" y="121146"/>
                </a:lnTo>
                <a:lnTo>
                  <a:pt x="80256" y="120774"/>
                </a:lnTo>
                <a:lnTo>
                  <a:pt x="81669" y="120364"/>
                </a:lnTo>
                <a:lnTo>
                  <a:pt x="83083" y="119918"/>
                </a:lnTo>
                <a:lnTo>
                  <a:pt x="84460" y="119472"/>
                </a:lnTo>
                <a:lnTo>
                  <a:pt x="85837" y="119025"/>
                </a:lnTo>
                <a:lnTo>
                  <a:pt x="87176" y="118541"/>
                </a:lnTo>
                <a:lnTo>
                  <a:pt x="88516" y="118020"/>
                </a:lnTo>
                <a:lnTo>
                  <a:pt x="89855" y="117462"/>
                </a:lnTo>
                <a:lnTo>
                  <a:pt x="91157" y="116941"/>
                </a:lnTo>
                <a:lnTo>
                  <a:pt x="92459" y="116346"/>
                </a:lnTo>
                <a:lnTo>
                  <a:pt x="93762" y="115751"/>
                </a:lnTo>
                <a:lnTo>
                  <a:pt x="94990" y="115156"/>
                </a:lnTo>
                <a:lnTo>
                  <a:pt x="96255" y="114523"/>
                </a:lnTo>
                <a:lnTo>
                  <a:pt x="97482" y="113890"/>
                </a:lnTo>
                <a:lnTo>
                  <a:pt x="98673" y="113221"/>
                </a:lnTo>
                <a:lnTo>
                  <a:pt x="99864" y="112514"/>
                </a:lnTo>
                <a:lnTo>
                  <a:pt x="101017" y="111807"/>
                </a:lnTo>
                <a:lnTo>
                  <a:pt x="102171" y="111100"/>
                </a:lnTo>
                <a:lnTo>
                  <a:pt x="103287" y="110356"/>
                </a:lnTo>
                <a:lnTo>
                  <a:pt x="104366" y="109612"/>
                </a:lnTo>
                <a:lnTo>
                  <a:pt x="105445" y="108830"/>
                </a:lnTo>
                <a:lnTo>
                  <a:pt x="107305" y="107416"/>
                </a:lnTo>
                <a:lnTo>
                  <a:pt x="109128" y="105928"/>
                </a:lnTo>
                <a:lnTo>
                  <a:pt x="110914" y="104440"/>
                </a:lnTo>
                <a:lnTo>
                  <a:pt x="112663" y="102914"/>
                </a:lnTo>
                <a:lnTo>
                  <a:pt x="114337" y="101315"/>
                </a:lnTo>
                <a:lnTo>
                  <a:pt x="115974" y="99715"/>
                </a:lnTo>
                <a:lnTo>
                  <a:pt x="117537" y="98040"/>
                </a:lnTo>
                <a:lnTo>
                  <a:pt x="119063" y="96366"/>
                </a:lnTo>
                <a:lnTo>
                  <a:pt x="120551" y="94654"/>
                </a:lnTo>
                <a:lnTo>
                  <a:pt x="121965" y="92906"/>
                </a:lnTo>
                <a:lnTo>
                  <a:pt x="123341" y="91120"/>
                </a:lnTo>
                <a:lnTo>
                  <a:pt x="124644" y="89334"/>
                </a:lnTo>
                <a:lnTo>
                  <a:pt x="125909" y="87511"/>
                </a:lnTo>
                <a:lnTo>
                  <a:pt x="127062" y="85650"/>
                </a:lnTo>
                <a:lnTo>
                  <a:pt x="128215" y="83753"/>
                </a:lnTo>
                <a:lnTo>
                  <a:pt x="129257" y="81855"/>
                </a:lnTo>
                <a:lnTo>
                  <a:pt x="130262" y="79921"/>
                </a:lnTo>
                <a:lnTo>
                  <a:pt x="131229" y="77949"/>
                </a:lnTo>
                <a:lnTo>
                  <a:pt x="132085" y="75977"/>
                </a:lnTo>
                <a:lnTo>
                  <a:pt x="132866" y="73967"/>
                </a:lnTo>
                <a:lnTo>
                  <a:pt x="133610" y="71995"/>
                </a:lnTo>
                <a:lnTo>
                  <a:pt x="134243" y="69986"/>
                </a:lnTo>
                <a:lnTo>
                  <a:pt x="134838" y="67977"/>
                </a:lnTo>
                <a:lnTo>
                  <a:pt x="135359" y="65968"/>
                </a:lnTo>
                <a:lnTo>
                  <a:pt x="135768" y="63959"/>
                </a:lnTo>
                <a:lnTo>
                  <a:pt x="136141" y="61950"/>
                </a:lnTo>
                <a:lnTo>
                  <a:pt x="136401" y="59940"/>
                </a:lnTo>
                <a:lnTo>
                  <a:pt x="136624" y="57968"/>
                </a:lnTo>
                <a:lnTo>
                  <a:pt x="136736" y="55959"/>
                </a:lnTo>
                <a:lnTo>
                  <a:pt x="136810" y="53987"/>
                </a:lnTo>
                <a:lnTo>
                  <a:pt x="136773" y="52015"/>
                </a:lnTo>
                <a:lnTo>
                  <a:pt x="136661" y="50043"/>
                </a:lnTo>
                <a:lnTo>
                  <a:pt x="136513" y="48369"/>
                </a:lnTo>
                <a:lnTo>
                  <a:pt x="136327" y="46732"/>
                </a:lnTo>
                <a:lnTo>
                  <a:pt x="136066" y="45095"/>
                </a:lnTo>
                <a:lnTo>
                  <a:pt x="135768" y="43458"/>
                </a:lnTo>
                <a:lnTo>
                  <a:pt x="135396" y="41858"/>
                </a:lnTo>
                <a:lnTo>
                  <a:pt x="134950" y="40258"/>
                </a:lnTo>
                <a:lnTo>
                  <a:pt x="134503" y="38658"/>
                </a:lnTo>
                <a:lnTo>
                  <a:pt x="133945" y="37095"/>
                </a:lnTo>
                <a:lnTo>
                  <a:pt x="133387" y="35533"/>
                </a:lnTo>
                <a:lnTo>
                  <a:pt x="132717" y="34007"/>
                </a:lnTo>
                <a:lnTo>
                  <a:pt x="132048" y="32519"/>
                </a:lnTo>
                <a:lnTo>
                  <a:pt x="131304" y="30993"/>
                </a:lnTo>
                <a:lnTo>
                  <a:pt x="130485" y="29542"/>
                </a:lnTo>
                <a:lnTo>
                  <a:pt x="129629" y="28054"/>
                </a:lnTo>
                <a:lnTo>
                  <a:pt x="128736" y="26640"/>
                </a:lnTo>
                <a:lnTo>
                  <a:pt x="127769" y="25189"/>
                </a:lnTo>
                <a:lnTo>
                  <a:pt x="126653" y="23701"/>
                </a:lnTo>
                <a:lnTo>
                  <a:pt x="125499" y="22213"/>
                </a:lnTo>
                <a:lnTo>
                  <a:pt x="124271" y="20724"/>
                </a:lnTo>
                <a:lnTo>
                  <a:pt x="123006" y="19310"/>
                </a:lnTo>
                <a:lnTo>
                  <a:pt x="121667" y="17897"/>
                </a:lnTo>
                <a:lnTo>
                  <a:pt x="120290" y="16520"/>
                </a:lnTo>
                <a:lnTo>
                  <a:pt x="118839" y="15180"/>
                </a:lnTo>
                <a:lnTo>
                  <a:pt x="117314" y="13841"/>
                </a:lnTo>
                <a:lnTo>
                  <a:pt x="115751" y="12576"/>
                </a:lnTo>
                <a:lnTo>
                  <a:pt x="114114" y="11311"/>
                </a:lnTo>
                <a:lnTo>
                  <a:pt x="112440" y="10046"/>
                </a:lnTo>
                <a:lnTo>
                  <a:pt x="110691" y="8855"/>
                </a:lnTo>
                <a:lnTo>
                  <a:pt x="108905" y="7665"/>
                </a:lnTo>
                <a:lnTo>
                  <a:pt x="107082" y="6548"/>
                </a:lnTo>
                <a:lnTo>
                  <a:pt x="105147" y="5432"/>
                </a:lnTo>
                <a:lnTo>
                  <a:pt x="103212" y="4353"/>
                </a:lnTo>
                <a:lnTo>
                  <a:pt x="101947" y="3683"/>
                </a:lnTo>
                <a:lnTo>
                  <a:pt x="100645" y="3051"/>
                </a:lnTo>
                <a:lnTo>
                  <a:pt x="99380" y="2456"/>
                </a:lnTo>
                <a:lnTo>
                  <a:pt x="98078" y="1898"/>
                </a:lnTo>
                <a:lnTo>
                  <a:pt x="96775" y="1377"/>
                </a:lnTo>
                <a:lnTo>
                  <a:pt x="95473" y="893"/>
                </a:lnTo>
                <a:lnTo>
                  <a:pt x="94134" y="409"/>
                </a:lnTo>
                <a:lnTo>
                  <a:pt x="92794" y="0"/>
                </a:lnTo>
                <a:close/>
              </a:path>
            </a:pathLst>
          </a:custGeom>
          <a:solidFill>
            <a:schemeClr val="dk1"/>
          </a:solidFill>
          <a:ln>
            <a:noFill/>
          </a:ln>
        </p:spPr>
        <p:txBody>
          <a:bodyPr spcFirstLastPara="1" wrap="square" lIns="130027" tIns="130027" rIns="130027" bIns="130027" anchor="ctr" anchorCtr="0">
            <a:noAutofit/>
          </a:bodyPr>
          <a:lstStyle/>
          <a:p>
            <a:pPr marL="0" lvl="0" indent="0" algn="l" rtl="0">
              <a:spcBef>
                <a:spcPts val="0"/>
              </a:spcBef>
              <a:spcAft>
                <a:spcPts val="0"/>
              </a:spcAft>
              <a:buNone/>
            </a:pPr>
            <a:endParaRPr sz="1991">
              <a:solidFill>
                <a:schemeClr val="dk1"/>
              </a:solidFill>
              <a:latin typeface="Nunito Sans"/>
              <a:ea typeface="Nunito Sans"/>
              <a:cs typeface="Nunito Sans"/>
              <a:sym typeface="Nunito Sans"/>
            </a:endParaRPr>
          </a:p>
        </p:txBody>
      </p:sp>
      <p:sp>
        <p:nvSpPr>
          <p:cNvPr id="200" name="Google Shape;200;p26"/>
          <p:cNvSpPr>
            <a:spLocks noGrp="1"/>
          </p:cNvSpPr>
          <p:nvPr>
            <p:ph type="pic" idx="2"/>
          </p:nvPr>
        </p:nvSpPr>
        <p:spPr>
          <a:xfrm>
            <a:off x="446293" y="872865"/>
            <a:ext cx="5266347" cy="7843271"/>
          </a:xfrm>
          <a:prstGeom prst="roundRect">
            <a:avLst>
              <a:gd name="adj" fmla="val 6865"/>
            </a:avLst>
          </a:prstGeom>
          <a:noFill/>
          <a:ln>
            <a:noFill/>
          </a:ln>
        </p:spPr>
      </p:sp>
      <p:sp>
        <p:nvSpPr>
          <p:cNvPr id="201" name="Google Shape;201;p26"/>
          <p:cNvSpPr/>
          <p:nvPr/>
        </p:nvSpPr>
        <p:spPr>
          <a:xfrm>
            <a:off x="-2406" y="0"/>
            <a:ext cx="2609176" cy="2022157"/>
          </a:xfrm>
          <a:custGeom>
            <a:avLst/>
            <a:gdLst/>
            <a:ahLst/>
            <a:cxnLst/>
            <a:rect l="l" t="t" r="r" b="b"/>
            <a:pathLst>
              <a:path w="59978" h="34863" extrusionOk="0">
                <a:moveTo>
                  <a:pt x="57485" y="0"/>
                </a:moveTo>
                <a:lnTo>
                  <a:pt x="55848" y="446"/>
                </a:lnTo>
                <a:lnTo>
                  <a:pt x="54248" y="930"/>
                </a:lnTo>
                <a:lnTo>
                  <a:pt x="52611" y="1414"/>
                </a:lnTo>
                <a:lnTo>
                  <a:pt x="50974" y="1972"/>
                </a:lnTo>
                <a:lnTo>
                  <a:pt x="49299" y="2567"/>
                </a:lnTo>
                <a:lnTo>
                  <a:pt x="47662" y="3163"/>
                </a:lnTo>
                <a:lnTo>
                  <a:pt x="45988" y="3832"/>
                </a:lnTo>
                <a:lnTo>
                  <a:pt x="44314" y="4502"/>
                </a:lnTo>
                <a:lnTo>
                  <a:pt x="42639" y="5246"/>
                </a:lnTo>
                <a:lnTo>
                  <a:pt x="40965" y="5990"/>
                </a:lnTo>
                <a:lnTo>
                  <a:pt x="39291" y="6772"/>
                </a:lnTo>
                <a:lnTo>
                  <a:pt x="37579" y="7627"/>
                </a:lnTo>
                <a:lnTo>
                  <a:pt x="35905" y="8483"/>
                </a:lnTo>
                <a:lnTo>
                  <a:pt x="34193" y="9376"/>
                </a:lnTo>
                <a:lnTo>
                  <a:pt x="32482" y="10306"/>
                </a:lnTo>
                <a:lnTo>
                  <a:pt x="30770" y="11274"/>
                </a:lnTo>
                <a:lnTo>
                  <a:pt x="28203" y="12762"/>
                </a:lnTo>
                <a:lnTo>
                  <a:pt x="25710" y="14287"/>
                </a:lnTo>
                <a:lnTo>
                  <a:pt x="23292" y="15850"/>
                </a:lnTo>
                <a:lnTo>
                  <a:pt x="20910" y="17413"/>
                </a:lnTo>
                <a:lnTo>
                  <a:pt x="18641" y="18976"/>
                </a:lnTo>
                <a:lnTo>
                  <a:pt x="16483" y="20538"/>
                </a:lnTo>
                <a:lnTo>
                  <a:pt x="14362" y="22101"/>
                </a:lnTo>
                <a:lnTo>
                  <a:pt x="12353" y="23626"/>
                </a:lnTo>
                <a:lnTo>
                  <a:pt x="10455" y="25115"/>
                </a:lnTo>
                <a:lnTo>
                  <a:pt x="8632" y="26603"/>
                </a:lnTo>
                <a:lnTo>
                  <a:pt x="6921" y="28017"/>
                </a:lnTo>
                <a:lnTo>
                  <a:pt x="5283" y="29356"/>
                </a:lnTo>
                <a:lnTo>
                  <a:pt x="2418" y="31886"/>
                </a:lnTo>
                <a:lnTo>
                  <a:pt x="0" y="34082"/>
                </a:lnTo>
                <a:lnTo>
                  <a:pt x="0" y="34863"/>
                </a:lnTo>
                <a:lnTo>
                  <a:pt x="2381" y="32705"/>
                </a:lnTo>
                <a:lnTo>
                  <a:pt x="5246" y="30175"/>
                </a:lnTo>
                <a:lnTo>
                  <a:pt x="6846" y="28835"/>
                </a:lnTo>
                <a:lnTo>
                  <a:pt x="8558" y="27384"/>
                </a:lnTo>
                <a:lnTo>
                  <a:pt x="10418" y="25933"/>
                </a:lnTo>
                <a:lnTo>
                  <a:pt x="12353" y="24408"/>
                </a:lnTo>
                <a:lnTo>
                  <a:pt x="14362" y="22845"/>
                </a:lnTo>
                <a:lnTo>
                  <a:pt x="16520" y="21245"/>
                </a:lnTo>
                <a:lnTo>
                  <a:pt x="18715" y="19682"/>
                </a:lnTo>
                <a:lnTo>
                  <a:pt x="21059" y="18045"/>
                </a:lnTo>
                <a:lnTo>
                  <a:pt x="23440" y="16483"/>
                </a:lnTo>
                <a:lnTo>
                  <a:pt x="25896" y="14883"/>
                </a:lnTo>
                <a:lnTo>
                  <a:pt x="28463" y="13320"/>
                </a:lnTo>
                <a:lnTo>
                  <a:pt x="31068" y="11757"/>
                </a:lnTo>
                <a:lnTo>
                  <a:pt x="32928" y="10716"/>
                </a:lnTo>
                <a:lnTo>
                  <a:pt x="34789" y="9711"/>
                </a:lnTo>
                <a:lnTo>
                  <a:pt x="36649" y="8744"/>
                </a:lnTo>
                <a:lnTo>
                  <a:pt x="38472" y="7851"/>
                </a:lnTo>
                <a:lnTo>
                  <a:pt x="40295" y="6958"/>
                </a:lnTo>
                <a:lnTo>
                  <a:pt x="42156" y="6102"/>
                </a:lnTo>
                <a:lnTo>
                  <a:pt x="43979" y="5321"/>
                </a:lnTo>
                <a:lnTo>
                  <a:pt x="45765" y="4539"/>
                </a:lnTo>
                <a:lnTo>
                  <a:pt x="47588" y="3832"/>
                </a:lnTo>
                <a:lnTo>
                  <a:pt x="49374" y="3163"/>
                </a:lnTo>
                <a:lnTo>
                  <a:pt x="51160" y="2530"/>
                </a:lnTo>
                <a:lnTo>
                  <a:pt x="52946" y="1935"/>
                </a:lnTo>
                <a:lnTo>
                  <a:pt x="54732" y="1377"/>
                </a:lnTo>
                <a:lnTo>
                  <a:pt x="56480" y="893"/>
                </a:lnTo>
                <a:lnTo>
                  <a:pt x="58229" y="409"/>
                </a:lnTo>
                <a:lnTo>
                  <a:pt x="59978" y="0"/>
                </a:lnTo>
                <a:close/>
              </a:path>
            </a:pathLst>
          </a:custGeom>
          <a:solidFill>
            <a:schemeClr val="dk1"/>
          </a:solidFill>
          <a:ln>
            <a:noFill/>
          </a:ln>
        </p:spPr>
        <p:txBody>
          <a:bodyPr spcFirstLastPara="1" wrap="square" lIns="130027" tIns="130027" rIns="130027" bIns="130027" anchor="ctr" anchorCtr="0">
            <a:noAutofit/>
          </a:bodyPr>
          <a:lstStyle/>
          <a:p>
            <a:pPr marL="0" lvl="0" indent="0" algn="l" rtl="0">
              <a:spcBef>
                <a:spcPts val="0"/>
              </a:spcBef>
              <a:spcAft>
                <a:spcPts val="0"/>
              </a:spcAft>
              <a:buNone/>
            </a:pPr>
            <a:endParaRPr sz="1991">
              <a:solidFill>
                <a:schemeClr val="dk1"/>
              </a:solidFill>
              <a:latin typeface="Nunito Sans"/>
              <a:ea typeface="Nunito Sans"/>
              <a:cs typeface="Nunito Sans"/>
              <a:sym typeface="Nunito Sans"/>
            </a:endParaRPr>
          </a:p>
        </p:txBody>
      </p:sp>
      <p:sp>
        <p:nvSpPr>
          <p:cNvPr id="202" name="Google Shape;202;p26"/>
          <p:cNvSpPr txBox="1"/>
          <p:nvPr/>
        </p:nvSpPr>
        <p:spPr>
          <a:xfrm>
            <a:off x="9557760" y="9102745"/>
            <a:ext cx="3121920" cy="415841"/>
          </a:xfrm>
          <a:prstGeom prst="rect">
            <a:avLst/>
          </a:prstGeom>
          <a:noFill/>
          <a:ln>
            <a:noFill/>
          </a:ln>
        </p:spPr>
        <p:txBody>
          <a:bodyPr spcFirstLastPara="1" wrap="square" lIns="130027" tIns="130027" rIns="130027" bIns="130027" anchor="t" anchorCtr="0">
            <a:spAutoFit/>
          </a:bodyPr>
          <a:lstStyle/>
          <a:p>
            <a:pPr marL="0" lvl="0" indent="0" algn="r" rtl="0">
              <a:spcBef>
                <a:spcPts val="0"/>
              </a:spcBef>
              <a:spcAft>
                <a:spcPts val="0"/>
              </a:spcAft>
              <a:buNone/>
            </a:pPr>
            <a:fld id="{00000000-1234-1234-1234-123412341234}" type="slidenum">
              <a:rPr lang="en" sz="996">
                <a:solidFill>
                  <a:schemeClr val="dk1"/>
                </a:solidFill>
                <a:latin typeface="Nunito Sans"/>
                <a:ea typeface="Nunito Sans"/>
                <a:cs typeface="Nunito Sans"/>
                <a:sym typeface="Nunito Sans"/>
              </a:rPr>
              <a:pPr marL="0" lvl="0" indent="0" algn="r" rtl="0">
                <a:spcBef>
                  <a:spcPts val="0"/>
                </a:spcBef>
                <a:spcAft>
                  <a:spcPts val="0"/>
                </a:spcAft>
                <a:buNone/>
              </a:pPr>
              <a:t>‹#›</a:t>
            </a:fld>
            <a:endParaRPr sz="996">
              <a:solidFill>
                <a:schemeClr val="dk1"/>
              </a:solidFill>
              <a:latin typeface="Nunito Sans"/>
              <a:ea typeface="Nunito Sans"/>
              <a:cs typeface="Nunito Sans"/>
              <a:sym typeface="Nunito Sans"/>
            </a:endParaRPr>
          </a:p>
        </p:txBody>
      </p:sp>
      <p:sp>
        <p:nvSpPr>
          <p:cNvPr id="203" name="Google Shape;203;p26"/>
          <p:cNvSpPr txBox="1">
            <a:spLocks noGrp="1"/>
          </p:cNvSpPr>
          <p:nvPr>
            <p:ph type="subTitle" idx="3"/>
          </p:nvPr>
        </p:nvSpPr>
        <p:spPr>
          <a:xfrm>
            <a:off x="325120" y="9102744"/>
            <a:ext cx="1586773" cy="590507"/>
          </a:xfrm>
          <a:prstGeom prst="rect">
            <a:avLst/>
          </a:prstGeom>
        </p:spPr>
        <p:txBody>
          <a:bodyPr spcFirstLastPara="1" wrap="square" lIns="91425" tIns="91425" rIns="91425" bIns="91425" anchor="t" anchorCtr="0">
            <a:noAutofit/>
          </a:bodyPr>
          <a:lstStyle>
            <a:lvl1pPr lvl="0">
              <a:spcBef>
                <a:spcPts val="0"/>
              </a:spcBef>
              <a:spcAft>
                <a:spcPts val="0"/>
              </a:spcAft>
              <a:buNone/>
              <a:defRPr sz="996">
                <a:solidFill>
                  <a:schemeClr val="dk2"/>
                </a:solidFill>
                <a:latin typeface="Nunito Sans"/>
                <a:ea typeface="Nunito Sans"/>
                <a:cs typeface="Nunito Sans"/>
                <a:sym typeface="Nunito Sans"/>
              </a:defRPr>
            </a:lvl1pPr>
            <a:lvl2pPr lvl="1">
              <a:spcBef>
                <a:spcPts val="0"/>
              </a:spcBef>
              <a:spcAft>
                <a:spcPts val="0"/>
              </a:spcAft>
              <a:buClr>
                <a:schemeClr val="dk2"/>
              </a:buClr>
              <a:buSzPts val="700"/>
              <a:buFont typeface="Nunito Sans"/>
              <a:buNone/>
              <a:defRPr sz="996">
                <a:solidFill>
                  <a:schemeClr val="dk2"/>
                </a:solidFill>
                <a:latin typeface="Nunito Sans"/>
                <a:ea typeface="Nunito Sans"/>
                <a:cs typeface="Nunito Sans"/>
                <a:sym typeface="Nunito Sans"/>
              </a:defRPr>
            </a:lvl2pPr>
            <a:lvl3pPr lvl="2">
              <a:spcBef>
                <a:spcPts val="0"/>
              </a:spcBef>
              <a:spcAft>
                <a:spcPts val="0"/>
              </a:spcAft>
              <a:buClr>
                <a:schemeClr val="dk2"/>
              </a:buClr>
              <a:buSzPts val="700"/>
              <a:buFont typeface="Nunito Sans"/>
              <a:buNone/>
              <a:defRPr sz="996">
                <a:solidFill>
                  <a:schemeClr val="dk2"/>
                </a:solidFill>
                <a:latin typeface="Nunito Sans"/>
                <a:ea typeface="Nunito Sans"/>
                <a:cs typeface="Nunito Sans"/>
                <a:sym typeface="Nunito Sans"/>
              </a:defRPr>
            </a:lvl3pPr>
            <a:lvl4pPr lvl="3">
              <a:spcBef>
                <a:spcPts val="0"/>
              </a:spcBef>
              <a:spcAft>
                <a:spcPts val="0"/>
              </a:spcAft>
              <a:buClr>
                <a:schemeClr val="dk2"/>
              </a:buClr>
              <a:buSzPts val="700"/>
              <a:buFont typeface="Nunito Sans"/>
              <a:buNone/>
              <a:defRPr sz="996">
                <a:solidFill>
                  <a:schemeClr val="dk2"/>
                </a:solidFill>
                <a:latin typeface="Nunito Sans"/>
                <a:ea typeface="Nunito Sans"/>
                <a:cs typeface="Nunito Sans"/>
                <a:sym typeface="Nunito Sans"/>
              </a:defRPr>
            </a:lvl4pPr>
            <a:lvl5pPr lvl="4">
              <a:spcBef>
                <a:spcPts val="0"/>
              </a:spcBef>
              <a:spcAft>
                <a:spcPts val="0"/>
              </a:spcAft>
              <a:buClr>
                <a:schemeClr val="dk2"/>
              </a:buClr>
              <a:buSzPts val="700"/>
              <a:buFont typeface="Nunito Sans"/>
              <a:buNone/>
              <a:defRPr sz="996">
                <a:solidFill>
                  <a:schemeClr val="dk2"/>
                </a:solidFill>
                <a:latin typeface="Nunito Sans"/>
                <a:ea typeface="Nunito Sans"/>
                <a:cs typeface="Nunito Sans"/>
                <a:sym typeface="Nunito Sans"/>
              </a:defRPr>
            </a:lvl5pPr>
            <a:lvl6pPr lvl="5">
              <a:spcBef>
                <a:spcPts val="0"/>
              </a:spcBef>
              <a:spcAft>
                <a:spcPts val="0"/>
              </a:spcAft>
              <a:buClr>
                <a:schemeClr val="dk2"/>
              </a:buClr>
              <a:buSzPts val="700"/>
              <a:buFont typeface="Nunito Sans"/>
              <a:buNone/>
              <a:defRPr sz="996">
                <a:solidFill>
                  <a:schemeClr val="dk2"/>
                </a:solidFill>
                <a:latin typeface="Nunito Sans"/>
                <a:ea typeface="Nunito Sans"/>
                <a:cs typeface="Nunito Sans"/>
                <a:sym typeface="Nunito Sans"/>
              </a:defRPr>
            </a:lvl6pPr>
            <a:lvl7pPr lvl="6">
              <a:spcBef>
                <a:spcPts val="0"/>
              </a:spcBef>
              <a:spcAft>
                <a:spcPts val="0"/>
              </a:spcAft>
              <a:buClr>
                <a:schemeClr val="dk2"/>
              </a:buClr>
              <a:buSzPts val="700"/>
              <a:buFont typeface="Nunito Sans"/>
              <a:buNone/>
              <a:defRPr sz="996">
                <a:solidFill>
                  <a:schemeClr val="dk2"/>
                </a:solidFill>
                <a:latin typeface="Nunito Sans"/>
                <a:ea typeface="Nunito Sans"/>
                <a:cs typeface="Nunito Sans"/>
                <a:sym typeface="Nunito Sans"/>
              </a:defRPr>
            </a:lvl7pPr>
            <a:lvl8pPr lvl="7">
              <a:spcBef>
                <a:spcPts val="0"/>
              </a:spcBef>
              <a:spcAft>
                <a:spcPts val="0"/>
              </a:spcAft>
              <a:buClr>
                <a:schemeClr val="dk2"/>
              </a:buClr>
              <a:buSzPts val="700"/>
              <a:buFont typeface="Nunito Sans"/>
              <a:buNone/>
              <a:defRPr sz="996">
                <a:solidFill>
                  <a:schemeClr val="dk2"/>
                </a:solidFill>
                <a:latin typeface="Nunito Sans"/>
                <a:ea typeface="Nunito Sans"/>
                <a:cs typeface="Nunito Sans"/>
                <a:sym typeface="Nunito Sans"/>
              </a:defRPr>
            </a:lvl8pPr>
            <a:lvl9pPr lvl="8">
              <a:spcBef>
                <a:spcPts val="0"/>
              </a:spcBef>
              <a:spcAft>
                <a:spcPts val="0"/>
              </a:spcAft>
              <a:buClr>
                <a:schemeClr val="dk2"/>
              </a:buClr>
              <a:buSzPts val="700"/>
              <a:buFont typeface="Nunito Sans"/>
              <a:buNone/>
              <a:defRPr sz="996">
                <a:solidFill>
                  <a:schemeClr val="dk2"/>
                </a:solidFill>
                <a:latin typeface="Nunito Sans"/>
                <a:ea typeface="Nunito Sans"/>
                <a:cs typeface="Nunito Sans"/>
                <a:sym typeface="Nunito Sans"/>
              </a:defRPr>
            </a:lvl9pPr>
          </a:lstStyle>
          <a:p>
            <a:endParaRPr/>
          </a:p>
        </p:txBody>
      </p:sp>
    </p:spTree>
    <p:extLst>
      <p:ext uri="{BB962C8B-B14F-4D97-AF65-F5344CB8AC3E}">
        <p14:creationId xmlns:p14="http://schemas.microsoft.com/office/powerpoint/2010/main" val="3005355511"/>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matchingName="Title, body and image - Alt 4">
  <p:cSld name="Title, body and image - Alt 4">
    <p:spTree>
      <p:nvGrpSpPr>
        <p:cNvPr id="1" name="Shape 204"/>
        <p:cNvGrpSpPr/>
        <p:nvPr/>
      </p:nvGrpSpPr>
      <p:grpSpPr>
        <a:xfrm>
          <a:off x="0" y="0"/>
          <a:ext cx="0" cy="0"/>
          <a:chOff x="0" y="0"/>
          <a:chExt cx="0" cy="0"/>
        </a:xfrm>
      </p:grpSpPr>
      <p:pic>
        <p:nvPicPr>
          <p:cNvPr id="205" name="Google Shape;205;p27"/>
          <p:cNvPicPr preferRelativeResize="0"/>
          <p:nvPr/>
        </p:nvPicPr>
        <p:blipFill rotWithShape="1">
          <a:blip r:embed="rId2">
            <a:alphaModFix/>
          </a:blip>
          <a:srcRect b="50879"/>
          <a:stretch/>
        </p:blipFill>
        <p:spPr>
          <a:xfrm rot="10800000">
            <a:off x="6416567" y="-9675"/>
            <a:ext cx="4629514" cy="3031802"/>
          </a:xfrm>
          <a:prstGeom prst="rect">
            <a:avLst/>
          </a:prstGeom>
          <a:noFill/>
          <a:ln>
            <a:noFill/>
          </a:ln>
        </p:spPr>
      </p:pic>
      <p:sp>
        <p:nvSpPr>
          <p:cNvPr id="206" name="Google Shape;206;p27"/>
          <p:cNvSpPr/>
          <p:nvPr/>
        </p:nvSpPr>
        <p:spPr>
          <a:xfrm>
            <a:off x="7339495" y="2206686"/>
            <a:ext cx="11346773" cy="15129031"/>
          </a:xfrm>
          <a:prstGeom prst="pie">
            <a:avLst>
              <a:gd name="adj1" fmla="val 10792592"/>
              <a:gd name="adj2" fmla="val 16198514"/>
            </a:avLst>
          </a:prstGeom>
          <a:gradFill>
            <a:gsLst>
              <a:gs pos="0">
                <a:schemeClr val="accent1"/>
              </a:gs>
              <a:gs pos="64000">
                <a:schemeClr val="dk2"/>
              </a:gs>
              <a:gs pos="100000">
                <a:schemeClr val="dk2"/>
              </a:gs>
            </a:gsLst>
            <a:path path="circle">
              <a:fillToRect l="100000" t="100000"/>
            </a:path>
            <a:tileRect r="-100000" b="-100000"/>
          </a:gradFill>
          <a:ln>
            <a:noFill/>
          </a:ln>
        </p:spPr>
        <p:txBody>
          <a:bodyPr spcFirstLastPara="1" wrap="square" lIns="130027" tIns="130027" rIns="130027" bIns="130027" anchor="ctr" anchorCtr="0">
            <a:noAutofit/>
          </a:bodyPr>
          <a:lstStyle/>
          <a:p>
            <a:pPr marL="0" lvl="0" indent="0" algn="ctr" rtl="0">
              <a:spcBef>
                <a:spcPts val="0"/>
              </a:spcBef>
              <a:spcAft>
                <a:spcPts val="0"/>
              </a:spcAft>
              <a:buNone/>
            </a:pPr>
            <a:endParaRPr sz="1991">
              <a:solidFill>
                <a:schemeClr val="dk2"/>
              </a:solidFill>
              <a:latin typeface="Nunito Sans"/>
              <a:ea typeface="Nunito Sans"/>
              <a:cs typeface="Nunito Sans"/>
              <a:sym typeface="Nunito Sans"/>
            </a:endParaRPr>
          </a:p>
        </p:txBody>
      </p:sp>
      <p:pic>
        <p:nvPicPr>
          <p:cNvPr id="207" name="Google Shape;207;p27"/>
          <p:cNvPicPr preferRelativeResize="0"/>
          <p:nvPr/>
        </p:nvPicPr>
        <p:blipFill rotWithShape="1">
          <a:blip r:embed="rId3">
            <a:alphaModFix/>
          </a:blip>
          <a:srcRect t="39965"/>
          <a:stretch/>
        </p:blipFill>
        <p:spPr>
          <a:xfrm rot="10800000">
            <a:off x="6273138" y="5240168"/>
            <a:ext cx="5678649" cy="4545661"/>
          </a:xfrm>
          <a:prstGeom prst="rect">
            <a:avLst/>
          </a:prstGeom>
          <a:noFill/>
          <a:ln>
            <a:noFill/>
          </a:ln>
        </p:spPr>
      </p:pic>
      <p:sp>
        <p:nvSpPr>
          <p:cNvPr id="208" name="Google Shape;208;p27"/>
          <p:cNvSpPr/>
          <p:nvPr/>
        </p:nvSpPr>
        <p:spPr>
          <a:xfrm>
            <a:off x="7494666" y="0"/>
            <a:ext cx="5510121" cy="4623929"/>
          </a:xfrm>
          <a:custGeom>
            <a:avLst/>
            <a:gdLst/>
            <a:ahLst/>
            <a:cxnLst/>
            <a:rect l="l" t="t" r="r" b="b"/>
            <a:pathLst>
              <a:path w="121072" h="76200" extrusionOk="0">
                <a:moveTo>
                  <a:pt x="0" y="0"/>
                </a:moveTo>
                <a:lnTo>
                  <a:pt x="1675" y="2456"/>
                </a:lnTo>
                <a:lnTo>
                  <a:pt x="3349" y="4800"/>
                </a:lnTo>
                <a:lnTo>
                  <a:pt x="4837" y="6883"/>
                </a:lnTo>
                <a:lnTo>
                  <a:pt x="6363" y="8930"/>
                </a:lnTo>
                <a:lnTo>
                  <a:pt x="7851" y="10902"/>
                </a:lnTo>
                <a:lnTo>
                  <a:pt x="9377" y="12874"/>
                </a:lnTo>
                <a:lnTo>
                  <a:pt x="10902" y="14771"/>
                </a:lnTo>
                <a:lnTo>
                  <a:pt x="12427" y="16594"/>
                </a:lnTo>
                <a:lnTo>
                  <a:pt x="13953" y="18417"/>
                </a:lnTo>
                <a:lnTo>
                  <a:pt x="15478" y="20166"/>
                </a:lnTo>
                <a:lnTo>
                  <a:pt x="17004" y="21878"/>
                </a:lnTo>
                <a:lnTo>
                  <a:pt x="18529" y="23552"/>
                </a:lnTo>
                <a:lnTo>
                  <a:pt x="20092" y="25189"/>
                </a:lnTo>
                <a:lnTo>
                  <a:pt x="21618" y="26752"/>
                </a:lnTo>
                <a:lnTo>
                  <a:pt x="23180" y="28277"/>
                </a:lnTo>
                <a:lnTo>
                  <a:pt x="24706" y="29766"/>
                </a:lnTo>
                <a:lnTo>
                  <a:pt x="26268" y="31179"/>
                </a:lnTo>
                <a:lnTo>
                  <a:pt x="27794" y="32556"/>
                </a:lnTo>
                <a:lnTo>
                  <a:pt x="29208" y="33784"/>
                </a:lnTo>
                <a:lnTo>
                  <a:pt x="30622" y="34975"/>
                </a:lnTo>
                <a:lnTo>
                  <a:pt x="32036" y="36091"/>
                </a:lnTo>
                <a:lnTo>
                  <a:pt x="33449" y="37170"/>
                </a:lnTo>
                <a:lnTo>
                  <a:pt x="34863" y="38249"/>
                </a:lnTo>
                <a:lnTo>
                  <a:pt x="36277" y="39253"/>
                </a:lnTo>
                <a:lnTo>
                  <a:pt x="37654" y="40221"/>
                </a:lnTo>
                <a:lnTo>
                  <a:pt x="39068" y="41114"/>
                </a:lnTo>
                <a:lnTo>
                  <a:pt x="40482" y="42007"/>
                </a:lnTo>
                <a:lnTo>
                  <a:pt x="41858" y="42825"/>
                </a:lnTo>
                <a:lnTo>
                  <a:pt x="43272" y="43607"/>
                </a:lnTo>
                <a:lnTo>
                  <a:pt x="44649" y="44351"/>
                </a:lnTo>
                <a:lnTo>
                  <a:pt x="46025" y="45058"/>
                </a:lnTo>
                <a:lnTo>
                  <a:pt x="47402" y="45727"/>
                </a:lnTo>
                <a:lnTo>
                  <a:pt x="48779" y="46323"/>
                </a:lnTo>
                <a:lnTo>
                  <a:pt x="50155" y="46918"/>
                </a:lnTo>
                <a:lnTo>
                  <a:pt x="51420" y="47402"/>
                </a:lnTo>
                <a:lnTo>
                  <a:pt x="52685" y="47848"/>
                </a:lnTo>
                <a:lnTo>
                  <a:pt x="53913" y="48220"/>
                </a:lnTo>
                <a:lnTo>
                  <a:pt x="55141" y="48592"/>
                </a:lnTo>
                <a:lnTo>
                  <a:pt x="56369" y="48927"/>
                </a:lnTo>
                <a:lnTo>
                  <a:pt x="57597" y="49225"/>
                </a:lnTo>
                <a:lnTo>
                  <a:pt x="58787" y="49448"/>
                </a:lnTo>
                <a:lnTo>
                  <a:pt x="59978" y="49671"/>
                </a:lnTo>
                <a:lnTo>
                  <a:pt x="61169" y="49820"/>
                </a:lnTo>
                <a:lnTo>
                  <a:pt x="62359" y="49969"/>
                </a:lnTo>
                <a:lnTo>
                  <a:pt x="63513" y="50043"/>
                </a:lnTo>
                <a:lnTo>
                  <a:pt x="64666" y="50081"/>
                </a:lnTo>
                <a:lnTo>
                  <a:pt x="65782" y="50118"/>
                </a:lnTo>
                <a:lnTo>
                  <a:pt x="66936" y="50081"/>
                </a:lnTo>
                <a:lnTo>
                  <a:pt x="68052" y="50006"/>
                </a:lnTo>
                <a:lnTo>
                  <a:pt x="69168" y="49895"/>
                </a:lnTo>
                <a:lnTo>
                  <a:pt x="70210" y="49746"/>
                </a:lnTo>
                <a:lnTo>
                  <a:pt x="71252" y="49560"/>
                </a:lnTo>
                <a:lnTo>
                  <a:pt x="72256" y="49336"/>
                </a:lnTo>
                <a:lnTo>
                  <a:pt x="73261" y="49076"/>
                </a:lnTo>
                <a:lnTo>
                  <a:pt x="74266" y="48778"/>
                </a:lnTo>
                <a:lnTo>
                  <a:pt x="75196" y="48443"/>
                </a:lnTo>
                <a:lnTo>
                  <a:pt x="76163" y="48071"/>
                </a:lnTo>
                <a:lnTo>
                  <a:pt x="77093" y="47699"/>
                </a:lnTo>
                <a:lnTo>
                  <a:pt x="77986" y="47253"/>
                </a:lnTo>
                <a:lnTo>
                  <a:pt x="78842" y="46769"/>
                </a:lnTo>
                <a:lnTo>
                  <a:pt x="79698" y="46285"/>
                </a:lnTo>
                <a:lnTo>
                  <a:pt x="80554" y="45765"/>
                </a:lnTo>
                <a:lnTo>
                  <a:pt x="81372" y="45169"/>
                </a:lnTo>
                <a:lnTo>
                  <a:pt x="82153" y="44574"/>
                </a:lnTo>
                <a:lnTo>
                  <a:pt x="82898" y="43941"/>
                </a:lnTo>
                <a:lnTo>
                  <a:pt x="83642" y="43309"/>
                </a:lnTo>
                <a:lnTo>
                  <a:pt x="84311" y="43979"/>
                </a:lnTo>
                <a:lnTo>
                  <a:pt x="86172" y="45951"/>
                </a:lnTo>
                <a:lnTo>
                  <a:pt x="88107" y="47923"/>
                </a:lnTo>
                <a:lnTo>
                  <a:pt x="90079" y="49895"/>
                </a:lnTo>
                <a:lnTo>
                  <a:pt x="92051" y="51866"/>
                </a:lnTo>
                <a:lnTo>
                  <a:pt x="94134" y="53801"/>
                </a:lnTo>
                <a:lnTo>
                  <a:pt x="96218" y="55773"/>
                </a:lnTo>
                <a:lnTo>
                  <a:pt x="98339" y="57708"/>
                </a:lnTo>
                <a:lnTo>
                  <a:pt x="100497" y="59643"/>
                </a:lnTo>
                <a:lnTo>
                  <a:pt x="102729" y="61577"/>
                </a:lnTo>
                <a:lnTo>
                  <a:pt x="104961" y="63475"/>
                </a:lnTo>
                <a:lnTo>
                  <a:pt x="107268" y="65410"/>
                </a:lnTo>
                <a:lnTo>
                  <a:pt x="109575" y="67307"/>
                </a:lnTo>
                <a:lnTo>
                  <a:pt x="111956" y="69205"/>
                </a:lnTo>
                <a:lnTo>
                  <a:pt x="114338" y="71102"/>
                </a:lnTo>
                <a:lnTo>
                  <a:pt x="116756" y="72963"/>
                </a:lnTo>
                <a:lnTo>
                  <a:pt x="119249" y="74860"/>
                </a:lnTo>
                <a:lnTo>
                  <a:pt x="121072" y="76200"/>
                </a:lnTo>
                <a:lnTo>
                  <a:pt x="121072" y="75456"/>
                </a:lnTo>
                <a:lnTo>
                  <a:pt x="119621" y="74377"/>
                </a:lnTo>
                <a:lnTo>
                  <a:pt x="117128" y="72516"/>
                </a:lnTo>
                <a:lnTo>
                  <a:pt x="114710" y="70619"/>
                </a:lnTo>
                <a:lnTo>
                  <a:pt x="112328" y="68758"/>
                </a:lnTo>
                <a:lnTo>
                  <a:pt x="109947" y="66861"/>
                </a:lnTo>
                <a:lnTo>
                  <a:pt x="107640" y="64963"/>
                </a:lnTo>
                <a:lnTo>
                  <a:pt x="105333" y="63029"/>
                </a:lnTo>
                <a:lnTo>
                  <a:pt x="103101" y="61131"/>
                </a:lnTo>
                <a:lnTo>
                  <a:pt x="100906" y="59196"/>
                </a:lnTo>
                <a:lnTo>
                  <a:pt x="98748" y="57261"/>
                </a:lnTo>
                <a:lnTo>
                  <a:pt x="96627" y="55327"/>
                </a:lnTo>
                <a:lnTo>
                  <a:pt x="94543" y="53392"/>
                </a:lnTo>
                <a:lnTo>
                  <a:pt x="92497" y="51420"/>
                </a:lnTo>
                <a:lnTo>
                  <a:pt x="90488" y="49485"/>
                </a:lnTo>
                <a:lnTo>
                  <a:pt x="88516" y="47513"/>
                </a:lnTo>
                <a:lnTo>
                  <a:pt x="86618" y="45541"/>
                </a:lnTo>
                <a:lnTo>
                  <a:pt x="84721" y="43569"/>
                </a:lnTo>
                <a:lnTo>
                  <a:pt x="84088" y="42900"/>
                </a:lnTo>
                <a:lnTo>
                  <a:pt x="84795" y="42155"/>
                </a:lnTo>
                <a:lnTo>
                  <a:pt x="85465" y="41411"/>
                </a:lnTo>
                <a:lnTo>
                  <a:pt x="86135" y="40667"/>
                </a:lnTo>
                <a:lnTo>
                  <a:pt x="86730" y="39849"/>
                </a:lnTo>
                <a:lnTo>
                  <a:pt x="87325" y="38993"/>
                </a:lnTo>
                <a:lnTo>
                  <a:pt x="87921" y="38137"/>
                </a:lnTo>
                <a:lnTo>
                  <a:pt x="88441" y="37244"/>
                </a:lnTo>
                <a:lnTo>
                  <a:pt x="88962" y="36351"/>
                </a:lnTo>
                <a:lnTo>
                  <a:pt x="89446" y="35384"/>
                </a:lnTo>
                <a:lnTo>
                  <a:pt x="89893" y="34416"/>
                </a:lnTo>
                <a:lnTo>
                  <a:pt x="90339" y="33412"/>
                </a:lnTo>
                <a:lnTo>
                  <a:pt x="90711" y="32407"/>
                </a:lnTo>
                <a:lnTo>
                  <a:pt x="91083" y="31365"/>
                </a:lnTo>
                <a:lnTo>
                  <a:pt x="91418" y="30286"/>
                </a:lnTo>
                <a:lnTo>
                  <a:pt x="91716" y="29170"/>
                </a:lnTo>
                <a:lnTo>
                  <a:pt x="91976" y="28054"/>
                </a:lnTo>
                <a:lnTo>
                  <a:pt x="92125" y="27235"/>
                </a:lnTo>
                <a:lnTo>
                  <a:pt x="92274" y="26380"/>
                </a:lnTo>
                <a:lnTo>
                  <a:pt x="92385" y="25524"/>
                </a:lnTo>
                <a:lnTo>
                  <a:pt x="92460" y="24668"/>
                </a:lnTo>
                <a:lnTo>
                  <a:pt x="92497" y="23812"/>
                </a:lnTo>
                <a:lnTo>
                  <a:pt x="92534" y="22919"/>
                </a:lnTo>
                <a:lnTo>
                  <a:pt x="92534" y="22027"/>
                </a:lnTo>
                <a:lnTo>
                  <a:pt x="92497" y="21134"/>
                </a:lnTo>
                <a:lnTo>
                  <a:pt x="92423" y="20203"/>
                </a:lnTo>
                <a:lnTo>
                  <a:pt x="92311" y="19310"/>
                </a:lnTo>
                <a:lnTo>
                  <a:pt x="92199" y="18380"/>
                </a:lnTo>
                <a:lnTo>
                  <a:pt x="92051" y="17450"/>
                </a:lnTo>
                <a:lnTo>
                  <a:pt x="91864" y="16483"/>
                </a:lnTo>
                <a:lnTo>
                  <a:pt x="91678" y="15553"/>
                </a:lnTo>
                <a:lnTo>
                  <a:pt x="91418" y="14585"/>
                </a:lnTo>
                <a:lnTo>
                  <a:pt x="91158" y="13618"/>
                </a:lnTo>
                <a:lnTo>
                  <a:pt x="90637" y="11943"/>
                </a:lnTo>
                <a:lnTo>
                  <a:pt x="90041" y="10269"/>
                </a:lnTo>
                <a:lnTo>
                  <a:pt x="89372" y="8558"/>
                </a:lnTo>
                <a:lnTo>
                  <a:pt x="88590" y="6883"/>
                </a:lnTo>
                <a:lnTo>
                  <a:pt x="87772" y="5172"/>
                </a:lnTo>
                <a:lnTo>
                  <a:pt x="86842" y="3423"/>
                </a:lnTo>
                <a:lnTo>
                  <a:pt x="85837" y="1712"/>
                </a:lnTo>
                <a:lnTo>
                  <a:pt x="84795" y="0"/>
                </a:lnTo>
                <a:lnTo>
                  <a:pt x="84088" y="0"/>
                </a:lnTo>
                <a:lnTo>
                  <a:pt x="85167" y="1749"/>
                </a:lnTo>
                <a:lnTo>
                  <a:pt x="86209" y="3497"/>
                </a:lnTo>
                <a:lnTo>
                  <a:pt x="87139" y="5209"/>
                </a:lnTo>
                <a:lnTo>
                  <a:pt x="87995" y="6958"/>
                </a:lnTo>
                <a:lnTo>
                  <a:pt x="88776" y="8669"/>
                </a:lnTo>
                <a:lnTo>
                  <a:pt x="89446" y="10381"/>
                </a:lnTo>
                <a:lnTo>
                  <a:pt x="90079" y="12092"/>
                </a:lnTo>
                <a:lnTo>
                  <a:pt x="90599" y="13804"/>
                </a:lnTo>
                <a:lnTo>
                  <a:pt x="90860" y="14734"/>
                </a:lnTo>
                <a:lnTo>
                  <a:pt x="91083" y="15664"/>
                </a:lnTo>
                <a:lnTo>
                  <a:pt x="91306" y="16594"/>
                </a:lnTo>
                <a:lnTo>
                  <a:pt x="91455" y="17524"/>
                </a:lnTo>
                <a:lnTo>
                  <a:pt x="91604" y="18455"/>
                </a:lnTo>
                <a:lnTo>
                  <a:pt x="91716" y="19348"/>
                </a:lnTo>
                <a:lnTo>
                  <a:pt x="91827" y="20241"/>
                </a:lnTo>
                <a:lnTo>
                  <a:pt x="91902" y="21134"/>
                </a:lnTo>
                <a:lnTo>
                  <a:pt x="91939" y="22027"/>
                </a:lnTo>
                <a:lnTo>
                  <a:pt x="91939" y="22919"/>
                </a:lnTo>
                <a:lnTo>
                  <a:pt x="91902" y="23775"/>
                </a:lnTo>
                <a:lnTo>
                  <a:pt x="91864" y="24631"/>
                </a:lnTo>
                <a:lnTo>
                  <a:pt x="91790" y="25450"/>
                </a:lnTo>
                <a:lnTo>
                  <a:pt x="91678" y="26305"/>
                </a:lnTo>
                <a:lnTo>
                  <a:pt x="91530" y="27124"/>
                </a:lnTo>
                <a:lnTo>
                  <a:pt x="91381" y="27942"/>
                </a:lnTo>
                <a:lnTo>
                  <a:pt x="91120" y="29021"/>
                </a:lnTo>
                <a:lnTo>
                  <a:pt x="90823" y="30100"/>
                </a:lnTo>
                <a:lnTo>
                  <a:pt x="90525" y="31142"/>
                </a:lnTo>
                <a:lnTo>
                  <a:pt x="90153" y="32184"/>
                </a:lnTo>
                <a:lnTo>
                  <a:pt x="89781" y="33189"/>
                </a:lnTo>
                <a:lnTo>
                  <a:pt x="89372" y="34156"/>
                </a:lnTo>
                <a:lnTo>
                  <a:pt x="88925" y="35123"/>
                </a:lnTo>
                <a:lnTo>
                  <a:pt x="88441" y="36054"/>
                </a:lnTo>
                <a:lnTo>
                  <a:pt x="87958" y="36946"/>
                </a:lnTo>
                <a:lnTo>
                  <a:pt x="87400" y="37802"/>
                </a:lnTo>
                <a:lnTo>
                  <a:pt x="86842" y="38658"/>
                </a:lnTo>
                <a:lnTo>
                  <a:pt x="86283" y="39477"/>
                </a:lnTo>
                <a:lnTo>
                  <a:pt x="85651" y="40258"/>
                </a:lnTo>
                <a:lnTo>
                  <a:pt x="85018" y="41002"/>
                </a:lnTo>
                <a:lnTo>
                  <a:pt x="84349" y="41746"/>
                </a:lnTo>
                <a:lnTo>
                  <a:pt x="83679" y="42453"/>
                </a:lnTo>
                <a:lnTo>
                  <a:pt x="81484" y="40035"/>
                </a:lnTo>
                <a:lnTo>
                  <a:pt x="79363" y="37653"/>
                </a:lnTo>
                <a:lnTo>
                  <a:pt x="77317" y="35235"/>
                </a:lnTo>
                <a:lnTo>
                  <a:pt x="75307" y="32817"/>
                </a:lnTo>
                <a:lnTo>
                  <a:pt x="73373" y="30398"/>
                </a:lnTo>
                <a:lnTo>
                  <a:pt x="71512" y="27980"/>
                </a:lnTo>
                <a:lnTo>
                  <a:pt x="69726" y="25561"/>
                </a:lnTo>
                <a:lnTo>
                  <a:pt x="67978" y="23143"/>
                </a:lnTo>
                <a:lnTo>
                  <a:pt x="66303" y="20687"/>
                </a:lnTo>
                <a:lnTo>
                  <a:pt x="64703" y="18269"/>
                </a:lnTo>
                <a:lnTo>
                  <a:pt x="63178" y="15850"/>
                </a:lnTo>
                <a:lnTo>
                  <a:pt x="61727" y="13395"/>
                </a:lnTo>
                <a:lnTo>
                  <a:pt x="60313" y="10976"/>
                </a:lnTo>
                <a:lnTo>
                  <a:pt x="58973" y="8558"/>
                </a:lnTo>
                <a:lnTo>
                  <a:pt x="57708" y="6102"/>
                </a:lnTo>
                <a:lnTo>
                  <a:pt x="56518" y="3683"/>
                </a:lnTo>
                <a:lnTo>
                  <a:pt x="55662" y="1823"/>
                </a:lnTo>
                <a:lnTo>
                  <a:pt x="54843" y="0"/>
                </a:lnTo>
                <a:lnTo>
                  <a:pt x="54174" y="0"/>
                </a:lnTo>
                <a:lnTo>
                  <a:pt x="55067" y="1935"/>
                </a:lnTo>
                <a:lnTo>
                  <a:pt x="55997" y="3944"/>
                </a:lnTo>
                <a:lnTo>
                  <a:pt x="57188" y="6400"/>
                </a:lnTo>
                <a:lnTo>
                  <a:pt x="58453" y="8818"/>
                </a:lnTo>
                <a:lnTo>
                  <a:pt x="59792" y="11274"/>
                </a:lnTo>
                <a:lnTo>
                  <a:pt x="61206" y="13692"/>
                </a:lnTo>
                <a:lnTo>
                  <a:pt x="62657" y="16148"/>
                </a:lnTo>
                <a:lnTo>
                  <a:pt x="64220" y="18603"/>
                </a:lnTo>
                <a:lnTo>
                  <a:pt x="65820" y="21022"/>
                </a:lnTo>
                <a:lnTo>
                  <a:pt x="67494" y="23478"/>
                </a:lnTo>
                <a:lnTo>
                  <a:pt x="69243" y="25896"/>
                </a:lnTo>
                <a:lnTo>
                  <a:pt x="71029" y="28352"/>
                </a:lnTo>
                <a:lnTo>
                  <a:pt x="72926" y="30770"/>
                </a:lnTo>
                <a:lnTo>
                  <a:pt x="74861" y="33189"/>
                </a:lnTo>
                <a:lnTo>
                  <a:pt x="76833" y="35607"/>
                </a:lnTo>
                <a:lnTo>
                  <a:pt x="78916" y="38026"/>
                </a:lnTo>
                <a:lnTo>
                  <a:pt x="81037" y="40444"/>
                </a:lnTo>
                <a:lnTo>
                  <a:pt x="83232" y="42862"/>
                </a:lnTo>
                <a:lnTo>
                  <a:pt x="82526" y="43495"/>
                </a:lnTo>
                <a:lnTo>
                  <a:pt x="81781" y="44127"/>
                </a:lnTo>
                <a:lnTo>
                  <a:pt x="81000" y="44686"/>
                </a:lnTo>
                <a:lnTo>
                  <a:pt x="80219" y="45244"/>
                </a:lnTo>
                <a:lnTo>
                  <a:pt x="79400" y="45765"/>
                </a:lnTo>
                <a:lnTo>
                  <a:pt x="78544" y="46285"/>
                </a:lnTo>
                <a:lnTo>
                  <a:pt x="77689" y="46732"/>
                </a:lnTo>
                <a:lnTo>
                  <a:pt x="76833" y="47141"/>
                </a:lnTo>
                <a:lnTo>
                  <a:pt x="75903" y="47550"/>
                </a:lnTo>
                <a:lnTo>
                  <a:pt x="75010" y="47885"/>
                </a:lnTo>
                <a:lnTo>
                  <a:pt x="74042" y="48220"/>
                </a:lnTo>
                <a:lnTo>
                  <a:pt x="73112" y="48518"/>
                </a:lnTo>
                <a:lnTo>
                  <a:pt x="72108" y="48741"/>
                </a:lnTo>
                <a:lnTo>
                  <a:pt x="71140" y="48964"/>
                </a:lnTo>
                <a:lnTo>
                  <a:pt x="70098" y="49150"/>
                </a:lnTo>
                <a:lnTo>
                  <a:pt x="69094" y="49299"/>
                </a:lnTo>
                <a:lnTo>
                  <a:pt x="67978" y="49411"/>
                </a:lnTo>
                <a:lnTo>
                  <a:pt x="66899" y="49485"/>
                </a:lnTo>
                <a:lnTo>
                  <a:pt x="65782" y="49522"/>
                </a:lnTo>
                <a:lnTo>
                  <a:pt x="64666" y="49485"/>
                </a:lnTo>
                <a:lnTo>
                  <a:pt x="63513" y="49448"/>
                </a:lnTo>
                <a:lnTo>
                  <a:pt x="62397" y="49374"/>
                </a:lnTo>
                <a:lnTo>
                  <a:pt x="61243" y="49225"/>
                </a:lnTo>
                <a:lnTo>
                  <a:pt x="60052" y="49076"/>
                </a:lnTo>
                <a:lnTo>
                  <a:pt x="58899" y="48890"/>
                </a:lnTo>
                <a:lnTo>
                  <a:pt x="57708" y="48629"/>
                </a:lnTo>
                <a:lnTo>
                  <a:pt x="56518" y="48332"/>
                </a:lnTo>
                <a:lnTo>
                  <a:pt x="55290" y="48034"/>
                </a:lnTo>
                <a:lnTo>
                  <a:pt x="54099" y="47662"/>
                </a:lnTo>
                <a:lnTo>
                  <a:pt x="52872" y="47253"/>
                </a:lnTo>
                <a:lnTo>
                  <a:pt x="51644" y="46844"/>
                </a:lnTo>
                <a:lnTo>
                  <a:pt x="50379" y="46360"/>
                </a:lnTo>
                <a:lnTo>
                  <a:pt x="49039" y="45802"/>
                </a:lnTo>
                <a:lnTo>
                  <a:pt x="47663" y="45169"/>
                </a:lnTo>
                <a:lnTo>
                  <a:pt x="46286" y="44537"/>
                </a:lnTo>
                <a:lnTo>
                  <a:pt x="44909" y="43830"/>
                </a:lnTo>
                <a:lnTo>
                  <a:pt x="43533" y="43086"/>
                </a:lnTo>
                <a:lnTo>
                  <a:pt x="42156" y="42304"/>
                </a:lnTo>
                <a:lnTo>
                  <a:pt x="40779" y="41486"/>
                </a:lnTo>
                <a:lnTo>
                  <a:pt x="39403" y="40630"/>
                </a:lnTo>
                <a:lnTo>
                  <a:pt x="37989" y="39700"/>
                </a:lnTo>
                <a:lnTo>
                  <a:pt x="36612" y="38732"/>
                </a:lnTo>
                <a:lnTo>
                  <a:pt x="35198" y="37765"/>
                </a:lnTo>
                <a:lnTo>
                  <a:pt x="33784" y="36723"/>
                </a:lnTo>
                <a:lnTo>
                  <a:pt x="32408" y="35607"/>
                </a:lnTo>
                <a:lnTo>
                  <a:pt x="30994" y="34491"/>
                </a:lnTo>
                <a:lnTo>
                  <a:pt x="29580" y="33337"/>
                </a:lnTo>
                <a:lnTo>
                  <a:pt x="28203" y="32110"/>
                </a:lnTo>
                <a:lnTo>
                  <a:pt x="26641" y="30733"/>
                </a:lnTo>
                <a:lnTo>
                  <a:pt x="25115" y="29319"/>
                </a:lnTo>
                <a:lnTo>
                  <a:pt x="23590" y="27868"/>
                </a:lnTo>
                <a:lnTo>
                  <a:pt x="22027" y="26343"/>
                </a:lnTo>
                <a:lnTo>
                  <a:pt x="20501" y="24780"/>
                </a:lnTo>
                <a:lnTo>
                  <a:pt x="18976" y="23143"/>
                </a:lnTo>
                <a:lnTo>
                  <a:pt x="17450" y="21506"/>
                </a:lnTo>
                <a:lnTo>
                  <a:pt x="15925" y="19794"/>
                </a:lnTo>
                <a:lnTo>
                  <a:pt x="14399" y="18008"/>
                </a:lnTo>
                <a:lnTo>
                  <a:pt x="12874" y="16222"/>
                </a:lnTo>
                <a:lnTo>
                  <a:pt x="11348" y="14362"/>
                </a:lnTo>
                <a:lnTo>
                  <a:pt x="9823" y="12502"/>
                </a:lnTo>
                <a:lnTo>
                  <a:pt x="8335" y="10530"/>
                </a:lnTo>
                <a:lnTo>
                  <a:pt x="6809" y="8558"/>
                </a:lnTo>
                <a:lnTo>
                  <a:pt x="5321" y="6548"/>
                </a:lnTo>
                <a:lnTo>
                  <a:pt x="3833" y="4465"/>
                </a:lnTo>
                <a:lnTo>
                  <a:pt x="2270" y="2270"/>
                </a:lnTo>
                <a:lnTo>
                  <a:pt x="744" y="0"/>
                </a:lnTo>
                <a:close/>
              </a:path>
            </a:pathLst>
          </a:custGeom>
          <a:solidFill>
            <a:schemeClr val="dk1"/>
          </a:solidFill>
          <a:ln>
            <a:noFill/>
          </a:ln>
        </p:spPr>
        <p:txBody>
          <a:bodyPr spcFirstLastPara="1" wrap="square" lIns="130027" tIns="130027" rIns="130027" bIns="130027" anchor="ctr" anchorCtr="0">
            <a:noAutofit/>
          </a:bodyPr>
          <a:lstStyle/>
          <a:p>
            <a:pPr marL="0" lvl="0" indent="0" algn="l" rtl="0">
              <a:spcBef>
                <a:spcPts val="0"/>
              </a:spcBef>
              <a:spcAft>
                <a:spcPts val="0"/>
              </a:spcAft>
              <a:buNone/>
            </a:pPr>
            <a:endParaRPr sz="1991">
              <a:solidFill>
                <a:schemeClr val="dk2"/>
              </a:solidFill>
              <a:latin typeface="Nunito Sans"/>
              <a:ea typeface="Nunito Sans"/>
              <a:cs typeface="Nunito Sans"/>
              <a:sym typeface="Nunito Sans"/>
            </a:endParaRPr>
          </a:p>
        </p:txBody>
      </p:sp>
      <p:sp>
        <p:nvSpPr>
          <p:cNvPr id="209" name="Google Shape;209;p27"/>
          <p:cNvSpPr txBox="1">
            <a:spLocks noGrp="1"/>
          </p:cNvSpPr>
          <p:nvPr>
            <p:ph type="body" idx="1"/>
          </p:nvPr>
        </p:nvSpPr>
        <p:spPr>
          <a:xfrm>
            <a:off x="325120" y="3123183"/>
            <a:ext cx="6110720" cy="5808924"/>
          </a:xfrm>
          <a:prstGeom prst="rect">
            <a:avLst/>
          </a:prstGeom>
        </p:spPr>
        <p:txBody>
          <a:bodyPr spcFirstLastPara="1" wrap="square" lIns="91425" tIns="91425" rIns="91425" bIns="91425" anchor="b" anchorCtr="0">
            <a:noAutofit/>
          </a:bodyPr>
          <a:lstStyle>
            <a:lvl1pPr marL="650230" lvl="0" indent="-433487">
              <a:spcBef>
                <a:spcPts val="0"/>
              </a:spcBef>
              <a:spcAft>
                <a:spcPts val="0"/>
              </a:spcAft>
              <a:buClr>
                <a:schemeClr val="dk1"/>
              </a:buClr>
              <a:buSzPts val="1200"/>
              <a:buFont typeface="Nunito Sans"/>
              <a:buChar char="●"/>
              <a:defRPr/>
            </a:lvl1pPr>
            <a:lvl2pPr marL="1300460" lvl="1" indent="-433487">
              <a:spcBef>
                <a:spcPts val="1138"/>
              </a:spcBef>
              <a:spcAft>
                <a:spcPts val="0"/>
              </a:spcAft>
              <a:buClr>
                <a:schemeClr val="dk1"/>
              </a:buClr>
              <a:buSzPts val="1200"/>
              <a:buFont typeface="Nunito Sans"/>
              <a:buChar char="○"/>
              <a:defRPr/>
            </a:lvl2pPr>
            <a:lvl3pPr marL="1950690" lvl="2" indent="-433487">
              <a:spcBef>
                <a:spcPts val="1138"/>
              </a:spcBef>
              <a:spcAft>
                <a:spcPts val="0"/>
              </a:spcAft>
              <a:buClr>
                <a:schemeClr val="dk1"/>
              </a:buClr>
              <a:buSzPts val="1200"/>
              <a:buFont typeface="Nunito Sans"/>
              <a:buChar char="■"/>
              <a:defRPr/>
            </a:lvl3pPr>
            <a:lvl4pPr marL="2600919" lvl="3" indent="-433487">
              <a:spcBef>
                <a:spcPts val="1138"/>
              </a:spcBef>
              <a:spcAft>
                <a:spcPts val="0"/>
              </a:spcAft>
              <a:buClr>
                <a:schemeClr val="dk1"/>
              </a:buClr>
              <a:buSzPts val="1200"/>
              <a:buFont typeface="Nunito Sans"/>
              <a:buChar char="●"/>
              <a:defRPr/>
            </a:lvl4pPr>
            <a:lvl5pPr marL="3251149" lvl="4" indent="-433487">
              <a:spcBef>
                <a:spcPts val="1138"/>
              </a:spcBef>
              <a:spcAft>
                <a:spcPts val="0"/>
              </a:spcAft>
              <a:buClr>
                <a:schemeClr val="dk1"/>
              </a:buClr>
              <a:buSzPts val="1200"/>
              <a:buFont typeface="Nunito Sans"/>
              <a:buChar char="○"/>
              <a:defRPr/>
            </a:lvl5pPr>
            <a:lvl6pPr marL="3901379" lvl="5" indent="-433487">
              <a:spcBef>
                <a:spcPts val="1138"/>
              </a:spcBef>
              <a:spcAft>
                <a:spcPts val="0"/>
              </a:spcAft>
              <a:buClr>
                <a:schemeClr val="dk1"/>
              </a:buClr>
              <a:buSzPts val="1200"/>
              <a:buFont typeface="Nunito Sans"/>
              <a:buChar char="■"/>
              <a:defRPr/>
            </a:lvl6pPr>
            <a:lvl7pPr marL="4551609" lvl="6" indent="-433487">
              <a:spcBef>
                <a:spcPts val="1138"/>
              </a:spcBef>
              <a:spcAft>
                <a:spcPts val="0"/>
              </a:spcAft>
              <a:buClr>
                <a:schemeClr val="dk1"/>
              </a:buClr>
              <a:buSzPts val="1200"/>
              <a:buFont typeface="Nunito Sans"/>
              <a:buChar char="●"/>
              <a:defRPr/>
            </a:lvl7pPr>
            <a:lvl8pPr marL="5201839" lvl="7" indent="-433487">
              <a:spcBef>
                <a:spcPts val="1138"/>
              </a:spcBef>
              <a:spcAft>
                <a:spcPts val="0"/>
              </a:spcAft>
              <a:buClr>
                <a:schemeClr val="dk1"/>
              </a:buClr>
              <a:buSzPts val="1200"/>
              <a:buFont typeface="Nunito Sans"/>
              <a:buChar char="○"/>
              <a:defRPr/>
            </a:lvl8pPr>
            <a:lvl9pPr marL="5852069" lvl="8" indent="-433487">
              <a:spcBef>
                <a:spcPts val="1138"/>
              </a:spcBef>
              <a:spcAft>
                <a:spcPts val="1138"/>
              </a:spcAft>
              <a:buClr>
                <a:schemeClr val="dk1"/>
              </a:buClr>
              <a:buSzPts val="1200"/>
              <a:buFont typeface="Nunito Sans"/>
              <a:buChar char="■"/>
              <a:defRPr/>
            </a:lvl9pPr>
          </a:lstStyle>
          <a:p>
            <a:endParaRPr/>
          </a:p>
        </p:txBody>
      </p:sp>
      <p:sp>
        <p:nvSpPr>
          <p:cNvPr id="210" name="Google Shape;210;p27"/>
          <p:cNvSpPr>
            <a:spLocks noGrp="1"/>
          </p:cNvSpPr>
          <p:nvPr>
            <p:ph type="pic" idx="2"/>
          </p:nvPr>
        </p:nvSpPr>
        <p:spPr>
          <a:xfrm>
            <a:off x="7413049" y="872865"/>
            <a:ext cx="5266347" cy="7843271"/>
          </a:xfrm>
          <a:prstGeom prst="roundRect">
            <a:avLst>
              <a:gd name="adj" fmla="val 6865"/>
            </a:avLst>
          </a:prstGeom>
          <a:noFill/>
          <a:ln>
            <a:noFill/>
          </a:ln>
        </p:spPr>
      </p:sp>
      <p:sp>
        <p:nvSpPr>
          <p:cNvPr id="211" name="Google Shape;211;p27"/>
          <p:cNvSpPr txBox="1">
            <a:spLocks noGrp="1"/>
          </p:cNvSpPr>
          <p:nvPr>
            <p:ph type="title"/>
          </p:nvPr>
        </p:nvSpPr>
        <p:spPr>
          <a:xfrm>
            <a:off x="325120" y="433494"/>
            <a:ext cx="6110720" cy="615523"/>
          </a:xfrm>
          <a:prstGeom prst="rect">
            <a:avLst/>
          </a:prstGeom>
        </p:spPr>
        <p:txBody>
          <a:bodyPr spcFirstLastPara="1" wrap="square" lIns="91425" tIns="91425" rIns="91425" bIns="91425" anchor="t" anchorCtr="0">
            <a:spAutoFit/>
          </a:bodyPr>
          <a:lstStyle>
            <a:lvl1pPr lvl="0">
              <a:spcBef>
                <a:spcPts val="0"/>
              </a:spcBef>
              <a:spcAft>
                <a:spcPts val="0"/>
              </a:spcAft>
              <a:buNone/>
              <a:defRPr/>
            </a:lvl1pPr>
            <a:lvl2pPr lvl="1">
              <a:spcBef>
                <a:spcPts val="0"/>
              </a:spcBef>
              <a:spcAft>
                <a:spcPts val="0"/>
              </a:spcAft>
              <a:buNone/>
              <a:defRPr>
                <a:latin typeface="Poppins SemiBold"/>
                <a:ea typeface="Poppins SemiBold"/>
                <a:cs typeface="Poppins SemiBold"/>
                <a:sym typeface="Poppins SemiBold"/>
              </a:defRPr>
            </a:lvl2pPr>
            <a:lvl3pPr lvl="2">
              <a:spcBef>
                <a:spcPts val="0"/>
              </a:spcBef>
              <a:spcAft>
                <a:spcPts val="0"/>
              </a:spcAft>
              <a:buNone/>
              <a:defRPr>
                <a:latin typeface="Poppins SemiBold"/>
                <a:ea typeface="Poppins SemiBold"/>
                <a:cs typeface="Poppins SemiBold"/>
                <a:sym typeface="Poppins SemiBold"/>
              </a:defRPr>
            </a:lvl3pPr>
            <a:lvl4pPr lvl="3">
              <a:spcBef>
                <a:spcPts val="0"/>
              </a:spcBef>
              <a:spcAft>
                <a:spcPts val="0"/>
              </a:spcAft>
              <a:buNone/>
              <a:defRPr>
                <a:latin typeface="Poppins SemiBold"/>
                <a:ea typeface="Poppins SemiBold"/>
                <a:cs typeface="Poppins SemiBold"/>
                <a:sym typeface="Poppins SemiBold"/>
              </a:defRPr>
            </a:lvl4pPr>
            <a:lvl5pPr lvl="4">
              <a:spcBef>
                <a:spcPts val="0"/>
              </a:spcBef>
              <a:spcAft>
                <a:spcPts val="0"/>
              </a:spcAft>
              <a:buNone/>
              <a:defRPr>
                <a:latin typeface="Poppins SemiBold"/>
                <a:ea typeface="Poppins SemiBold"/>
                <a:cs typeface="Poppins SemiBold"/>
                <a:sym typeface="Poppins SemiBold"/>
              </a:defRPr>
            </a:lvl5pPr>
            <a:lvl6pPr lvl="5">
              <a:spcBef>
                <a:spcPts val="0"/>
              </a:spcBef>
              <a:spcAft>
                <a:spcPts val="0"/>
              </a:spcAft>
              <a:buNone/>
              <a:defRPr>
                <a:latin typeface="Poppins SemiBold"/>
                <a:ea typeface="Poppins SemiBold"/>
                <a:cs typeface="Poppins SemiBold"/>
                <a:sym typeface="Poppins SemiBold"/>
              </a:defRPr>
            </a:lvl6pPr>
            <a:lvl7pPr lvl="6">
              <a:spcBef>
                <a:spcPts val="0"/>
              </a:spcBef>
              <a:spcAft>
                <a:spcPts val="0"/>
              </a:spcAft>
              <a:buNone/>
              <a:defRPr>
                <a:latin typeface="Poppins SemiBold"/>
                <a:ea typeface="Poppins SemiBold"/>
                <a:cs typeface="Poppins SemiBold"/>
                <a:sym typeface="Poppins SemiBold"/>
              </a:defRPr>
            </a:lvl7pPr>
            <a:lvl8pPr lvl="7">
              <a:spcBef>
                <a:spcPts val="0"/>
              </a:spcBef>
              <a:spcAft>
                <a:spcPts val="0"/>
              </a:spcAft>
              <a:buNone/>
              <a:defRPr>
                <a:latin typeface="Poppins SemiBold"/>
                <a:ea typeface="Poppins SemiBold"/>
                <a:cs typeface="Poppins SemiBold"/>
                <a:sym typeface="Poppins SemiBold"/>
              </a:defRPr>
            </a:lvl8pPr>
            <a:lvl9pPr lvl="8">
              <a:spcBef>
                <a:spcPts val="0"/>
              </a:spcBef>
              <a:spcAft>
                <a:spcPts val="0"/>
              </a:spcAft>
              <a:buNone/>
              <a:defRPr>
                <a:latin typeface="Poppins SemiBold"/>
                <a:ea typeface="Poppins SemiBold"/>
                <a:cs typeface="Poppins SemiBold"/>
                <a:sym typeface="Poppins SemiBold"/>
              </a:defRPr>
            </a:lvl9pPr>
          </a:lstStyle>
          <a:p>
            <a:endParaRPr/>
          </a:p>
        </p:txBody>
      </p:sp>
      <p:sp>
        <p:nvSpPr>
          <p:cNvPr id="212" name="Google Shape;212;p27"/>
          <p:cNvSpPr/>
          <p:nvPr/>
        </p:nvSpPr>
        <p:spPr>
          <a:xfrm>
            <a:off x="6656441" y="7313165"/>
            <a:ext cx="3664418" cy="2470040"/>
          </a:xfrm>
          <a:custGeom>
            <a:avLst/>
            <a:gdLst/>
            <a:ahLst/>
            <a:cxnLst/>
            <a:rect l="l" t="t" r="r" b="b"/>
            <a:pathLst>
              <a:path w="80517" h="40705" extrusionOk="0">
                <a:moveTo>
                  <a:pt x="2568" y="1"/>
                </a:moveTo>
                <a:lnTo>
                  <a:pt x="2122" y="75"/>
                </a:lnTo>
                <a:lnTo>
                  <a:pt x="1750" y="149"/>
                </a:lnTo>
                <a:lnTo>
                  <a:pt x="1378" y="261"/>
                </a:lnTo>
                <a:lnTo>
                  <a:pt x="1080" y="447"/>
                </a:lnTo>
                <a:lnTo>
                  <a:pt x="782" y="633"/>
                </a:lnTo>
                <a:lnTo>
                  <a:pt x="559" y="856"/>
                </a:lnTo>
                <a:lnTo>
                  <a:pt x="373" y="1154"/>
                </a:lnTo>
                <a:lnTo>
                  <a:pt x="224" y="1452"/>
                </a:lnTo>
                <a:lnTo>
                  <a:pt x="112" y="1824"/>
                </a:lnTo>
                <a:lnTo>
                  <a:pt x="38" y="2233"/>
                </a:lnTo>
                <a:lnTo>
                  <a:pt x="1" y="2717"/>
                </a:lnTo>
                <a:lnTo>
                  <a:pt x="38" y="3200"/>
                </a:lnTo>
                <a:lnTo>
                  <a:pt x="112" y="3759"/>
                </a:lnTo>
                <a:lnTo>
                  <a:pt x="261" y="4317"/>
                </a:lnTo>
                <a:lnTo>
                  <a:pt x="410" y="4949"/>
                </a:lnTo>
                <a:lnTo>
                  <a:pt x="633" y="5619"/>
                </a:lnTo>
                <a:lnTo>
                  <a:pt x="931" y="6326"/>
                </a:lnTo>
                <a:lnTo>
                  <a:pt x="1229" y="7107"/>
                </a:lnTo>
                <a:lnTo>
                  <a:pt x="1601" y="7888"/>
                </a:lnTo>
                <a:lnTo>
                  <a:pt x="2010" y="8744"/>
                </a:lnTo>
                <a:lnTo>
                  <a:pt x="2977" y="10567"/>
                </a:lnTo>
                <a:lnTo>
                  <a:pt x="4131" y="12539"/>
                </a:lnTo>
                <a:lnTo>
                  <a:pt x="5507" y="14697"/>
                </a:lnTo>
                <a:lnTo>
                  <a:pt x="7033" y="17004"/>
                </a:lnTo>
                <a:lnTo>
                  <a:pt x="8782" y="19497"/>
                </a:lnTo>
                <a:lnTo>
                  <a:pt x="10716" y="22139"/>
                </a:lnTo>
                <a:lnTo>
                  <a:pt x="12800" y="24966"/>
                </a:lnTo>
                <a:lnTo>
                  <a:pt x="15107" y="27980"/>
                </a:lnTo>
                <a:lnTo>
                  <a:pt x="17600" y="31143"/>
                </a:lnTo>
                <a:lnTo>
                  <a:pt x="20279" y="34454"/>
                </a:lnTo>
                <a:lnTo>
                  <a:pt x="22883" y="37617"/>
                </a:lnTo>
                <a:lnTo>
                  <a:pt x="25450" y="40705"/>
                </a:lnTo>
                <a:lnTo>
                  <a:pt x="26232" y="40705"/>
                </a:lnTo>
                <a:lnTo>
                  <a:pt x="23516" y="37431"/>
                </a:lnTo>
                <a:lnTo>
                  <a:pt x="20762" y="34082"/>
                </a:lnTo>
                <a:lnTo>
                  <a:pt x="17525" y="30064"/>
                </a:lnTo>
                <a:lnTo>
                  <a:pt x="14623" y="26343"/>
                </a:lnTo>
                <a:lnTo>
                  <a:pt x="12056" y="22957"/>
                </a:lnTo>
                <a:lnTo>
                  <a:pt x="9786" y="19906"/>
                </a:lnTo>
                <a:lnTo>
                  <a:pt x="7814" y="17116"/>
                </a:lnTo>
                <a:lnTo>
                  <a:pt x="6140" y="14623"/>
                </a:lnTo>
                <a:lnTo>
                  <a:pt x="4726" y="12353"/>
                </a:lnTo>
                <a:lnTo>
                  <a:pt x="3536" y="10381"/>
                </a:lnTo>
                <a:lnTo>
                  <a:pt x="2605" y="8633"/>
                </a:lnTo>
                <a:lnTo>
                  <a:pt x="1861" y="7070"/>
                </a:lnTo>
                <a:lnTo>
                  <a:pt x="1564" y="6400"/>
                </a:lnTo>
                <a:lnTo>
                  <a:pt x="1303" y="5730"/>
                </a:lnTo>
                <a:lnTo>
                  <a:pt x="1080" y="5135"/>
                </a:lnTo>
                <a:lnTo>
                  <a:pt x="931" y="4614"/>
                </a:lnTo>
                <a:lnTo>
                  <a:pt x="782" y="4093"/>
                </a:lnTo>
                <a:lnTo>
                  <a:pt x="708" y="3647"/>
                </a:lnTo>
                <a:lnTo>
                  <a:pt x="633" y="3238"/>
                </a:lnTo>
                <a:lnTo>
                  <a:pt x="596" y="2828"/>
                </a:lnTo>
                <a:lnTo>
                  <a:pt x="596" y="2493"/>
                </a:lnTo>
                <a:lnTo>
                  <a:pt x="633" y="2196"/>
                </a:lnTo>
                <a:lnTo>
                  <a:pt x="708" y="1935"/>
                </a:lnTo>
                <a:lnTo>
                  <a:pt x="782" y="1675"/>
                </a:lnTo>
                <a:lnTo>
                  <a:pt x="894" y="1452"/>
                </a:lnTo>
                <a:lnTo>
                  <a:pt x="1043" y="1228"/>
                </a:lnTo>
                <a:lnTo>
                  <a:pt x="1191" y="1080"/>
                </a:lnTo>
                <a:lnTo>
                  <a:pt x="1415" y="931"/>
                </a:lnTo>
                <a:lnTo>
                  <a:pt x="1675" y="782"/>
                </a:lnTo>
                <a:lnTo>
                  <a:pt x="1936" y="708"/>
                </a:lnTo>
                <a:lnTo>
                  <a:pt x="2233" y="633"/>
                </a:lnTo>
                <a:lnTo>
                  <a:pt x="2605" y="596"/>
                </a:lnTo>
                <a:lnTo>
                  <a:pt x="3201" y="596"/>
                </a:lnTo>
                <a:lnTo>
                  <a:pt x="3647" y="670"/>
                </a:lnTo>
                <a:lnTo>
                  <a:pt x="4577" y="819"/>
                </a:lnTo>
                <a:lnTo>
                  <a:pt x="5694" y="1117"/>
                </a:lnTo>
                <a:lnTo>
                  <a:pt x="6959" y="1526"/>
                </a:lnTo>
                <a:lnTo>
                  <a:pt x="8372" y="2010"/>
                </a:lnTo>
                <a:lnTo>
                  <a:pt x="9898" y="2605"/>
                </a:lnTo>
                <a:lnTo>
                  <a:pt x="11572" y="3312"/>
                </a:lnTo>
                <a:lnTo>
                  <a:pt x="13358" y="4093"/>
                </a:lnTo>
                <a:lnTo>
                  <a:pt x="15256" y="4949"/>
                </a:lnTo>
                <a:lnTo>
                  <a:pt x="17302" y="5917"/>
                </a:lnTo>
                <a:lnTo>
                  <a:pt x="19423" y="6958"/>
                </a:lnTo>
                <a:lnTo>
                  <a:pt x="21693" y="8075"/>
                </a:lnTo>
                <a:lnTo>
                  <a:pt x="26455" y="10530"/>
                </a:lnTo>
                <a:lnTo>
                  <a:pt x="31552" y="13246"/>
                </a:lnTo>
                <a:lnTo>
                  <a:pt x="36947" y="16186"/>
                </a:lnTo>
                <a:lnTo>
                  <a:pt x="42603" y="19311"/>
                </a:lnTo>
                <a:lnTo>
                  <a:pt x="48482" y="22660"/>
                </a:lnTo>
                <a:lnTo>
                  <a:pt x="54509" y="26083"/>
                </a:lnTo>
                <a:lnTo>
                  <a:pt x="60648" y="29655"/>
                </a:lnTo>
                <a:lnTo>
                  <a:pt x="66862" y="33301"/>
                </a:lnTo>
                <a:lnTo>
                  <a:pt x="73113" y="36984"/>
                </a:lnTo>
                <a:lnTo>
                  <a:pt x="79326" y="40705"/>
                </a:lnTo>
                <a:lnTo>
                  <a:pt x="80517" y="40705"/>
                </a:lnTo>
                <a:lnTo>
                  <a:pt x="76387" y="38249"/>
                </a:lnTo>
                <a:lnTo>
                  <a:pt x="68499" y="33561"/>
                </a:lnTo>
                <a:lnTo>
                  <a:pt x="61058" y="29208"/>
                </a:lnTo>
                <a:lnTo>
                  <a:pt x="54063" y="25115"/>
                </a:lnTo>
                <a:lnTo>
                  <a:pt x="47477" y="21357"/>
                </a:lnTo>
                <a:lnTo>
                  <a:pt x="41301" y="17897"/>
                </a:lnTo>
                <a:lnTo>
                  <a:pt x="35608" y="14735"/>
                </a:lnTo>
                <a:lnTo>
                  <a:pt x="30325" y="11870"/>
                </a:lnTo>
                <a:lnTo>
                  <a:pt x="25450" y="9340"/>
                </a:lnTo>
                <a:lnTo>
                  <a:pt x="21060" y="7107"/>
                </a:lnTo>
                <a:lnTo>
                  <a:pt x="17079" y="5172"/>
                </a:lnTo>
                <a:lnTo>
                  <a:pt x="15256" y="4317"/>
                </a:lnTo>
                <a:lnTo>
                  <a:pt x="13581" y="3535"/>
                </a:lnTo>
                <a:lnTo>
                  <a:pt x="11982" y="2828"/>
                </a:lnTo>
                <a:lnTo>
                  <a:pt x="10493" y="2196"/>
                </a:lnTo>
                <a:lnTo>
                  <a:pt x="9117" y="1675"/>
                </a:lnTo>
                <a:lnTo>
                  <a:pt x="7814" y="1191"/>
                </a:lnTo>
                <a:lnTo>
                  <a:pt x="6661" y="819"/>
                </a:lnTo>
                <a:lnTo>
                  <a:pt x="5619" y="484"/>
                </a:lnTo>
                <a:lnTo>
                  <a:pt x="4689" y="261"/>
                </a:lnTo>
                <a:lnTo>
                  <a:pt x="3870" y="112"/>
                </a:lnTo>
                <a:lnTo>
                  <a:pt x="3163" y="1"/>
                </a:lnTo>
                <a:close/>
              </a:path>
            </a:pathLst>
          </a:custGeom>
          <a:solidFill>
            <a:schemeClr val="dk1"/>
          </a:solidFill>
          <a:ln>
            <a:noFill/>
          </a:ln>
        </p:spPr>
        <p:txBody>
          <a:bodyPr spcFirstLastPara="1" wrap="square" lIns="130027" tIns="130027" rIns="130027" bIns="130027" anchor="ctr" anchorCtr="0">
            <a:noAutofit/>
          </a:bodyPr>
          <a:lstStyle/>
          <a:p>
            <a:pPr marL="0" lvl="0" indent="0" algn="l" rtl="0">
              <a:spcBef>
                <a:spcPts val="0"/>
              </a:spcBef>
              <a:spcAft>
                <a:spcPts val="0"/>
              </a:spcAft>
              <a:buNone/>
            </a:pPr>
            <a:endParaRPr sz="1991">
              <a:solidFill>
                <a:schemeClr val="dk2"/>
              </a:solidFill>
              <a:latin typeface="Nunito Sans"/>
              <a:ea typeface="Nunito Sans"/>
              <a:cs typeface="Nunito Sans"/>
              <a:sym typeface="Nunito Sans"/>
            </a:endParaRPr>
          </a:p>
        </p:txBody>
      </p:sp>
      <p:sp>
        <p:nvSpPr>
          <p:cNvPr id="213" name="Google Shape;213;p27"/>
          <p:cNvSpPr txBox="1"/>
          <p:nvPr/>
        </p:nvSpPr>
        <p:spPr>
          <a:xfrm>
            <a:off x="9557760" y="9102745"/>
            <a:ext cx="3121920" cy="415841"/>
          </a:xfrm>
          <a:prstGeom prst="rect">
            <a:avLst/>
          </a:prstGeom>
          <a:noFill/>
          <a:ln>
            <a:noFill/>
          </a:ln>
        </p:spPr>
        <p:txBody>
          <a:bodyPr spcFirstLastPara="1" wrap="square" lIns="130027" tIns="130027" rIns="130027" bIns="130027" anchor="t" anchorCtr="0">
            <a:spAutoFit/>
          </a:bodyPr>
          <a:lstStyle/>
          <a:p>
            <a:pPr marL="0" lvl="0" indent="0" algn="r" rtl="0">
              <a:spcBef>
                <a:spcPts val="0"/>
              </a:spcBef>
              <a:spcAft>
                <a:spcPts val="0"/>
              </a:spcAft>
              <a:buNone/>
            </a:pPr>
            <a:fld id="{00000000-1234-1234-1234-123412341234}" type="slidenum">
              <a:rPr lang="en" sz="996">
                <a:solidFill>
                  <a:schemeClr val="dk2"/>
                </a:solidFill>
                <a:latin typeface="Nunito Sans"/>
                <a:ea typeface="Nunito Sans"/>
                <a:cs typeface="Nunito Sans"/>
                <a:sym typeface="Nunito Sans"/>
              </a:rPr>
              <a:pPr marL="0" lvl="0" indent="0" algn="r" rtl="0">
                <a:spcBef>
                  <a:spcPts val="0"/>
                </a:spcBef>
                <a:spcAft>
                  <a:spcPts val="0"/>
                </a:spcAft>
                <a:buNone/>
              </a:pPr>
              <a:t>‹#›</a:t>
            </a:fld>
            <a:endParaRPr sz="996">
              <a:solidFill>
                <a:schemeClr val="dk2"/>
              </a:solidFill>
              <a:latin typeface="Nunito Sans"/>
              <a:ea typeface="Nunito Sans"/>
              <a:cs typeface="Nunito Sans"/>
              <a:sym typeface="Nunito Sans"/>
            </a:endParaRPr>
          </a:p>
        </p:txBody>
      </p:sp>
      <p:sp>
        <p:nvSpPr>
          <p:cNvPr id="214" name="Google Shape;214;p27"/>
          <p:cNvSpPr txBox="1">
            <a:spLocks noGrp="1"/>
          </p:cNvSpPr>
          <p:nvPr>
            <p:ph type="subTitle" idx="3"/>
          </p:nvPr>
        </p:nvSpPr>
        <p:spPr>
          <a:xfrm>
            <a:off x="325120" y="9102744"/>
            <a:ext cx="1586773" cy="590507"/>
          </a:xfrm>
          <a:prstGeom prst="rect">
            <a:avLst/>
          </a:prstGeom>
        </p:spPr>
        <p:txBody>
          <a:bodyPr spcFirstLastPara="1" wrap="square" lIns="91425" tIns="91425" rIns="91425" bIns="91425" anchor="t" anchorCtr="0">
            <a:noAutofit/>
          </a:bodyPr>
          <a:lstStyle>
            <a:lvl1pPr lvl="0">
              <a:spcBef>
                <a:spcPts val="0"/>
              </a:spcBef>
              <a:spcAft>
                <a:spcPts val="0"/>
              </a:spcAft>
              <a:buNone/>
              <a:defRPr sz="996">
                <a:solidFill>
                  <a:schemeClr val="accent5"/>
                </a:solidFill>
                <a:latin typeface="Nunito Sans"/>
                <a:ea typeface="Nunito Sans"/>
                <a:cs typeface="Nunito Sans"/>
                <a:sym typeface="Nunito Sans"/>
              </a:defRPr>
            </a:lvl1pPr>
            <a:lvl2pPr lvl="1">
              <a:spcBef>
                <a:spcPts val="0"/>
              </a:spcBef>
              <a:spcAft>
                <a:spcPts val="0"/>
              </a:spcAft>
              <a:buSzPts val="700"/>
              <a:buFont typeface="Nunito Sans"/>
              <a:buNone/>
              <a:defRPr sz="996">
                <a:latin typeface="Nunito Sans"/>
                <a:ea typeface="Nunito Sans"/>
                <a:cs typeface="Nunito Sans"/>
                <a:sym typeface="Nunito Sans"/>
              </a:defRPr>
            </a:lvl2pPr>
            <a:lvl3pPr lvl="2">
              <a:spcBef>
                <a:spcPts val="0"/>
              </a:spcBef>
              <a:spcAft>
                <a:spcPts val="0"/>
              </a:spcAft>
              <a:buSzPts val="700"/>
              <a:buFont typeface="Nunito Sans"/>
              <a:buNone/>
              <a:defRPr sz="996">
                <a:latin typeface="Nunito Sans"/>
                <a:ea typeface="Nunito Sans"/>
                <a:cs typeface="Nunito Sans"/>
                <a:sym typeface="Nunito Sans"/>
              </a:defRPr>
            </a:lvl3pPr>
            <a:lvl4pPr lvl="3">
              <a:spcBef>
                <a:spcPts val="0"/>
              </a:spcBef>
              <a:spcAft>
                <a:spcPts val="0"/>
              </a:spcAft>
              <a:buSzPts val="700"/>
              <a:buFont typeface="Nunito Sans"/>
              <a:buNone/>
              <a:defRPr sz="996">
                <a:latin typeface="Nunito Sans"/>
                <a:ea typeface="Nunito Sans"/>
                <a:cs typeface="Nunito Sans"/>
                <a:sym typeface="Nunito Sans"/>
              </a:defRPr>
            </a:lvl4pPr>
            <a:lvl5pPr lvl="4">
              <a:spcBef>
                <a:spcPts val="0"/>
              </a:spcBef>
              <a:spcAft>
                <a:spcPts val="0"/>
              </a:spcAft>
              <a:buSzPts val="700"/>
              <a:buFont typeface="Nunito Sans"/>
              <a:buNone/>
              <a:defRPr sz="996">
                <a:latin typeface="Nunito Sans"/>
                <a:ea typeface="Nunito Sans"/>
                <a:cs typeface="Nunito Sans"/>
                <a:sym typeface="Nunito Sans"/>
              </a:defRPr>
            </a:lvl5pPr>
            <a:lvl6pPr lvl="5">
              <a:spcBef>
                <a:spcPts val="0"/>
              </a:spcBef>
              <a:spcAft>
                <a:spcPts val="0"/>
              </a:spcAft>
              <a:buSzPts val="700"/>
              <a:buFont typeface="Nunito Sans"/>
              <a:buNone/>
              <a:defRPr sz="996">
                <a:latin typeface="Nunito Sans"/>
                <a:ea typeface="Nunito Sans"/>
                <a:cs typeface="Nunito Sans"/>
                <a:sym typeface="Nunito Sans"/>
              </a:defRPr>
            </a:lvl6pPr>
            <a:lvl7pPr lvl="6">
              <a:spcBef>
                <a:spcPts val="0"/>
              </a:spcBef>
              <a:spcAft>
                <a:spcPts val="0"/>
              </a:spcAft>
              <a:buSzPts val="700"/>
              <a:buFont typeface="Nunito Sans"/>
              <a:buNone/>
              <a:defRPr sz="996">
                <a:latin typeface="Nunito Sans"/>
                <a:ea typeface="Nunito Sans"/>
                <a:cs typeface="Nunito Sans"/>
                <a:sym typeface="Nunito Sans"/>
              </a:defRPr>
            </a:lvl7pPr>
            <a:lvl8pPr lvl="7">
              <a:spcBef>
                <a:spcPts val="0"/>
              </a:spcBef>
              <a:spcAft>
                <a:spcPts val="0"/>
              </a:spcAft>
              <a:buSzPts val="700"/>
              <a:buFont typeface="Nunito Sans"/>
              <a:buNone/>
              <a:defRPr sz="996">
                <a:latin typeface="Nunito Sans"/>
                <a:ea typeface="Nunito Sans"/>
                <a:cs typeface="Nunito Sans"/>
                <a:sym typeface="Nunito Sans"/>
              </a:defRPr>
            </a:lvl8pPr>
            <a:lvl9pPr lvl="8">
              <a:spcBef>
                <a:spcPts val="0"/>
              </a:spcBef>
              <a:spcAft>
                <a:spcPts val="0"/>
              </a:spcAft>
              <a:buSzPts val="700"/>
              <a:buFont typeface="Nunito Sans"/>
              <a:buNone/>
              <a:defRPr sz="996">
                <a:latin typeface="Nunito Sans"/>
                <a:ea typeface="Nunito Sans"/>
                <a:cs typeface="Nunito Sans"/>
                <a:sym typeface="Nunito Sans"/>
              </a:defRPr>
            </a:lvl9pPr>
          </a:lstStyle>
          <a:p>
            <a:endParaRPr/>
          </a:p>
        </p:txBody>
      </p:sp>
    </p:spTree>
    <p:extLst>
      <p:ext uri="{BB962C8B-B14F-4D97-AF65-F5344CB8AC3E}">
        <p14:creationId xmlns:p14="http://schemas.microsoft.com/office/powerpoint/2010/main" val="1988689923"/>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matchingName="Three big ideas - Alt 1">
  <p:cSld name="Three big ideas - Alt 1">
    <p:spTree>
      <p:nvGrpSpPr>
        <p:cNvPr id="1" name="Shape 215"/>
        <p:cNvGrpSpPr/>
        <p:nvPr/>
      </p:nvGrpSpPr>
      <p:grpSpPr>
        <a:xfrm>
          <a:off x="0" y="0"/>
          <a:ext cx="0" cy="0"/>
          <a:chOff x="0" y="0"/>
          <a:chExt cx="0" cy="0"/>
        </a:xfrm>
      </p:grpSpPr>
      <p:sp>
        <p:nvSpPr>
          <p:cNvPr id="216" name="Google Shape;216;p28"/>
          <p:cNvSpPr txBox="1">
            <a:spLocks noGrp="1"/>
          </p:cNvSpPr>
          <p:nvPr>
            <p:ph type="subTitle" idx="1"/>
          </p:nvPr>
        </p:nvSpPr>
        <p:spPr>
          <a:xfrm>
            <a:off x="325120" y="4870021"/>
            <a:ext cx="4031573" cy="758898"/>
          </a:xfrm>
          <a:prstGeom prst="rect">
            <a:avLst/>
          </a:prstGeom>
        </p:spPr>
        <p:txBody>
          <a:bodyPr spcFirstLastPara="1" wrap="square" lIns="274300" tIns="0" rIns="274300" bIns="0" anchor="ctr" anchorCtr="0">
            <a:noAutofit/>
          </a:bodyPr>
          <a:lstStyle>
            <a:lvl1pPr lvl="0">
              <a:lnSpc>
                <a:spcPct val="90000"/>
              </a:lnSpc>
              <a:spcBef>
                <a:spcPts val="0"/>
              </a:spcBef>
              <a:spcAft>
                <a:spcPts val="0"/>
              </a:spcAft>
              <a:buClr>
                <a:schemeClr val="dk2"/>
              </a:buClr>
              <a:buSzPts val="900"/>
              <a:buFont typeface="Poppins SemiBold"/>
              <a:buNone/>
              <a:defRPr sz="1280">
                <a:solidFill>
                  <a:schemeClr val="dk2"/>
                </a:solidFill>
                <a:latin typeface="Poppins SemiBold"/>
                <a:ea typeface="Poppins SemiBold"/>
                <a:cs typeface="Poppins SemiBold"/>
                <a:sym typeface="Poppins SemiBold"/>
              </a:defRPr>
            </a:lvl1pPr>
            <a:lvl2pPr lvl="1">
              <a:spcBef>
                <a:spcPts val="0"/>
              </a:spcBef>
              <a:spcAft>
                <a:spcPts val="0"/>
              </a:spcAft>
              <a:buClr>
                <a:schemeClr val="dk2"/>
              </a:buClr>
              <a:buSzPts val="900"/>
              <a:buFont typeface="Poppins SemiBold"/>
              <a:buNone/>
              <a:defRPr sz="1280">
                <a:solidFill>
                  <a:schemeClr val="dk2"/>
                </a:solidFill>
                <a:latin typeface="Poppins SemiBold"/>
                <a:ea typeface="Poppins SemiBold"/>
                <a:cs typeface="Poppins SemiBold"/>
                <a:sym typeface="Poppins SemiBold"/>
              </a:defRPr>
            </a:lvl2pPr>
            <a:lvl3pPr lvl="2">
              <a:spcBef>
                <a:spcPts val="0"/>
              </a:spcBef>
              <a:spcAft>
                <a:spcPts val="0"/>
              </a:spcAft>
              <a:buClr>
                <a:schemeClr val="dk2"/>
              </a:buClr>
              <a:buSzPts val="900"/>
              <a:buFont typeface="Poppins SemiBold"/>
              <a:buNone/>
              <a:defRPr sz="1280">
                <a:solidFill>
                  <a:schemeClr val="dk2"/>
                </a:solidFill>
                <a:latin typeface="Poppins SemiBold"/>
                <a:ea typeface="Poppins SemiBold"/>
                <a:cs typeface="Poppins SemiBold"/>
                <a:sym typeface="Poppins SemiBold"/>
              </a:defRPr>
            </a:lvl3pPr>
            <a:lvl4pPr lvl="3">
              <a:spcBef>
                <a:spcPts val="0"/>
              </a:spcBef>
              <a:spcAft>
                <a:spcPts val="0"/>
              </a:spcAft>
              <a:buClr>
                <a:schemeClr val="dk2"/>
              </a:buClr>
              <a:buSzPts val="900"/>
              <a:buFont typeface="Poppins SemiBold"/>
              <a:buNone/>
              <a:defRPr sz="1280">
                <a:solidFill>
                  <a:schemeClr val="dk2"/>
                </a:solidFill>
                <a:latin typeface="Poppins SemiBold"/>
                <a:ea typeface="Poppins SemiBold"/>
                <a:cs typeface="Poppins SemiBold"/>
                <a:sym typeface="Poppins SemiBold"/>
              </a:defRPr>
            </a:lvl4pPr>
            <a:lvl5pPr lvl="4">
              <a:spcBef>
                <a:spcPts val="0"/>
              </a:spcBef>
              <a:spcAft>
                <a:spcPts val="0"/>
              </a:spcAft>
              <a:buClr>
                <a:schemeClr val="dk2"/>
              </a:buClr>
              <a:buSzPts val="900"/>
              <a:buFont typeface="Poppins SemiBold"/>
              <a:buNone/>
              <a:defRPr sz="1280">
                <a:solidFill>
                  <a:schemeClr val="dk2"/>
                </a:solidFill>
                <a:latin typeface="Poppins SemiBold"/>
                <a:ea typeface="Poppins SemiBold"/>
                <a:cs typeface="Poppins SemiBold"/>
                <a:sym typeface="Poppins SemiBold"/>
              </a:defRPr>
            </a:lvl5pPr>
            <a:lvl6pPr lvl="5">
              <a:spcBef>
                <a:spcPts val="0"/>
              </a:spcBef>
              <a:spcAft>
                <a:spcPts val="0"/>
              </a:spcAft>
              <a:buClr>
                <a:schemeClr val="dk2"/>
              </a:buClr>
              <a:buSzPts val="900"/>
              <a:buFont typeface="Poppins SemiBold"/>
              <a:buNone/>
              <a:defRPr sz="1280">
                <a:solidFill>
                  <a:schemeClr val="dk2"/>
                </a:solidFill>
                <a:latin typeface="Poppins SemiBold"/>
                <a:ea typeface="Poppins SemiBold"/>
                <a:cs typeface="Poppins SemiBold"/>
                <a:sym typeface="Poppins SemiBold"/>
              </a:defRPr>
            </a:lvl6pPr>
            <a:lvl7pPr lvl="6">
              <a:spcBef>
                <a:spcPts val="0"/>
              </a:spcBef>
              <a:spcAft>
                <a:spcPts val="0"/>
              </a:spcAft>
              <a:buClr>
                <a:schemeClr val="dk2"/>
              </a:buClr>
              <a:buSzPts val="900"/>
              <a:buFont typeface="Poppins SemiBold"/>
              <a:buNone/>
              <a:defRPr sz="1280">
                <a:solidFill>
                  <a:schemeClr val="dk2"/>
                </a:solidFill>
                <a:latin typeface="Poppins SemiBold"/>
                <a:ea typeface="Poppins SemiBold"/>
                <a:cs typeface="Poppins SemiBold"/>
                <a:sym typeface="Poppins SemiBold"/>
              </a:defRPr>
            </a:lvl7pPr>
            <a:lvl8pPr lvl="7">
              <a:spcBef>
                <a:spcPts val="0"/>
              </a:spcBef>
              <a:spcAft>
                <a:spcPts val="0"/>
              </a:spcAft>
              <a:buClr>
                <a:schemeClr val="dk2"/>
              </a:buClr>
              <a:buSzPts val="900"/>
              <a:buFont typeface="Poppins SemiBold"/>
              <a:buNone/>
              <a:defRPr sz="1280">
                <a:solidFill>
                  <a:schemeClr val="dk2"/>
                </a:solidFill>
                <a:latin typeface="Poppins SemiBold"/>
                <a:ea typeface="Poppins SemiBold"/>
                <a:cs typeface="Poppins SemiBold"/>
                <a:sym typeface="Poppins SemiBold"/>
              </a:defRPr>
            </a:lvl8pPr>
            <a:lvl9pPr lvl="8">
              <a:spcBef>
                <a:spcPts val="0"/>
              </a:spcBef>
              <a:spcAft>
                <a:spcPts val="0"/>
              </a:spcAft>
              <a:buClr>
                <a:schemeClr val="dk2"/>
              </a:buClr>
              <a:buSzPts val="900"/>
              <a:buFont typeface="Poppins SemiBold"/>
              <a:buNone/>
              <a:defRPr sz="1280">
                <a:solidFill>
                  <a:schemeClr val="dk2"/>
                </a:solidFill>
                <a:latin typeface="Poppins SemiBold"/>
                <a:ea typeface="Poppins SemiBold"/>
                <a:cs typeface="Poppins SemiBold"/>
                <a:sym typeface="Poppins SemiBold"/>
              </a:defRPr>
            </a:lvl9pPr>
          </a:lstStyle>
          <a:p>
            <a:endParaRPr/>
          </a:p>
        </p:txBody>
      </p:sp>
      <p:sp>
        <p:nvSpPr>
          <p:cNvPr id="217" name="Google Shape;217;p28"/>
          <p:cNvSpPr txBox="1">
            <a:spLocks noGrp="1"/>
          </p:cNvSpPr>
          <p:nvPr>
            <p:ph type="subTitle" idx="2"/>
          </p:nvPr>
        </p:nvSpPr>
        <p:spPr>
          <a:xfrm>
            <a:off x="4489405" y="4870021"/>
            <a:ext cx="4031573" cy="758898"/>
          </a:xfrm>
          <a:prstGeom prst="rect">
            <a:avLst/>
          </a:prstGeom>
        </p:spPr>
        <p:txBody>
          <a:bodyPr spcFirstLastPara="1" wrap="square" lIns="274300" tIns="0" rIns="274300" bIns="0" anchor="ctr" anchorCtr="0">
            <a:noAutofit/>
          </a:bodyPr>
          <a:lstStyle>
            <a:lvl1pPr lvl="0">
              <a:lnSpc>
                <a:spcPct val="90000"/>
              </a:lnSpc>
              <a:spcBef>
                <a:spcPts val="0"/>
              </a:spcBef>
              <a:spcAft>
                <a:spcPts val="0"/>
              </a:spcAft>
              <a:buClr>
                <a:schemeClr val="dk2"/>
              </a:buClr>
              <a:buSzPts val="900"/>
              <a:buFont typeface="Poppins SemiBold"/>
              <a:buNone/>
              <a:defRPr sz="1280">
                <a:solidFill>
                  <a:schemeClr val="dk2"/>
                </a:solidFill>
                <a:latin typeface="Poppins SemiBold"/>
                <a:ea typeface="Poppins SemiBold"/>
                <a:cs typeface="Poppins SemiBold"/>
                <a:sym typeface="Poppins SemiBold"/>
              </a:defRPr>
            </a:lvl1pPr>
            <a:lvl2pPr lvl="1">
              <a:spcBef>
                <a:spcPts val="0"/>
              </a:spcBef>
              <a:spcAft>
                <a:spcPts val="0"/>
              </a:spcAft>
              <a:buClr>
                <a:schemeClr val="dk2"/>
              </a:buClr>
              <a:buSzPts val="900"/>
              <a:buFont typeface="Poppins SemiBold"/>
              <a:buNone/>
              <a:defRPr sz="1280">
                <a:solidFill>
                  <a:schemeClr val="dk2"/>
                </a:solidFill>
                <a:latin typeface="Poppins SemiBold"/>
                <a:ea typeface="Poppins SemiBold"/>
                <a:cs typeface="Poppins SemiBold"/>
                <a:sym typeface="Poppins SemiBold"/>
              </a:defRPr>
            </a:lvl2pPr>
            <a:lvl3pPr lvl="2">
              <a:spcBef>
                <a:spcPts val="0"/>
              </a:spcBef>
              <a:spcAft>
                <a:spcPts val="0"/>
              </a:spcAft>
              <a:buClr>
                <a:schemeClr val="dk2"/>
              </a:buClr>
              <a:buSzPts val="900"/>
              <a:buFont typeface="Poppins SemiBold"/>
              <a:buNone/>
              <a:defRPr sz="1280">
                <a:solidFill>
                  <a:schemeClr val="dk2"/>
                </a:solidFill>
                <a:latin typeface="Poppins SemiBold"/>
                <a:ea typeface="Poppins SemiBold"/>
                <a:cs typeface="Poppins SemiBold"/>
                <a:sym typeface="Poppins SemiBold"/>
              </a:defRPr>
            </a:lvl3pPr>
            <a:lvl4pPr lvl="3">
              <a:spcBef>
                <a:spcPts val="0"/>
              </a:spcBef>
              <a:spcAft>
                <a:spcPts val="0"/>
              </a:spcAft>
              <a:buClr>
                <a:schemeClr val="dk2"/>
              </a:buClr>
              <a:buSzPts val="900"/>
              <a:buFont typeface="Poppins SemiBold"/>
              <a:buNone/>
              <a:defRPr sz="1280">
                <a:solidFill>
                  <a:schemeClr val="dk2"/>
                </a:solidFill>
                <a:latin typeface="Poppins SemiBold"/>
                <a:ea typeface="Poppins SemiBold"/>
                <a:cs typeface="Poppins SemiBold"/>
                <a:sym typeface="Poppins SemiBold"/>
              </a:defRPr>
            </a:lvl4pPr>
            <a:lvl5pPr lvl="4">
              <a:spcBef>
                <a:spcPts val="0"/>
              </a:spcBef>
              <a:spcAft>
                <a:spcPts val="0"/>
              </a:spcAft>
              <a:buClr>
                <a:schemeClr val="dk2"/>
              </a:buClr>
              <a:buSzPts val="900"/>
              <a:buFont typeface="Poppins SemiBold"/>
              <a:buNone/>
              <a:defRPr sz="1280">
                <a:solidFill>
                  <a:schemeClr val="dk2"/>
                </a:solidFill>
                <a:latin typeface="Poppins SemiBold"/>
                <a:ea typeface="Poppins SemiBold"/>
                <a:cs typeface="Poppins SemiBold"/>
                <a:sym typeface="Poppins SemiBold"/>
              </a:defRPr>
            </a:lvl5pPr>
            <a:lvl6pPr lvl="5">
              <a:spcBef>
                <a:spcPts val="0"/>
              </a:spcBef>
              <a:spcAft>
                <a:spcPts val="0"/>
              </a:spcAft>
              <a:buClr>
                <a:schemeClr val="dk2"/>
              </a:buClr>
              <a:buSzPts val="900"/>
              <a:buFont typeface="Poppins SemiBold"/>
              <a:buNone/>
              <a:defRPr sz="1280">
                <a:solidFill>
                  <a:schemeClr val="dk2"/>
                </a:solidFill>
                <a:latin typeface="Poppins SemiBold"/>
                <a:ea typeface="Poppins SemiBold"/>
                <a:cs typeface="Poppins SemiBold"/>
                <a:sym typeface="Poppins SemiBold"/>
              </a:defRPr>
            </a:lvl6pPr>
            <a:lvl7pPr lvl="6">
              <a:spcBef>
                <a:spcPts val="0"/>
              </a:spcBef>
              <a:spcAft>
                <a:spcPts val="0"/>
              </a:spcAft>
              <a:buClr>
                <a:schemeClr val="dk2"/>
              </a:buClr>
              <a:buSzPts val="900"/>
              <a:buFont typeface="Poppins SemiBold"/>
              <a:buNone/>
              <a:defRPr sz="1280">
                <a:solidFill>
                  <a:schemeClr val="dk2"/>
                </a:solidFill>
                <a:latin typeface="Poppins SemiBold"/>
                <a:ea typeface="Poppins SemiBold"/>
                <a:cs typeface="Poppins SemiBold"/>
                <a:sym typeface="Poppins SemiBold"/>
              </a:defRPr>
            </a:lvl7pPr>
            <a:lvl8pPr lvl="7">
              <a:spcBef>
                <a:spcPts val="0"/>
              </a:spcBef>
              <a:spcAft>
                <a:spcPts val="0"/>
              </a:spcAft>
              <a:buClr>
                <a:schemeClr val="dk2"/>
              </a:buClr>
              <a:buSzPts val="900"/>
              <a:buFont typeface="Poppins SemiBold"/>
              <a:buNone/>
              <a:defRPr sz="1280">
                <a:solidFill>
                  <a:schemeClr val="dk2"/>
                </a:solidFill>
                <a:latin typeface="Poppins SemiBold"/>
                <a:ea typeface="Poppins SemiBold"/>
                <a:cs typeface="Poppins SemiBold"/>
                <a:sym typeface="Poppins SemiBold"/>
              </a:defRPr>
            </a:lvl8pPr>
            <a:lvl9pPr lvl="8">
              <a:spcBef>
                <a:spcPts val="0"/>
              </a:spcBef>
              <a:spcAft>
                <a:spcPts val="0"/>
              </a:spcAft>
              <a:buClr>
                <a:schemeClr val="dk2"/>
              </a:buClr>
              <a:buSzPts val="900"/>
              <a:buFont typeface="Poppins SemiBold"/>
              <a:buNone/>
              <a:defRPr sz="1280">
                <a:solidFill>
                  <a:schemeClr val="dk2"/>
                </a:solidFill>
                <a:latin typeface="Poppins SemiBold"/>
                <a:ea typeface="Poppins SemiBold"/>
                <a:cs typeface="Poppins SemiBold"/>
                <a:sym typeface="Poppins SemiBold"/>
              </a:defRPr>
            </a:lvl9pPr>
          </a:lstStyle>
          <a:p>
            <a:endParaRPr/>
          </a:p>
        </p:txBody>
      </p:sp>
      <p:sp>
        <p:nvSpPr>
          <p:cNvPr id="218" name="Google Shape;218;p28"/>
          <p:cNvSpPr txBox="1">
            <a:spLocks noGrp="1"/>
          </p:cNvSpPr>
          <p:nvPr>
            <p:ph type="subTitle" idx="3"/>
          </p:nvPr>
        </p:nvSpPr>
        <p:spPr>
          <a:xfrm>
            <a:off x="8653708" y="4870021"/>
            <a:ext cx="4031573" cy="758898"/>
          </a:xfrm>
          <a:prstGeom prst="rect">
            <a:avLst/>
          </a:prstGeom>
        </p:spPr>
        <p:txBody>
          <a:bodyPr spcFirstLastPara="1" wrap="square" lIns="274300" tIns="0" rIns="274300" bIns="0" anchor="ctr" anchorCtr="0">
            <a:noAutofit/>
          </a:bodyPr>
          <a:lstStyle>
            <a:lvl1pPr lvl="0">
              <a:lnSpc>
                <a:spcPct val="90000"/>
              </a:lnSpc>
              <a:spcBef>
                <a:spcPts val="0"/>
              </a:spcBef>
              <a:spcAft>
                <a:spcPts val="0"/>
              </a:spcAft>
              <a:buClr>
                <a:schemeClr val="dk2"/>
              </a:buClr>
              <a:buSzPts val="900"/>
              <a:buFont typeface="Poppins SemiBold"/>
              <a:buNone/>
              <a:defRPr sz="1280">
                <a:solidFill>
                  <a:schemeClr val="dk2"/>
                </a:solidFill>
                <a:latin typeface="Poppins SemiBold"/>
                <a:ea typeface="Poppins SemiBold"/>
                <a:cs typeface="Poppins SemiBold"/>
                <a:sym typeface="Poppins SemiBold"/>
              </a:defRPr>
            </a:lvl1pPr>
            <a:lvl2pPr lvl="1">
              <a:spcBef>
                <a:spcPts val="0"/>
              </a:spcBef>
              <a:spcAft>
                <a:spcPts val="0"/>
              </a:spcAft>
              <a:buClr>
                <a:schemeClr val="dk2"/>
              </a:buClr>
              <a:buSzPts val="900"/>
              <a:buFont typeface="Poppins SemiBold"/>
              <a:buNone/>
              <a:defRPr sz="1280">
                <a:solidFill>
                  <a:schemeClr val="dk2"/>
                </a:solidFill>
                <a:latin typeface="Poppins SemiBold"/>
                <a:ea typeface="Poppins SemiBold"/>
                <a:cs typeface="Poppins SemiBold"/>
                <a:sym typeface="Poppins SemiBold"/>
              </a:defRPr>
            </a:lvl2pPr>
            <a:lvl3pPr lvl="2">
              <a:spcBef>
                <a:spcPts val="0"/>
              </a:spcBef>
              <a:spcAft>
                <a:spcPts val="0"/>
              </a:spcAft>
              <a:buClr>
                <a:schemeClr val="dk2"/>
              </a:buClr>
              <a:buSzPts val="900"/>
              <a:buFont typeface="Poppins SemiBold"/>
              <a:buNone/>
              <a:defRPr sz="1280">
                <a:solidFill>
                  <a:schemeClr val="dk2"/>
                </a:solidFill>
                <a:latin typeface="Poppins SemiBold"/>
                <a:ea typeface="Poppins SemiBold"/>
                <a:cs typeface="Poppins SemiBold"/>
                <a:sym typeface="Poppins SemiBold"/>
              </a:defRPr>
            </a:lvl3pPr>
            <a:lvl4pPr lvl="3">
              <a:spcBef>
                <a:spcPts val="0"/>
              </a:spcBef>
              <a:spcAft>
                <a:spcPts val="0"/>
              </a:spcAft>
              <a:buClr>
                <a:schemeClr val="dk2"/>
              </a:buClr>
              <a:buSzPts val="900"/>
              <a:buFont typeface="Poppins SemiBold"/>
              <a:buNone/>
              <a:defRPr sz="1280">
                <a:solidFill>
                  <a:schemeClr val="dk2"/>
                </a:solidFill>
                <a:latin typeface="Poppins SemiBold"/>
                <a:ea typeface="Poppins SemiBold"/>
                <a:cs typeface="Poppins SemiBold"/>
                <a:sym typeface="Poppins SemiBold"/>
              </a:defRPr>
            </a:lvl4pPr>
            <a:lvl5pPr lvl="4">
              <a:spcBef>
                <a:spcPts val="0"/>
              </a:spcBef>
              <a:spcAft>
                <a:spcPts val="0"/>
              </a:spcAft>
              <a:buClr>
                <a:schemeClr val="dk2"/>
              </a:buClr>
              <a:buSzPts val="900"/>
              <a:buFont typeface="Poppins SemiBold"/>
              <a:buNone/>
              <a:defRPr sz="1280">
                <a:solidFill>
                  <a:schemeClr val="dk2"/>
                </a:solidFill>
                <a:latin typeface="Poppins SemiBold"/>
                <a:ea typeface="Poppins SemiBold"/>
                <a:cs typeface="Poppins SemiBold"/>
                <a:sym typeface="Poppins SemiBold"/>
              </a:defRPr>
            </a:lvl5pPr>
            <a:lvl6pPr lvl="5">
              <a:spcBef>
                <a:spcPts val="0"/>
              </a:spcBef>
              <a:spcAft>
                <a:spcPts val="0"/>
              </a:spcAft>
              <a:buClr>
                <a:schemeClr val="dk2"/>
              </a:buClr>
              <a:buSzPts val="900"/>
              <a:buFont typeface="Poppins SemiBold"/>
              <a:buNone/>
              <a:defRPr sz="1280">
                <a:solidFill>
                  <a:schemeClr val="dk2"/>
                </a:solidFill>
                <a:latin typeface="Poppins SemiBold"/>
                <a:ea typeface="Poppins SemiBold"/>
                <a:cs typeface="Poppins SemiBold"/>
                <a:sym typeface="Poppins SemiBold"/>
              </a:defRPr>
            </a:lvl6pPr>
            <a:lvl7pPr lvl="6">
              <a:spcBef>
                <a:spcPts val="0"/>
              </a:spcBef>
              <a:spcAft>
                <a:spcPts val="0"/>
              </a:spcAft>
              <a:buClr>
                <a:schemeClr val="dk2"/>
              </a:buClr>
              <a:buSzPts val="900"/>
              <a:buFont typeface="Poppins SemiBold"/>
              <a:buNone/>
              <a:defRPr sz="1280">
                <a:solidFill>
                  <a:schemeClr val="dk2"/>
                </a:solidFill>
                <a:latin typeface="Poppins SemiBold"/>
                <a:ea typeface="Poppins SemiBold"/>
                <a:cs typeface="Poppins SemiBold"/>
                <a:sym typeface="Poppins SemiBold"/>
              </a:defRPr>
            </a:lvl7pPr>
            <a:lvl8pPr lvl="7">
              <a:spcBef>
                <a:spcPts val="0"/>
              </a:spcBef>
              <a:spcAft>
                <a:spcPts val="0"/>
              </a:spcAft>
              <a:buClr>
                <a:schemeClr val="dk2"/>
              </a:buClr>
              <a:buSzPts val="900"/>
              <a:buFont typeface="Poppins SemiBold"/>
              <a:buNone/>
              <a:defRPr sz="1280">
                <a:solidFill>
                  <a:schemeClr val="dk2"/>
                </a:solidFill>
                <a:latin typeface="Poppins SemiBold"/>
                <a:ea typeface="Poppins SemiBold"/>
                <a:cs typeface="Poppins SemiBold"/>
                <a:sym typeface="Poppins SemiBold"/>
              </a:defRPr>
            </a:lvl8pPr>
            <a:lvl9pPr lvl="8">
              <a:spcBef>
                <a:spcPts val="0"/>
              </a:spcBef>
              <a:spcAft>
                <a:spcPts val="0"/>
              </a:spcAft>
              <a:buClr>
                <a:schemeClr val="dk2"/>
              </a:buClr>
              <a:buSzPts val="900"/>
              <a:buFont typeface="Poppins SemiBold"/>
              <a:buNone/>
              <a:defRPr sz="1280">
                <a:solidFill>
                  <a:schemeClr val="dk2"/>
                </a:solidFill>
                <a:latin typeface="Poppins SemiBold"/>
                <a:ea typeface="Poppins SemiBold"/>
                <a:cs typeface="Poppins SemiBold"/>
                <a:sym typeface="Poppins SemiBold"/>
              </a:defRPr>
            </a:lvl9pPr>
          </a:lstStyle>
          <a:p>
            <a:endParaRPr/>
          </a:p>
        </p:txBody>
      </p:sp>
      <p:sp>
        <p:nvSpPr>
          <p:cNvPr id="219" name="Google Shape;219;p28"/>
          <p:cNvSpPr txBox="1">
            <a:spLocks noGrp="1"/>
          </p:cNvSpPr>
          <p:nvPr>
            <p:ph type="body" idx="4"/>
          </p:nvPr>
        </p:nvSpPr>
        <p:spPr>
          <a:xfrm>
            <a:off x="325120" y="5942613"/>
            <a:ext cx="4031573" cy="1369316"/>
          </a:xfrm>
          <a:prstGeom prst="rect">
            <a:avLst/>
          </a:prstGeom>
        </p:spPr>
        <p:txBody>
          <a:bodyPr spcFirstLastPara="1" wrap="square" lIns="274300" tIns="91425" rIns="274300" bIns="91425" anchor="t" anchorCtr="0">
            <a:noAutofit/>
          </a:bodyPr>
          <a:lstStyle>
            <a:lvl1pPr marL="650230" lvl="0" indent="-415425">
              <a:spcBef>
                <a:spcPts val="0"/>
              </a:spcBef>
              <a:spcAft>
                <a:spcPts val="0"/>
              </a:spcAft>
              <a:buSzPts val="1000"/>
              <a:buFont typeface="Nunito Sans"/>
              <a:buChar char="●"/>
              <a:defRPr sz="1422"/>
            </a:lvl1pPr>
            <a:lvl2pPr marL="1300460" lvl="1" indent="-415425">
              <a:spcBef>
                <a:spcPts val="1138"/>
              </a:spcBef>
              <a:spcAft>
                <a:spcPts val="0"/>
              </a:spcAft>
              <a:buSzPts val="1000"/>
              <a:buFont typeface="Nunito Sans"/>
              <a:buChar char="○"/>
              <a:defRPr sz="1422"/>
            </a:lvl2pPr>
            <a:lvl3pPr marL="1950690" lvl="2" indent="-415425">
              <a:spcBef>
                <a:spcPts val="1138"/>
              </a:spcBef>
              <a:spcAft>
                <a:spcPts val="0"/>
              </a:spcAft>
              <a:buSzPts val="1000"/>
              <a:buFont typeface="Nunito Sans"/>
              <a:buChar char="■"/>
              <a:defRPr sz="1422"/>
            </a:lvl3pPr>
            <a:lvl4pPr marL="2600919" lvl="3" indent="-415425">
              <a:spcBef>
                <a:spcPts val="1138"/>
              </a:spcBef>
              <a:spcAft>
                <a:spcPts val="0"/>
              </a:spcAft>
              <a:buSzPts val="1000"/>
              <a:buFont typeface="Nunito Sans"/>
              <a:buChar char="●"/>
              <a:defRPr sz="1422"/>
            </a:lvl4pPr>
            <a:lvl5pPr marL="3251149" lvl="4" indent="-415425">
              <a:spcBef>
                <a:spcPts val="1138"/>
              </a:spcBef>
              <a:spcAft>
                <a:spcPts val="0"/>
              </a:spcAft>
              <a:buSzPts val="1000"/>
              <a:buFont typeface="Nunito Sans"/>
              <a:buChar char="○"/>
              <a:defRPr sz="1422"/>
            </a:lvl5pPr>
            <a:lvl6pPr marL="3901379" lvl="5" indent="-415425">
              <a:spcBef>
                <a:spcPts val="1138"/>
              </a:spcBef>
              <a:spcAft>
                <a:spcPts val="0"/>
              </a:spcAft>
              <a:buSzPts val="1000"/>
              <a:buFont typeface="Nunito Sans"/>
              <a:buChar char="■"/>
              <a:defRPr sz="1422"/>
            </a:lvl6pPr>
            <a:lvl7pPr marL="4551609" lvl="6" indent="-415425">
              <a:spcBef>
                <a:spcPts val="1138"/>
              </a:spcBef>
              <a:spcAft>
                <a:spcPts val="0"/>
              </a:spcAft>
              <a:buSzPts val="1000"/>
              <a:buFont typeface="Nunito Sans"/>
              <a:buChar char="●"/>
              <a:defRPr sz="1422"/>
            </a:lvl7pPr>
            <a:lvl8pPr marL="5201839" lvl="7" indent="-415425">
              <a:spcBef>
                <a:spcPts val="1138"/>
              </a:spcBef>
              <a:spcAft>
                <a:spcPts val="0"/>
              </a:spcAft>
              <a:buSzPts val="1000"/>
              <a:buFont typeface="Nunito Sans"/>
              <a:buChar char="○"/>
              <a:defRPr sz="1422"/>
            </a:lvl8pPr>
            <a:lvl9pPr marL="5852069" lvl="8" indent="-415425">
              <a:spcBef>
                <a:spcPts val="1138"/>
              </a:spcBef>
              <a:spcAft>
                <a:spcPts val="1138"/>
              </a:spcAft>
              <a:buSzPts val="1000"/>
              <a:buFont typeface="Nunito Sans"/>
              <a:buChar char="■"/>
              <a:defRPr sz="1422"/>
            </a:lvl9pPr>
          </a:lstStyle>
          <a:p>
            <a:endParaRPr/>
          </a:p>
        </p:txBody>
      </p:sp>
      <p:sp>
        <p:nvSpPr>
          <p:cNvPr id="220" name="Google Shape;220;p28"/>
          <p:cNvSpPr txBox="1">
            <a:spLocks noGrp="1"/>
          </p:cNvSpPr>
          <p:nvPr>
            <p:ph type="body" idx="5"/>
          </p:nvPr>
        </p:nvSpPr>
        <p:spPr>
          <a:xfrm>
            <a:off x="4489405" y="5942613"/>
            <a:ext cx="4031573" cy="1369316"/>
          </a:xfrm>
          <a:prstGeom prst="rect">
            <a:avLst/>
          </a:prstGeom>
        </p:spPr>
        <p:txBody>
          <a:bodyPr spcFirstLastPara="1" wrap="square" lIns="274300" tIns="91425" rIns="274300" bIns="91425" anchor="t" anchorCtr="0">
            <a:noAutofit/>
          </a:bodyPr>
          <a:lstStyle>
            <a:lvl1pPr marL="650230" lvl="0" indent="-415425">
              <a:lnSpc>
                <a:spcPct val="115000"/>
              </a:lnSpc>
              <a:spcBef>
                <a:spcPts val="0"/>
              </a:spcBef>
              <a:spcAft>
                <a:spcPts val="0"/>
              </a:spcAft>
              <a:buClr>
                <a:schemeClr val="dk1"/>
              </a:buClr>
              <a:buSzPts val="1000"/>
              <a:buFont typeface="Nunito Sans"/>
              <a:buChar char="●"/>
              <a:defRPr sz="1422"/>
            </a:lvl1pPr>
            <a:lvl2pPr marL="1300460" lvl="1" indent="-415425">
              <a:lnSpc>
                <a:spcPct val="115000"/>
              </a:lnSpc>
              <a:spcBef>
                <a:spcPts val="1138"/>
              </a:spcBef>
              <a:spcAft>
                <a:spcPts val="0"/>
              </a:spcAft>
              <a:buClr>
                <a:schemeClr val="dk1"/>
              </a:buClr>
              <a:buSzPts val="1000"/>
              <a:buFont typeface="Nunito Sans"/>
              <a:buChar char="○"/>
              <a:defRPr sz="1422"/>
            </a:lvl2pPr>
            <a:lvl3pPr marL="1950690" lvl="2" indent="-415425">
              <a:lnSpc>
                <a:spcPct val="115000"/>
              </a:lnSpc>
              <a:spcBef>
                <a:spcPts val="1138"/>
              </a:spcBef>
              <a:spcAft>
                <a:spcPts val="0"/>
              </a:spcAft>
              <a:buClr>
                <a:schemeClr val="dk1"/>
              </a:buClr>
              <a:buSzPts val="1000"/>
              <a:buFont typeface="Nunito Sans"/>
              <a:buChar char="■"/>
              <a:defRPr sz="1422"/>
            </a:lvl3pPr>
            <a:lvl4pPr marL="2600919" lvl="3" indent="-415425">
              <a:lnSpc>
                <a:spcPct val="115000"/>
              </a:lnSpc>
              <a:spcBef>
                <a:spcPts val="1138"/>
              </a:spcBef>
              <a:spcAft>
                <a:spcPts val="0"/>
              </a:spcAft>
              <a:buClr>
                <a:schemeClr val="dk1"/>
              </a:buClr>
              <a:buSzPts val="1000"/>
              <a:buFont typeface="Nunito Sans"/>
              <a:buChar char="●"/>
              <a:defRPr sz="1422"/>
            </a:lvl4pPr>
            <a:lvl5pPr marL="3251149" lvl="4" indent="-415425">
              <a:lnSpc>
                <a:spcPct val="115000"/>
              </a:lnSpc>
              <a:spcBef>
                <a:spcPts val="1138"/>
              </a:spcBef>
              <a:spcAft>
                <a:spcPts val="0"/>
              </a:spcAft>
              <a:buClr>
                <a:schemeClr val="dk1"/>
              </a:buClr>
              <a:buSzPts val="1000"/>
              <a:buFont typeface="Nunito Sans"/>
              <a:buChar char="○"/>
              <a:defRPr sz="1422"/>
            </a:lvl5pPr>
            <a:lvl6pPr marL="3901379" lvl="5" indent="-415425">
              <a:lnSpc>
                <a:spcPct val="115000"/>
              </a:lnSpc>
              <a:spcBef>
                <a:spcPts val="1138"/>
              </a:spcBef>
              <a:spcAft>
                <a:spcPts val="0"/>
              </a:spcAft>
              <a:buClr>
                <a:schemeClr val="dk1"/>
              </a:buClr>
              <a:buSzPts val="1000"/>
              <a:buFont typeface="Nunito Sans"/>
              <a:buChar char="■"/>
              <a:defRPr sz="1422"/>
            </a:lvl6pPr>
            <a:lvl7pPr marL="4551609" lvl="6" indent="-415425">
              <a:lnSpc>
                <a:spcPct val="115000"/>
              </a:lnSpc>
              <a:spcBef>
                <a:spcPts val="1138"/>
              </a:spcBef>
              <a:spcAft>
                <a:spcPts val="0"/>
              </a:spcAft>
              <a:buClr>
                <a:schemeClr val="dk1"/>
              </a:buClr>
              <a:buSzPts val="1000"/>
              <a:buFont typeface="Nunito Sans"/>
              <a:buChar char="●"/>
              <a:defRPr sz="1422"/>
            </a:lvl7pPr>
            <a:lvl8pPr marL="5201839" lvl="7" indent="-415425">
              <a:lnSpc>
                <a:spcPct val="115000"/>
              </a:lnSpc>
              <a:spcBef>
                <a:spcPts val="1138"/>
              </a:spcBef>
              <a:spcAft>
                <a:spcPts val="0"/>
              </a:spcAft>
              <a:buClr>
                <a:schemeClr val="dk1"/>
              </a:buClr>
              <a:buSzPts val="1000"/>
              <a:buFont typeface="Nunito Sans"/>
              <a:buChar char="○"/>
              <a:defRPr sz="1422"/>
            </a:lvl8pPr>
            <a:lvl9pPr marL="5852069" lvl="8" indent="-415425">
              <a:lnSpc>
                <a:spcPct val="115000"/>
              </a:lnSpc>
              <a:spcBef>
                <a:spcPts val="1138"/>
              </a:spcBef>
              <a:spcAft>
                <a:spcPts val="1138"/>
              </a:spcAft>
              <a:buClr>
                <a:schemeClr val="dk1"/>
              </a:buClr>
              <a:buSzPts val="1000"/>
              <a:buFont typeface="Nunito Sans"/>
              <a:buChar char="■"/>
              <a:defRPr sz="1422"/>
            </a:lvl9pPr>
          </a:lstStyle>
          <a:p>
            <a:endParaRPr/>
          </a:p>
        </p:txBody>
      </p:sp>
      <p:sp>
        <p:nvSpPr>
          <p:cNvPr id="221" name="Google Shape;221;p28"/>
          <p:cNvSpPr txBox="1">
            <a:spLocks noGrp="1"/>
          </p:cNvSpPr>
          <p:nvPr>
            <p:ph type="body" idx="6"/>
          </p:nvPr>
        </p:nvSpPr>
        <p:spPr>
          <a:xfrm>
            <a:off x="8653708" y="5942613"/>
            <a:ext cx="4031573" cy="1369316"/>
          </a:xfrm>
          <a:prstGeom prst="rect">
            <a:avLst/>
          </a:prstGeom>
        </p:spPr>
        <p:txBody>
          <a:bodyPr spcFirstLastPara="1" wrap="square" lIns="274300" tIns="91425" rIns="274300" bIns="91425" anchor="t" anchorCtr="0">
            <a:noAutofit/>
          </a:bodyPr>
          <a:lstStyle>
            <a:lvl1pPr marL="650230" lvl="0" indent="-415425">
              <a:lnSpc>
                <a:spcPct val="115000"/>
              </a:lnSpc>
              <a:spcBef>
                <a:spcPts val="0"/>
              </a:spcBef>
              <a:spcAft>
                <a:spcPts val="0"/>
              </a:spcAft>
              <a:buClr>
                <a:schemeClr val="dk1"/>
              </a:buClr>
              <a:buSzPts val="1000"/>
              <a:buFont typeface="Nunito Sans"/>
              <a:buChar char="●"/>
              <a:defRPr sz="1422"/>
            </a:lvl1pPr>
            <a:lvl2pPr marL="1300460" lvl="1" indent="-415425">
              <a:lnSpc>
                <a:spcPct val="115000"/>
              </a:lnSpc>
              <a:spcBef>
                <a:spcPts val="1138"/>
              </a:spcBef>
              <a:spcAft>
                <a:spcPts val="0"/>
              </a:spcAft>
              <a:buClr>
                <a:schemeClr val="dk1"/>
              </a:buClr>
              <a:buSzPts val="1000"/>
              <a:buFont typeface="Nunito Sans"/>
              <a:buChar char="○"/>
              <a:defRPr sz="1422"/>
            </a:lvl2pPr>
            <a:lvl3pPr marL="1950690" lvl="2" indent="-415425">
              <a:lnSpc>
                <a:spcPct val="115000"/>
              </a:lnSpc>
              <a:spcBef>
                <a:spcPts val="1138"/>
              </a:spcBef>
              <a:spcAft>
                <a:spcPts val="0"/>
              </a:spcAft>
              <a:buClr>
                <a:schemeClr val="dk1"/>
              </a:buClr>
              <a:buSzPts val="1000"/>
              <a:buFont typeface="Nunito Sans"/>
              <a:buChar char="■"/>
              <a:defRPr sz="1422"/>
            </a:lvl3pPr>
            <a:lvl4pPr marL="2600919" lvl="3" indent="-415425">
              <a:lnSpc>
                <a:spcPct val="115000"/>
              </a:lnSpc>
              <a:spcBef>
                <a:spcPts val="1138"/>
              </a:spcBef>
              <a:spcAft>
                <a:spcPts val="0"/>
              </a:spcAft>
              <a:buClr>
                <a:schemeClr val="dk1"/>
              </a:buClr>
              <a:buSzPts val="1000"/>
              <a:buFont typeface="Nunito Sans"/>
              <a:buChar char="●"/>
              <a:defRPr sz="1422"/>
            </a:lvl4pPr>
            <a:lvl5pPr marL="3251149" lvl="4" indent="-415425">
              <a:lnSpc>
                <a:spcPct val="115000"/>
              </a:lnSpc>
              <a:spcBef>
                <a:spcPts val="1138"/>
              </a:spcBef>
              <a:spcAft>
                <a:spcPts val="0"/>
              </a:spcAft>
              <a:buClr>
                <a:schemeClr val="dk1"/>
              </a:buClr>
              <a:buSzPts val="1000"/>
              <a:buFont typeface="Nunito Sans"/>
              <a:buChar char="○"/>
              <a:defRPr sz="1422"/>
            </a:lvl5pPr>
            <a:lvl6pPr marL="3901379" lvl="5" indent="-415425">
              <a:lnSpc>
                <a:spcPct val="115000"/>
              </a:lnSpc>
              <a:spcBef>
                <a:spcPts val="1138"/>
              </a:spcBef>
              <a:spcAft>
                <a:spcPts val="0"/>
              </a:spcAft>
              <a:buClr>
                <a:schemeClr val="dk1"/>
              </a:buClr>
              <a:buSzPts val="1000"/>
              <a:buFont typeface="Nunito Sans"/>
              <a:buChar char="■"/>
              <a:defRPr sz="1422"/>
            </a:lvl6pPr>
            <a:lvl7pPr marL="4551609" lvl="6" indent="-415425">
              <a:lnSpc>
                <a:spcPct val="115000"/>
              </a:lnSpc>
              <a:spcBef>
                <a:spcPts val="1138"/>
              </a:spcBef>
              <a:spcAft>
                <a:spcPts val="0"/>
              </a:spcAft>
              <a:buClr>
                <a:schemeClr val="dk1"/>
              </a:buClr>
              <a:buSzPts val="1000"/>
              <a:buFont typeface="Nunito Sans"/>
              <a:buChar char="●"/>
              <a:defRPr sz="1422"/>
            </a:lvl7pPr>
            <a:lvl8pPr marL="5201839" lvl="7" indent="-415425">
              <a:lnSpc>
                <a:spcPct val="115000"/>
              </a:lnSpc>
              <a:spcBef>
                <a:spcPts val="1138"/>
              </a:spcBef>
              <a:spcAft>
                <a:spcPts val="0"/>
              </a:spcAft>
              <a:buClr>
                <a:schemeClr val="dk1"/>
              </a:buClr>
              <a:buSzPts val="1000"/>
              <a:buFont typeface="Nunito Sans"/>
              <a:buChar char="○"/>
              <a:defRPr sz="1422"/>
            </a:lvl8pPr>
            <a:lvl9pPr marL="5852069" lvl="8" indent="-415425">
              <a:lnSpc>
                <a:spcPct val="115000"/>
              </a:lnSpc>
              <a:spcBef>
                <a:spcPts val="1138"/>
              </a:spcBef>
              <a:spcAft>
                <a:spcPts val="1138"/>
              </a:spcAft>
              <a:buClr>
                <a:schemeClr val="dk1"/>
              </a:buClr>
              <a:buSzPts val="1000"/>
              <a:buFont typeface="Nunito Sans"/>
              <a:buChar char="■"/>
              <a:defRPr sz="1422"/>
            </a:lvl9pPr>
          </a:lstStyle>
          <a:p>
            <a:endParaRPr/>
          </a:p>
        </p:txBody>
      </p:sp>
      <p:sp>
        <p:nvSpPr>
          <p:cNvPr id="222" name="Google Shape;222;p28"/>
          <p:cNvSpPr txBox="1">
            <a:spLocks noGrp="1"/>
          </p:cNvSpPr>
          <p:nvPr>
            <p:ph type="title"/>
          </p:nvPr>
        </p:nvSpPr>
        <p:spPr>
          <a:xfrm>
            <a:off x="325120" y="433494"/>
            <a:ext cx="8116907" cy="615523"/>
          </a:xfrm>
          <a:prstGeom prst="rect">
            <a:avLst/>
          </a:prstGeom>
        </p:spPr>
        <p:txBody>
          <a:bodyPr spcFirstLastPara="1" wrap="square" lIns="91425" tIns="91425" rIns="91425" bIns="91425" anchor="t" anchorCtr="0">
            <a:spAutoFit/>
          </a:bodyPr>
          <a:lstStyle>
            <a:lvl1pPr lvl="0">
              <a:spcBef>
                <a:spcPts val="0"/>
              </a:spcBef>
              <a:spcAft>
                <a:spcPts val="0"/>
              </a:spcAft>
              <a:buNone/>
              <a:defRPr/>
            </a:lvl1pPr>
            <a:lvl2pPr lvl="1">
              <a:spcBef>
                <a:spcPts val="0"/>
              </a:spcBef>
              <a:spcAft>
                <a:spcPts val="0"/>
              </a:spcAft>
              <a:buNone/>
              <a:defRPr>
                <a:latin typeface="Poppins SemiBold"/>
                <a:ea typeface="Poppins SemiBold"/>
                <a:cs typeface="Poppins SemiBold"/>
                <a:sym typeface="Poppins SemiBold"/>
              </a:defRPr>
            </a:lvl2pPr>
            <a:lvl3pPr lvl="2">
              <a:spcBef>
                <a:spcPts val="0"/>
              </a:spcBef>
              <a:spcAft>
                <a:spcPts val="0"/>
              </a:spcAft>
              <a:buNone/>
              <a:defRPr>
                <a:latin typeface="Poppins SemiBold"/>
                <a:ea typeface="Poppins SemiBold"/>
                <a:cs typeface="Poppins SemiBold"/>
                <a:sym typeface="Poppins SemiBold"/>
              </a:defRPr>
            </a:lvl3pPr>
            <a:lvl4pPr lvl="3">
              <a:spcBef>
                <a:spcPts val="0"/>
              </a:spcBef>
              <a:spcAft>
                <a:spcPts val="0"/>
              </a:spcAft>
              <a:buNone/>
              <a:defRPr>
                <a:latin typeface="Poppins SemiBold"/>
                <a:ea typeface="Poppins SemiBold"/>
                <a:cs typeface="Poppins SemiBold"/>
                <a:sym typeface="Poppins SemiBold"/>
              </a:defRPr>
            </a:lvl4pPr>
            <a:lvl5pPr lvl="4">
              <a:spcBef>
                <a:spcPts val="0"/>
              </a:spcBef>
              <a:spcAft>
                <a:spcPts val="0"/>
              </a:spcAft>
              <a:buNone/>
              <a:defRPr>
                <a:latin typeface="Poppins SemiBold"/>
                <a:ea typeface="Poppins SemiBold"/>
                <a:cs typeface="Poppins SemiBold"/>
                <a:sym typeface="Poppins SemiBold"/>
              </a:defRPr>
            </a:lvl5pPr>
            <a:lvl6pPr lvl="5">
              <a:spcBef>
                <a:spcPts val="0"/>
              </a:spcBef>
              <a:spcAft>
                <a:spcPts val="0"/>
              </a:spcAft>
              <a:buNone/>
              <a:defRPr>
                <a:latin typeface="Poppins SemiBold"/>
                <a:ea typeface="Poppins SemiBold"/>
                <a:cs typeface="Poppins SemiBold"/>
                <a:sym typeface="Poppins SemiBold"/>
              </a:defRPr>
            </a:lvl6pPr>
            <a:lvl7pPr lvl="6">
              <a:spcBef>
                <a:spcPts val="0"/>
              </a:spcBef>
              <a:spcAft>
                <a:spcPts val="0"/>
              </a:spcAft>
              <a:buNone/>
              <a:defRPr>
                <a:latin typeface="Poppins SemiBold"/>
                <a:ea typeface="Poppins SemiBold"/>
                <a:cs typeface="Poppins SemiBold"/>
                <a:sym typeface="Poppins SemiBold"/>
              </a:defRPr>
            </a:lvl7pPr>
            <a:lvl8pPr lvl="7">
              <a:spcBef>
                <a:spcPts val="0"/>
              </a:spcBef>
              <a:spcAft>
                <a:spcPts val="0"/>
              </a:spcAft>
              <a:buNone/>
              <a:defRPr>
                <a:latin typeface="Poppins SemiBold"/>
                <a:ea typeface="Poppins SemiBold"/>
                <a:cs typeface="Poppins SemiBold"/>
                <a:sym typeface="Poppins SemiBold"/>
              </a:defRPr>
            </a:lvl8pPr>
            <a:lvl9pPr lvl="8">
              <a:spcBef>
                <a:spcPts val="0"/>
              </a:spcBef>
              <a:spcAft>
                <a:spcPts val="0"/>
              </a:spcAft>
              <a:buNone/>
              <a:defRPr>
                <a:latin typeface="Poppins SemiBold"/>
                <a:ea typeface="Poppins SemiBold"/>
                <a:cs typeface="Poppins SemiBold"/>
                <a:sym typeface="Poppins SemiBold"/>
              </a:defRPr>
            </a:lvl9pPr>
          </a:lstStyle>
          <a:p>
            <a:endParaRPr/>
          </a:p>
        </p:txBody>
      </p:sp>
      <p:sp>
        <p:nvSpPr>
          <p:cNvPr id="223" name="Google Shape;223;p28"/>
          <p:cNvSpPr txBox="1"/>
          <p:nvPr/>
        </p:nvSpPr>
        <p:spPr>
          <a:xfrm>
            <a:off x="9557760" y="9102745"/>
            <a:ext cx="3121920" cy="415841"/>
          </a:xfrm>
          <a:prstGeom prst="rect">
            <a:avLst/>
          </a:prstGeom>
          <a:noFill/>
          <a:ln>
            <a:noFill/>
          </a:ln>
        </p:spPr>
        <p:txBody>
          <a:bodyPr spcFirstLastPara="1" wrap="square" lIns="130027" tIns="130027" rIns="130027" bIns="130027" anchor="t" anchorCtr="0">
            <a:spAutoFit/>
          </a:bodyPr>
          <a:lstStyle/>
          <a:p>
            <a:pPr marL="0" lvl="0" indent="0" algn="r" rtl="0">
              <a:spcBef>
                <a:spcPts val="0"/>
              </a:spcBef>
              <a:spcAft>
                <a:spcPts val="0"/>
              </a:spcAft>
              <a:buNone/>
            </a:pPr>
            <a:fld id="{00000000-1234-1234-1234-123412341234}" type="slidenum">
              <a:rPr lang="en" sz="996">
                <a:solidFill>
                  <a:schemeClr val="accent5"/>
                </a:solidFill>
                <a:latin typeface="Nunito Sans"/>
                <a:ea typeface="Nunito Sans"/>
                <a:cs typeface="Nunito Sans"/>
                <a:sym typeface="Nunito Sans"/>
              </a:rPr>
              <a:pPr marL="0" lvl="0" indent="0" algn="r" rtl="0">
                <a:spcBef>
                  <a:spcPts val="0"/>
                </a:spcBef>
                <a:spcAft>
                  <a:spcPts val="0"/>
                </a:spcAft>
                <a:buNone/>
              </a:pPr>
              <a:t>‹#›</a:t>
            </a:fld>
            <a:endParaRPr sz="996">
              <a:solidFill>
                <a:schemeClr val="accent5"/>
              </a:solidFill>
              <a:latin typeface="Nunito Sans"/>
              <a:ea typeface="Nunito Sans"/>
              <a:cs typeface="Nunito Sans"/>
              <a:sym typeface="Nunito Sans"/>
            </a:endParaRPr>
          </a:p>
        </p:txBody>
      </p:sp>
      <p:sp>
        <p:nvSpPr>
          <p:cNvPr id="224" name="Google Shape;224;p28"/>
          <p:cNvSpPr txBox="1">
            <a:spLocks noGrp="1"/>
          </p:cNvSpPr>
          <p:nvPr>
            <p:ph type="subTitle" idx="7"/>
          </p:nvPr>
        </p:nvSpPr>
        <p:spPr>
          <a:xfrm>
            <a:off x="325120" y="9102744"/>
            <a:ext cx="1586773" cy="590507"/>
          </a:xfrm>
          <a:prstGeom prst="rect">
            <a:avLst/>
          </a:prstGeom>
        </p:spPr>
        <p:txBody>
          <a:bodyPr spcFirstLastPara="1" wrap="square" lIns="91425" tIns="91425" rIns="91425" bIns="91425" anchor="t" anchorCtr="0">
            <a:noAutofit/>
          </a:bodyPr>
          <a:lstStyle>
            <a:lvl1pPr lvl="0">
              <a:spcBef>
                <a:spcPts val="0"/>
              </a:spcBef>
              <a:spcAft>
                <a:spcPts val="0"/>
              </a:spcAft>
              <a:buNone/>
              <a:defRPr sz="996">
                <a:solidFill>
                  <a:schemeClr val="accent5"/>
                </a:solidFill>
                <a:latin typeface="Nunito Sans"/>
                <a:ea typeface="Nunito Sans"/>
                <a:cs typeface="Nunito Sans"/>
                <a:sym typeface="Nunito Sans"/>
              </a:defRPr>
            </a:lvl1pPr>
            <a:lvl2pPr lvl="1">
              <a:spcBef>
                <a:spcPts val="0"/>
              </a:spcBef>
              <a:spcAft>
                <a:spcPts val="0"/>
              </a:spcAft>
              <a:buSzPts val="700"/>
              <a:buFont typeface="Nunito Sans"/>
              <a:buNone/>
              <a:defRPr sz="996">
                <a:latin typeface="Nunito Sans"/>
                <a:ea typeface="Nunito Sans"/>
                <a:cs typeface="Nunito Sans"/>
                <a:sym typeface="Nunito Sans"/>
              </a:defRPr>
            </a:lvl2pPr>
            <a:lvl3pPr lvl="2">
              <a:spcBef>
                <a:spcPts val="0"/>
              </a:spcBef>
              <a:spcAft>
                <a:spcPts val="0"/>
              </a:spcAft>
              <a:buSzPts val="700"/>
              <a:buFont typeface="Nunito Sans"/>
              <a:buNone/>
              <a:defRPr sz="996">
                <a:latin typeface="Nunito Sans"/>
                <a:ea typeface="Nunito Sans"/>
                <a:cs typeface="Nunito Sans"/>
                <a:sym typeface="Nunito Sans"/>
              </a:defRPr>
            </a:lvl3pPr>
            <a:lvl4pPr lvl="3">
              <a:spcBef>
                <a:spcPts val="0"/>
              </a:spcBef>
              <a:spcAft>
                <a:spcPts val="0"/>
              </a:spcAft>
              <a:buSzPts val="700"/>
              <a:buFont typeface="Nunito Sans"/>
              <a:buNone/>
              <a:defRPr sz="996">
                <a:latin typeface="Nunito Sans"/>
                <a:ea typeface="Nunito Sans"/>
                <a:cs typeface="Nunito Sans"/>
                <a:sym typeface="Nunito Sans"/>
              </a:defRPr>
            </a:lvl4pPr>
            <a:lvl5pPr lvl="4">
              <a:spcBef>
                <a:spcPts val="0"/>
              </a:spcBef>
              <a:spcAft>
                <a:spcPts val="0"/>
              </a:spcAft>
              <a:buSzPts val="700"/>
              <a:buFont typeface="Nunito Sans"/>
              <a:buNone/>
              <a:defRPr sz="996">
                <a:latin typeface="Nunito Sans"/>
                <a:ea typeface="Nunito Sans"/>
                <a:cs typeface="Nunito Sans"/>
                <a:sym typeface="Nunito Sans"/>
              </a:defRPr>
            </a:lvl5pPr>
            <a:lvl6pPr lvl="5">
              <a:spcBef>
                <a:spcPts val="0"/>
              </a:spcBef>
              <a:spcAft>
                <a:spcPts val="0"/>
              </a:spcAft>
              <a:buSzPts val="700"/>
              <a:buFont typeface="Nunito Sans"/>
              <a:buNone/>
              <a:defRPr sz="996">
                <a:latin typeface="Nunito Sans"/>
                <a:ea typeface="Nunito Sans"/>
                <a:cs typeface="Nunito Sans"/>
                <a:sym typeface="Nunito Sans"/>
              </a:defRPr>
            </a:lvl6pPr>
            <a:lvl7pPr lvl="6">
              <a:spcBef>
                <a:spcPts val="0"/>
              </a:spcBef>
              <a:spcAft>
                <a:spcPts val="0"/>
              </a:spcAft>
              <a:buSzPts val="700"/>
              <a:buFont typeface="Nunito Sans"/>
              <a:buNone/>
              <a:defRPr sz="996">
                <a:latin typeface="Nunito Sans"/>
                <a:ea typeface="Nunito Sans"/>
                <a:cs typeface="Nunito Sans"/>
                <a:sym typeface="Nunito Sans"/>
              </a:defRPr>
            </a:lvl7pPr>
            <a:lvl8pPr lvl="7">
              <a:spcBef>
                <a:spcPts val="0"/>
              </a:spcBef>
              <a:spcAft>
                <a:spcPts val="0"/>
              </a:spcAft>
              <a:buSzPts val="700"/>
              <a:buFont typeface="Nunito Sans"/>
              <a:buNone/>
              <a:defRPr sz="996">
                <a:latin typeface="Nunito Sans"/>
                <a:ea typeface="Nunito Sans"/>
                <a:cs typeface="Nunito Sans"/>
                <a:sym typeface="Nunito Sans"/>
              </a:defRPr>
            </a:lvl8pPr>
            <a:lvl9pPr lvl="8">
              <a:spcBef>
                <a:spcPts val="0"/>
              </a:spcBef>
              <a:spcAft>
                <a:spcPts val="0"/>
              </a:spcAft>
              <a:buSzPts val="700"/>
              <a:buFont typeface="Nunito Sans"/>
              <a:buNone/>
              <a:defRPr sz="996">
                <a:latin typeface="Nunito Sans"/>
                <a:ea typeface="Nunito Sans"/>
                <a:cs typeface="Nunito Sans"/>
                <a:sym typeface="Nunito Sans"/>
              </a:defRPr>
            </a:lvl9pPr>
          </a:lstStyle>
          <a:p>
            <a:endParaRPr/>
          </a:p>
        </p:txBody>
      </p:sp>
    </p:spTree>
    <p:extLst>
      <p:ext uri="{BB962C8B-B14F-4D97-AF65-F5344CB8AC3E}">
        <p14:creationId xmlns:p14="http://schemas.microsoft.com/office/powerpoint/2010/main" val="1809013738"/>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matchingName="Three big ideas - Alt 2">
  <p:cSld name="Three big ideas - Alt 2">
    <p:spTree>
      <p:nvGrpSpPr>
        <p:cNvPr id="1" name="Shape 225"/>
        <p:cNvGrpSpPr/>
        <p:nvPr/>
      </p:nvGrpSpPr>
      <p:grpSpPr>
        <a:xfrm>
          <a:off x="0" y="0"/>
          <a:ext cx="0" cy="0"/>
          <a:chOff x="0" y="0"/>
          <a:chExt cx="0" cy="0"/>
        </a:xfrm>
      </p:grpSpPr>
      <p:pic>
        <p:nvPicPr>
          <p:cNvPr id="226" name="Google Shape;226;p29"/>
          <p:cNvPicPr preferRelativeResize="0"/>
          <p:nvPr/>
        </p:nvPicPr>
        <p:blipFill rotWithShape="1">
          <a:blip r:embed="rId2">
            <a:alphaModFix/>
          </a:blip>
          <a:srcRect l="534" t="71891" r="13408"/>
          <a:stretch/>
        </p:blipFill>
        <p:spPr>
          <a:xfrm>
            <a:off x="6487467" y="1"/>
            <a:ext cx="6517336" cy="2838185"/>
          </a:xfrm>
          <a:prstGeom prst="rect">
            <a:avLst/>
          </a:prstGeom>
          <a:noFill/>
          <a:ln>
            <a:noFill/>
          </a:ln>
        </p:spPr>
      </p:pic>
      <p:sp>
        <p:nvSpPr>
          <p:cNvPr id="227" name="Google Shape;227;p29"/>
          <p:cNvSpPr txBox="1">
            <a:spLocks noGrp="1"/>
          </p:cNvSpPr>
          <p:nvPr>
            <p:ph type="body" idx="1"/>
          </p:nvPr>
        </p:nvSpPr>
        <p:spPr>
          <a:xfrm>
            <a:off x="4486614" y="6329458"/>
            <a:ext cx="4031573" cy="381613"/>
          </a:xfrm>
          <a:prstGeom prst="rect">
            <a:avLst/>
          </a:prstGeom>
        </p:spPr>
        <p:txBody>
          <a:bodyPr spcFirstLastPara="1" wrap="square" lIns="91425" tIns="91425" rIns="91425" bIns="91425" anchor="t" anchorCtr="0">
            <a:spAutoFit/>
          </a:bodyPr>
          <a:lstStyle>
            <a:lvl1pPr marL="650230" lvl="0" indent="-406394">
              <a:lnSpc>
                <a:spcPct val="100000"/>
              </a:lnSpc>
              <a:spcBef>
                <a:spcPts val="0"/>
              </a:spcBef>
              <a:spcAft>
                <a:spcPts val="0"/>
              </a:spcAft>
              <a:buSzPts val="900"/>
              <a:buFont typeface="Nunito Sans"/>
              <a:buChar char="●"/>
              <a:defRPr sz="1280"/>
            </a:lvl1pPr>
            <a:lvl2pPr marL="1300460" lvl="1" indent="-406394">
              <a:lnSpc>
                <a:spcPct val="100000"/>
              </a:lnSpc>
              <a:spcBef>
                <a:spcPts val="0"/>
              </a:spcBef>
              <a:spcAft>
                <a:spcPts val="0"/>
              </a:spcAft>
              <a:buSzPts val="900"/>
              <a:buFont typeface="Nunito Sans"/>
              <a:buChar char="○"/>
              <a:defRPr sz="1280"/>
            </a:lvl2pPr>
            <a:lvl3pPr marL="1950690" lvl="2" indent="-406394">
              <a:lnSpc>
                <a:spcPct val="100000"/>
              </a:lnSpc>
              <a:spcBef>
                <a:spcPts val="0"/>
              </a:spcBef>
              <a:spcAft>
                <a:spcPts val="0"/>
              </a:spcAft>
              <a:buSzPts val="900"/>
              <a:buFont typeface="Nunito Sans"/>
              <a:buChar char="■"/>
              <a:defRPr sz="1280"/>
            </a:lvl3pPr>
            <a:lvl4pPr marL="2600919" lvl="3" indent="-406394">
              <a:lnSpc>
                <a:spcPct val="100000"/>
              </a:lnSpc>
              <a:spcBef>
                <a:spcPts val="0"/>
              </a:spcBef>
              <a:spcAft>
                <a:spcPts val="0"/>
              </a:spcAft>
              <a:buSzPts val="900"/>
              <a:buFont typeface="Nunito Sans"/>
              <a:buChar char="●"/>
              <a:defRPr sz="1280"/>
            </a:lvl4pPr>
            <a:lvl5pPr marL="3251149" lvl="4" indent="-406394">
              <a:lnSpc>
                <a:spcPct val="100000"/>
              </a:lnSpc>
              <a:spcBef>
                <a:spcPts val="0"/>
              </a:spcBef>
              <a:spcAft>
                <a:spcPts val="0"/>
              </a:spcAft>
              <a:buSzPts val="900"/>
              <a:buFont typeface="Nunito Sans"/>
              <a:buChar char="○"/>
              <a:defRPr sz="1280"/>
            </a:lvl5pPr>
            <a:lvl6pPr marL="3901379" lvl="5" indent="-406394">
              <a:lnSpc>
                <a:spcPct val="100000"/>
              </a:lnSpc>
              <a:spcBef>
                <a:spcPts val="0"/>
              </a:spcBef>
              <a:spcAft>
                <a:spcPts val="0"/>
              </a:spcAft>
              <a:buSzPts val="900"/>
              <a:buFont typeface="Nunito Sans"/>
              <a:buChar char="■"/>
              <a:defRPr sz="1280"/>
            </a:lvl6pPr>
            <a:lvl7pPr marL="4551609" lvl="6" indent="-406394">
              <a:lnSpc>
                <a:spcPct val="100000"/>
              </a:lnSpc>
              <a:spcBef>
                <a:spcPts val="0"/>
              </a:spcBef>
              <a:spcAft>
                <a:spcPts val="0"/>
              </a:spcAft>
              <a:buSzPts val="900"/>
              <a:buFont typeface="Nunito Sans"/>
              <a:buChar char="●"/>
              <a:defRPr sz="1280"/>
            </a:lvl7pPr>
            <a:lvl8pPr marL="5201839" lvl="7" indent="-406394">
              <a:lnSpc>
                <a:spcPct val="100000"/>
              </a:lnSpc>
              <a:spcBef>
                <a:spcPts val="0"/>
              </a:spcBef>
              <a:spcAft>
                <a:spcPts val="0"/>
              </a:spcAft>
              <a:buSzPts val="900"/>
              <a:buFont typeface="Nunito Sans"/>
              <a:buChar char="○"/>
              <a:defRPr sz="1280"/>
            </a:lvl8pPr>
            <a:lvl9pPr marL="5852069" lvl="8" indent="-406394">
              <a:lnSpc>
                <a:spcPct val="100000"/>
              </a:lnSpc>
              <a:spcBef>
                <a:spcPts val="0"/>
              </a:spcBef>
              <a:spcAft>
                <a:spcPts val="0"/>
              </a:spcAft>
              <a:buSzPts val="900"/>
              <a:buFont typeface="Nunito Sans"/>
              <a:buChar char="■"/>
              <a:defRPr sz="1280"/>
            </a:lvl9pPr>
          </a:lstStyle>
          <a:p>
            <a:endParaRPr/>
          </a:p>
        </p:txBody>
      </p:sp>
      <p:sp>
        <p:nvSpPr>
          <p:cNvPr id="228" name="Google Shape;228;p29"/>
          <p:cNvSpPr txBox="1">
            <a:spLocks noGrp="1"/>
          </p:cNvSpPr>
          <p:nvPr>
            <p:ph type="body" idx="2"/>
          </p:nvPr>
        </p:nvSpPr>
        <p:spPr>
          <a:xfrm>
            <a:off x="325120" y="6329458"/>
            <a:ext cx="4031573" cy="411173"/>
          </a:xfrm>
          <a:prstGeom prst="rect">
            <a:avLst/>
          </a:prstGeom>
        </p:spPr>
        <p:txBody>
          <a:bodyPr spcFirstLastPara="1" wrap="square" lIns="91425" tIns="91425" rIns="91425" bIns="91425" anchor="t" anchorCtr="0">
            <a:spAutoFit/>
          </a:bodyPr>
          <a:lstStyle>
            <a:lvl1pPr marL="650230" lvl="0" indent="-406394">
              <a:spcBef>
                <a:spcPts val="0"/>
              </a:spcBef>
              <a:spcAft>
                <a:spcPts val="0"/>
              </a:spcAft>
              <a:buClr>
                <a:schemeClr val="dk1"/>
              </a:buClr>
              <a:buSzPts val="900"/>
              <a:buFont typeface="Nunito Sans"/>
              <a:buChar char="●"/>
              <a:defRPr sz="1280"/>
            </a:lvl1pPr>
            <a:lvl2pPr marL="1300460" lvl="1" indent="-406394">
              <a:spcBef>
                <a:spcPts val="0"/>
              </a:spcBef>
              <a:spcAft>
                <a:spcPts val="0"/>
              </a:spcAft>
              <a:buClr>
                <a:schemeClr val="dk1"/>
              </a:buClr>
              <a:buSzPts val="900"/>
              <a:buFont typeface="Nunito Sans"/>
              <a:buChar char="○"/>
              <a:defRPr sz="1280"/>
            </a:lvl2pPr>
            <a:lvl3pPr marL="1950690" lvl="2" indent="-406394">
              <a:spcBef>
                <a:spcPts val="0"/>
              </a:spcBef>
              <a:spcAft>
                <a:spcPts val="0"/>
              </a:spcAft>
              <a:buClr>
                <a:schemeClr val="dk1"/>
              </a:buClr>
              <a:buSzPts val="900"/>
              <a:buFont typeface="Nunito Sans"/>
              <a:buChar char="■"/>
              <a:defRPr sz="1280"/>
            </a:lvl3pPr>
            <a:lvl4pPr marL="2600919" lvl="3" indent="-406394">
              <a:spcBef>
                <a:spcPts val="0"/>
              </a:spcBef>
              <a:spcAft>
                <a:spcPts val="0"/>
              </a:spcAft>
              <a:buClr>
                <a:schemeClr val="dk1"/>
              </a:buClr>
              <a:buSzPts val="900"/>
              <a:buFont typeface="Nunito Sans"/>
              <a:buChar char="●"/>
              <a:defRPr sz="1280"/>
            </a:lvl4pPr>
            <a:lvl5pPr marL="3251149" lvl="4" indent="-406394">
              <a:spcBef>
                <a:spcPts val="0"/>
              </a:spcBef>
              <a:spcAft>
                <a:spcPts val="0"/>
              </a:spcAft>
              <a:buClr>
                <a:schemeClr val="dk1"/>
              </a:buClr>
              <a:buSzPts val="900"/>
              <a:buFont typeface="Nunito Sans"/>
              <a:buChar char="○"/>
              <a:defRPr sz="1280"/>
            </a:lvl5pPr>
            <a:lvl6pPr marL="3901379" lvl="5" indent="-406394">
              <a:spcBef>
                <a:spcPts val="0"/>
              </a:spcBef>
              <a:spcAft>
                <a:spcPts val="0"/>
              </a:spcAft>
              <a:buClr>
                <a:schemeClr val="dk1"/>
              </a:buClr>
              <a:buSzPts val="900"/>
              <a:buFont typeface="Nunito Sans"/>
              <a:buChar char="■"/>
              <a:defRPr sz="1280"/>
            </a:lvl6pPr>
            <a:lvl7pPr marL="4551609" lvl="6" indent="-406394">
              <a:spcBef>
                <a:spcPts val="0"/>
              </a:spcBef>
              <a:spcAft>
                <a:spcPts val="0"/>
              </a:spcAft>
              <a:buClr>
                <a:schemeClr val="dk1"/>
              </a:buClr>
              <a:buSzPts val="900"/>
              <a:buFont typeface="Nunito Sans"/>
              <a:buChar char="●"/>
              <a:defRPr sz="1280"/>
            </a:lvl7pPr>
            <a:lvl8pPr marL="5201839" lvl="7" indent="-406394">
              <a:spcBef>
                <a:spcPts val="0"/>
              </a:spcBef>
              <a:spcAft>
                <a:spcPts val="0"/>
              </a:spcAft>
              <a:buClr>
                <a:schemeClr val="dk1"/>
              </a:buClr>
              <a:buSzPts val="900"/>
              <a:buFont typeface="Nunito Sans"/>
              <a:buChar char="○"/>
              <a:defRPr sz="1280"/>
            </a:lvl8pPr>
            <a:lvl9pPr marL="5852069" lvl="8" indent="-406394">
              <a:spcBef>
                <a:spcPts val="0"/>
              </a:spcBef>
              <a:spcAft>
                <a:spcPts val="0"/>
              </a:spcAft>
              <a:buClr>
                <a:schemeClr val="dk1"/>
              </a:buClr>
              <a:buSzPts val="900"/>
              <a:buFont typeface="Nunito Sans"/>
              <a:buChar char="■"/>
              <a:defRPr sz="1280"/>
            </a:lvl9pPr>
          </a:lstStyle>
          <a:p>
            <a:endParaRPr/>
          </a:p>
        </p:txBody>
      </p:sp>
      <p:sp>
        <p:nvSpPr>
          <p:cNvPr id="229" name="Google Shape;229;p29"/>
          <p:cNvSpPr txBox="1">
            <a:spLocks noGrp="1"/>
          </p:cNvSpPr>
          <p:nvPr>
            <p:ph type="body" idx="3"/>
          </p:nvPr>
        </p:nvSpPr>
        <p:spPr>
          <a:xfrm>
            <a:off x="8648107" y="6329458"/>
            <a:ext cx="4031573" cy="411173"/>
          </a:xfrm>
          <a:prstGeom prst="rect">
            <a:avLst/>
          </a:prstGeom>
        </p:spPr>
        <p:txBody>
          <a:bodyPr spcFirstLastPara="1" wrap="square" lIns="91425" tIns="91425" rIns="91425" bIns="91425" anchor="t" anchorCtr="0">
            <a:spAutoFit/>
          </a:bodyPr>
          <a:lstStyle>
            <a:lvl1pPr marL="650230" lvl="0" indent="-406394">
              <a:spcBef>
                <a:spcPts val="0"/>
              </a:spcBef>
              <a:spcAft>
                <a:spcPts val="0"/>
              </a:spcAft>
              <a:buClr>
                <a:schemeClr val="dk1"/>
              </a:buClr>
              <a:buSzPts val="900"/>
              <a:buFont typeface="Nunito Sans"/>
              <a:buChar char="●"/>
              <a:defRPr sz="1280"/>
            </a:lvl1pPr>
            <a:lvl2pPr marL="1300460" lvl="1" indent="-406394">
              <a:spcBef>
                <a:spcPts val="0"/>
              </a:spcBef>
              <a:spcAft>
                <a:spcPts val="0"/>
              </a:spcAft>
              <a:buClr>
                <a:schemeClr val="dk1"/>
              </a:buClr>
              <a:buSzPts val="900"/>
              <a:buFont typeface="Nunito Sans"/>
              <a:buChar char="○"/>
              <a:defRPr sz="1280"/>
            </a:lvl2pPr>
            <a:lvl3pPr marL="1950690" lvl="2" indent="-406394">
              <a:spcBef>
                <a:spcPts val="0"/>
              </a:spcBef>
              <a:spcAft>
                <a:spcPts val="0"/>
              </a:spcAft>
              <a:buClr>
                <a:schemeClr val="dk1"/>
              </a:buClr>
              <a:buSzPts val="900"/>
              <a:buFont typeface="Nunito Sans"/>
              <a:buChar char="■"/>
              <a:defRPr sz="1280"/>
            </a:lvl3pPr>
            <a:lvl4pPr marL="2600919" lvl="3" indent="-406394">
              <a:spcBef>
                <a:spcPts val="0"/>
              </a:spcBef>
              <a:spcAft>
                <a:spcPts val="0"/>
              </a:spcAft>
              <a:buClr>
                <a:schemeClr val="dk1"/>
              </a:buClr>
              <a:buSzPts val="900"/>
              <a:buFont typeface="Nunito Sans"/>
              <a:buChar char="●"/>
              <a:defRPr sz="1280"/>
            </a:lvl4pPr>
            <a:lvl5pPr marL="3251149" lvl="4" indent="-406394">
              <a:spcBef>
                <a:spcPts val="0"/>
              </a:spcBef>
              <a:spcAft>
                <a:spcPts val="0"/>
              </a:spcAft>
              <a:buClr>
                <a:schemeClr val="dk1"/>
              </a:buClr>
              <a:buSzPts val="900"/>
              <a:buFont typeface="Nunito Sans"/>
              <a:buChar char="○"/>
              <a:defRPr sz="1280"/>
            </a:lvl5pPr>
            <a:lvl6pPr marL="3901379" lvl="5" indent="-406394">
              <a:spcBef>
                <a:spcPts val="0"/>
              </a:spcBef>
              <a:spcAft>
                <a:spcPts val="0"/>
              </a:spcAft>
              <a:buClr>
                <a:schemeClr val="dk1"/>
              </a:buClr>
              <a:buSzPts val="900"/>
              <a:buFont typeface="Nunito Sans"/>
              <a:buChar char="■"/>
              <a:defRPr sz="1280"/>
            </a:lvl6pPr>
            <a:lvl7pPr marL="4551609" lvl="6" indent="-406394">
              <a:spcBef>
                <a:spcPts val="0"/>
              </a:spcBef>
              <a:spcAft>
                <a:spcPts val="0"/>
              </a:spcAft>
              <a:buClr>
                <a:schemeClr val="dk1"/>
              </a:buClr>
              <a:buSzPts val="900"/>
              <a:buFont typeface="Nunito Sans"/>
              <a:buChar char="●"/>
              <a:defRPr sz="1280"/>
            </a:lvl7pPr>
            <a:lvl8pPr marL="5201839" lvl="7" indent="-406394">
              <a:spcBef>
                <a:spcPts val="0"/>
              </a:spcBef>
              <a:spcAft>
                <a:spcPts val="0"/>
              </a:spcAft>
              <a:buClr>
                <a:schemeClr val="dk1"/>
              </a:buClr>
              <a:buSzPts val="900"/>
              <a:buFont typeface="Nunito Sans"/>
              <a:buChar char="○"/>
              <a:defRPr sz="1280"/>
            </a:lvl8pPr>
            <a:lvl9pPr marL="5852069" lvl="8" indent="-406394">
              <a:spcBef>
                <a:spcPts val="0"/>
              </a:spcBef>
              <a:spcAft>
                <a:spcPts val="0"/>
              </a:spcAft>
              <a:buClr>
                <a:schemeClr val="dk1"/>
              </a:buClr>
              <a:buSzPts val="900"/>
              <a:buFont typeface="Nunito Sans"/>
              <a:buChar char="■"/>
              <a:defRPr sz="1280"/>
            </a:lvl9pPr>
          </a:lstStyle>
          <a:p>
            <a:endParaRPr/>
          </a:p>
        </p:txBody>
      </p:sp>
      <p:sp>
        <p:nvSpPr>
          <p:cNvPr id="230" name="Google Shape;230;p29"/>
          <p:cNvSpPr txBox="1">
            <a:spLocks noGrp="1"/>
          </p:cNvSpPr>
          <p:nvPr>
            <p:ph type="title"/>
          </p:nvPr>
        </p:nvSpPr>
        <p:spPr>
          <a:xfrm>
            <a:off x="2669582" y="2993823"/>
            <a:ext cx="4270933" cy="398684"/>
          </a:xfrm>
          <a:prstGeom prst="rect">
            <a:avLst/>
          </a:prstGeom>
        </p:spPr>
        <p:txBody>
          <a:bodyPr spcFirstLastPara="1" wrap="square" lIns="91425" tIns="91425" rIns="91425" bIns="0" anchor="t" anchorCtr="0">
            <a:spAutoFit/>
          </a:bodyPr>
          <a:lstStyle>
            <a:lvl1pPr lvl="0">
              <a:spcBef>
                <a:spcPts val="0"/>
              </a:spcBef>
              <a:spcAft>
                <a:spcPts val="0"/>
              </a:spcAft>
              <a:buNone/>
              <a:defRPr sz="1991" b="0">
                <a:solidFill>
                  <a:schemeClr val="accent1"/>
                </a:solidFill>
                <a:latin typeface="Poppins SemiBold"/>
                <a:ea typeface="Poppins SemiBold"/>
                <a:cs typeface="Poppins SemiBold"/>
                <a:sym typeface="Poppins SemiBold"/>
              </a:defRPr>
            </a:lvl1pPr>
            <a:lvl2pPr lvl="1">
              <a:spcBef>
                <a:spcPts val="0"/>
              </a:spcBef>
              <a:spcAft>
                <a:spcPts val="0"/>
              </a:spcAft>
              <a:buNone/>
              <a:defRPr sz="2844">
                <a:solidFill>
                  <a:schemeClr val="accent1"/>
                </a:solidFill>
                <a:latin typeface="Poppins SemiBold"/>
                <a:ea typeface="Poppins SemiBold"/>
                <a:cs typeface="Poppins SemiBold"/>
                <a:sym typeface="Poppins SemiBold"/>
              </a:defRPr>
            </a:lvl2pPr>
            <a:lvl3pPr lvl="2">
              <a:spcBef>
                <a:spcPts val="0"/>
              </a:spcBef>
              <a:spcAft>
                <a:spcPts val="0"/>
              </a:spcAft>
              <a:buNone/>
              <a:defRPr sz="2844">
                <a:solidFill>
                  <a:schemeClr val="accent1"/>
                </a:solidFill>
                <a:latin typeface="Poppins SemiBold"/>
                <a:ea typeface="Poppins SemiBold"/>
                <a:cs typeface="Poppins SemiBold"/>
                <a:sym typeface="Poppins SemiBold"/>
              </a:defRPr>
            </a:lvl3pPr>
            <a:lvl4pPr lvl="3">
              <a:spcBef>
                <a:spcPts val="0"/>
              </a:spcBef>
              <a:spcAft>
                <a:spcPts val="0"/>
              </a:spcAft>
              <a:buNone/>
              <a:defRPr sz="2844">
                <a:solidFill>
                  <a:schemeClr val="accent1"/>
                </a:solidFill>
                <a:latin typeface="Poppins SemiBold"/>
                <a:ea typeface="Poppins SemiBold"/>
                <a:cs typeface="Poppins SemiBold"/>
                <a:sym typeface="Poppins SemiBold"/>
              </a:defRPr>
            </a:lvl4pPr>
            <a:lvl5pPr lvl="4">
              <a:spcBef>
                <a:spcPts val="0"/>
              </a:spcBef>
              <a:spcAft>
                <a:spcPts val="0"/>
              </a:spcAft>
              <a:buNone/>
              <a:defRPr sz="2844">
                <a:solidFill>
                  <a:schemeClr val="accent1"/>
                </a:solidFill>
                <a:latin typeface="Poppins SemiBold"/>
                <a:ea typeface="Poppins SemiBold"/>
                <a:cs typeface="Poppins SemiBold"/>
                <a:sym typeface="Poppins SemiBold"/>
              </a:defRPr>
            </a:lvl5pPr>
            <a:lvl6pPr lvl="5">
              <a:spcBef>
                <a:spcPts val="0"/>
              </a:spcBef>
              <a:spcAft>
                <a:spcPts val="0"/>
              </a:spcAft>
              <a:buNone/>
              <a:defRPr sz="2844">
                <a:solidFill>
                  <a:schemeClr val="accent1"/>
                </a:solidFill>
                <a:latin typeface="Poppins SemiBold"/>
                <a:ea typeface="Poppins SemiBold"/>
                <a:cs typeface="Poppins SemiBold"/>
                <a:sym typeface="Poppins SemiBold"/>
              </a:defRPr>
            </a:lvl6pPr>
            <a:lvl7pPr lvl="6">
              <a:spcBef>
                <a:spcPts val="0"/>
              </a:spcBef>
              <a:spcAft>
                <a:spcPts val="0"/>
              </a:spcAft>
              <a:buNone/>
              <a:defRPr sz="2844">
                <a:solidFill>
                  <a:schemeClr val="accent1"/>
                </a:solidFill>
                <a:latin typeface="Poppins SemiBold"/>
                <a:ea typeface="Poppins SemiBold"/>
                <a:cs typeface="Poppins SemiBold"/>
                <a:sym typeface="Poppins SemiBold"/>
              </a:defRPr>
            </a:lvl7pPr>
            <a:lvl8pPr lvl="7">
              <a:spcBef>
                <a:spcPts val="0"/>
              </a:spcBef>
              <a:spcAft>
                <a:spcPts val="0"/>
              </a:spcAft>
              <a:buNone/>
              <a:defRPr sz="2844">
                <a:solidFill>
                  <a:schemeClr val="accent1"/>
                </a:solidFill>
                <a:latin typeface="Poppins SemiBold"/>
                <a:ea typeface="Poppins SemiBold"/>
                <a:cs typeface="Poppins SemiBold"/>
                <a:sym typeface="Poppins SemiBold"/>
              </a:defRPr>
            </a:lvl8pPr>
            <a:lvl9pPr lvl="8">
              <a:spcBef>
                <a:spcPts val="0"/>
              </a:spcBef>
              <a:spcAft>
                <a:spcPts val="0"/>
              </a:spcAft>
              <a:buNone/>
              <a:defRPr sz="2844">
                <a:solidFill>
                  <a:schemeClr val="accent1"/>
                </a:solidFill>
                <a:latin typeface="Poppins SemiBold"/>
                <a:ea typeface="Poppins SemiBold"/>
                <a:cs typeface="Poppins SemiBold"/>
                <a:sym typeface="Poppins SemiBold"/>
              </a:defRPr>
            </a:lvl9pPr>
          </a:lstStyle>
          <a:p>
            <a:endParaRPr/>
          </a:p>
        </p:txBody>
      </p:sp>
      <p:sp>
        <p:nvSpPr>
          <p:cNvPr id="231" name="Google Shape;231;p29"/>
          <p:cNvSpPr txBox="1">
            <a:spLocks noGrp="1"/>
          </p:cNvSpPr>
          <p:nvPr>
            <p:ph type="title" idx="4"/>
          </p:nvPr>
        </p:nvSpPr>
        <p:spPr>
          <a:xfrm>
            <a:off x="2669582" y="3687030"/>
            <a:ext cx="5117867" cy="447336"/>
          </a:xfrm>
          <a:prstGeom prst="rect">
            <a:avLst/>
          </a:prstGeom>
        </p:spPr>
        <p:txBody>
          <a:bodyPr spcFirstLastPara="1" wrap="square" lIns="91425" tIns="91425" rIns="91425" bIns="91425" anchor="t" anchorCtr="0">
            <a:spAutoFit/>
          </a:bodyPr>
          <a:lstStyle>
            <a:lvl1pPr lvl="0">
              <a:spcBef>
                <a:spcPts val="0"/>
              </a:spcBef>
              <a:spcAft>
                <a:spcPts val="0"/>
              </a:spcAft>
              <a:buNone/>
              <a:defRPr sz="1707" b="0">
                <a:latin typeface="Nunito Sans"/>
                <a:ea typeface="Nunito Sans"/>
                <a:cs typeface="Nunito Sans"/>
                <a:sym typeface="Nunito Sans"/>
              </a:defRPr>
            </a:lvl1pPr>
            <a:lvl2pPr lvl="1">
              <a:spcBef>
                <a:spcPts val="0"/>
              </a:spcBef>
              <a:spcAft>
                <a:spcPts val="0"/>
              </a:spcAft>
              <a:buNone/>
              <a:defRPr sz="2844">
                <a:latin typeface="Nunito Sans"/>
                <a:ea typeface="Nunito Sans"/>
                <a:cs typeface="Nunito Sans"/>
                <a:sym typeface="Nunito Sans"/>
              </a:defRPr>
            </a:lvl2pPr>
            <a:lvl3pPr lvl="2">
              <a:spcBef>
                <a:spcPts val="0"/>
              </a:spcBef>
              <a:spcAft>
                <a:spcPts val="0"/>
              </a:spcAft>
              <a:buNone/>
              <a:defRPr sz="2844">
                <a:latin typeface="Nunito Sans"/>
                <a:ea typeface="Nunito Sans"/>
                <a:cs typeface="Nunito Sans"/>
                <a:sym typeface="Nunito Sans"/>
              </a:defRPr>
            </a:lvl3pPr>
            <a:lvl4pPr lvl="3">
              <a:spcBef>
                <a:spcPts val="0"/>
              </a:spcBef>
              <a:spcAft>
                <a:spcPts val="0"/>
              </a:spcAft>
              <a:buNone/>
              <a:defRPr sz="2844">
                <a:latin typeface="Nunito Sans"/>
                <a:ea typeface="Nunito Sans"/>
                <a:cs typeface="Nunito Sans"/>
                <a:sym typeface="Nunito Sans"/>
              </a:defRPr>
            </a:lvl4pPr>
            <a:lvl5pPr lvl="4">
              <a:spcBef>
                <a:spcPts val="0"/>
              </a:spcBef>
              <a:spcAft>
                <a:spcPts val="0"/>
              </a:spcAft>
              <a:buNone/>
              <a:defRPr sz="2844">
                <a:latin typeface="Nunito Sans"/>
                <a:ea typeface="Nunito Sans"/>
                <a:cs typeface="Nunito Sans"/>
                <a:sym typeface="Nunito Sans"/>
              </a:defRPr>
            </a:lvl5pPr>
            <a:lvl6pPr lvl="5">
              <a:spcBef>
                <a:spcPts val="0"/>
              </a:spcBef>
              <a:spcAft>
                <a:spcPts val="0"/>
              </a:spcAft>
              <a:buNone/>
              <a:defRPr sz="2844">
                <a:latin typeface="Nunito Sans"/>
                <a:ea typeface="Nunito Sans"/>
                <a:cs typeface="Nunito Sans"/>
                <a:sym typeface="Nunito Sans"/>
              </a:defRPr>
            </a:lvl6pPr>
            <a:lvl7pPr lvl="6">
              <a:spcBef>
                <a:spcPts val="0"/>
              </a:spcBef>
              <a:spcAft>
                <a:spcPts val="0"/>
              </a:spcAft>
              <a:buNone/>
              <a:defRPr sz="2844">
                <a:latin typeface="Nunito Sans"/>
                <a:ea typeface="Nunito Sans"/>
                <a:cs typeface="Nunito Sans"/>
                <a:sym typeface="Nunito Sans"/>
              </a:defRPr>
            </a:lvl7pPr>
            <a:lvl8pPr lvl="7">
              <a:spcBef>
                <a:spcPts val="0"/>
              </a:spcBef>
              <a:spcAft>
                <a:spcPts val="0"/>
              </a:spcAft>
              <a:buNone/>
              <a:defRPr sz="2844">
                <a:latin typeface="Nunito Sans"/>
                <a:ea typeface="Nunito Sans"/>
                <a:cs typeface="Nunito Sans"/>
                <a:sym typeface="Nunito Sans"/>
              </a:defRPr>
            </a:lvl8pPr>
            <a:lvl9pPr lvl="8">
              <a:spcBef>
                <a:spcPts val="0"/>
              </a:spcBef>
              <a:spcAft>
                <a:spcPts val="0"/>
              </a:spcAft>
              <a:buNone/>
              <a:defRPr sz="2844">
                <a:latin typeface="Nunito Sans"/>
                <a:ea typeface="Nunito Sans"/>
                <a:cs typeface="Nunito Sans"/>
                <a:sym typeface="Nunito Sans"/>
              </a:defRPr>
            </a:lvl9pPr>
          </a:lstStyle>
          <a:p>
            <a:endParaRPr/>
          </a:p>
        </p:txBody>
      </p:sp>
      <p:sp>
        <p:nvSpPr>
          <p:cNvPr id="232" name="Google Shape;232;p29"/>
          <p:cNvSpPr>
            <a:spLocks noGrp="1"/>
          </p:cNvSpPr>
          <p:nvPr>
            <p:ph type="pic" idx="5"/>
          </p:nvPr>
        </p:nvSpPr>
        <p:spPr>
          <a:xfrm>
            <a:off x="439964" y="2703597"/>
            <a:ext cx="2004907" cy="2673209"/>
          </a:xfrm>
          <a:prstGeom prst="roundRect">
            <a:avLst>
              <a:gd name="adj" fmla="val 16667"/>
            </a:avLst>
          </a:prstGeom>
          <a:noFill/>
          <a:ln>
            <a:noFill/>
          </a:ln>
        </p:spPr>
      </p:sp>
      <p:pic>
        <p:nvPicPr>
          <p:cNvPr id="233" name="Google Shape;233;p29"/>
          <p:cNvPicPr preferRelativeResize="0"/>
          <p:nvPr/>
        </p:nvPicPr>
        <p:blipFill rotWithShape="1">
          <a:blip r:embed="rId3">
            <a:alphaModFix/>
          </a:blip>
          <a:srcRect t="49683" r="49117"/>
          <a:stretch/>
        </p:blipFill>
        <p:spPr>
          <a:xfrm>
            <a:off x="10513340" y="-2"/>
            <a:ext cx="2491466" cy="3284954"/>
          </a:xfrm>
          <a:prstGeom prst="rect">
            <a:avLst/>
          </a:prstGeom>
          <a:noFill/>
          <a:ln>
            <a:noFill/>
          </a:ln>
        </p:spPr>
      </p:pic>
      <p:sp>
        <p:nvSpPr>
          <p:cNvPr id="234" name="Google Shape;234;p29"/>
          <p:cNvSpPr txBox="1">
            <a:spLocks noGrp="1"/>
          </p:cNvSpPr>
          <p:nvPr>
            <p:ph type="title" idx="6"/>
          </p:nvPr>
        </p:nvSpPr>
        <p:spPr>
          <a:xfrm>
            <a:off x="325120" y="433494"/>
            <a:ext cx="8192853" cy="622320"/>
          </a:xfrm>
          <a:prstGeom prst="rect">
            <a:avLst/>
          </a:prstGeom>
        </p:spPr>
        <p:txBody>
          <a:bodyPr spcFirstLastPara="1" wrap="square" lIns="91425" tIns="91425" rIns="91425" bIns="91425" anchor="t" anchorCtr="0">
            <a:spAutoFit/>
          </a:bodyPr>
          <a:lstStyle>
            <a:lvl1pPr lvl="0">
              <a:spcBef>
                <a:spcPts val="0"/>
              </a:spcBef>
              <a:spcAft>
                <a:spcPts val="0"/>
              </a:spcAft>
              <a:buNone/>
              <a:defRPr sz="2844"/>
            </a:lvl1pPr>
            <a:lvl2pPr lvl="1">
              <a:spcBef>
                <a:spcPts val="0"/>
              </a:spcBef>
              <a:spcAft>
                <a:spcPts val="0"/>
              </a:spcAft>
              <a:buNone/>
              <a:defRPr sz="2844">
                <a:latin typeface="Poppins SemiBold"/>
                <a:ea typeface="Poppins SemiBold"/>
                <a:cs typeface="Poppins SemiBold"/>
                <a:sym typeface="Poppins SemiBold"/>
              </a:defRPr>
            </a:lvl2pPr>
            <a:lvl3pPr lvl="2">
              <a:spcBef>
                <a:spcPts val="0"/>
              </a:spcBef>
              <a:spcAft>
                <a:spcPts val="0"/>
              </a:spcAft>
              <a:buNone/>
              <a:defRPr sz="2844">
                <a:latin typeface="Poppins SemiBold"/>
                <a:ea typeface="Poppins SemiBold"/>
                <a:cs typeface="Poppins SemiBold"/>
                <a:sym typeface="Poppins SemiBold"/>
              </a:defRPr>
            </a:lvl3pPr>
            <a:lvl4pPr lvl="3">
              <a:spcBef>
                <a:spcPts val="0"/>
              </a:spcBef>
              <a:spcAft>
                <a:spcPts val="0"/>
              </a:spcAft>
              <a:buNone/>
              <a:defRPr sz="2844">
                <a:latin typeface="Poppins SemiBold"/>
                <a:ea typeface="Poppins SemiBold"/>
                <a:cs typeface="Poppins SemiBold"/>
                <a:sym typeface="Poppins SemiBold"/>
              </a:defRPr>
            </a:lvl4pPr>
            <a:lvl5pPr lvl="4">
              <a:spcBef>
                <a:spcPts val="0"/>
              </a:spcBef>
              <a:spcAft>
                <a:spcPts val="0"/>
              </a:spcAft>
              <a:buNone/>
              <a:defRPr sz="2844">
                <a:latin typeface="Poppins SemiBold"/>
                <a:ea typeface="Poppins SemiBold"/>
                <a:cs typeface="Poppins SemiBold"/>
                <a:sym typeface="Poppins SemiBold"/>
              </a:defRPr>
            </a:lvl5pPr>
            <a:lvl6pPr lvl="5">
              <a:spcBef>
                <a:spcPts val="0"/>
              </a:spcBef>
              <a:spcAft>
                <a:spcPts val="0"/>
              </a:spcAft>
              <a:buNone/>
              <a:defRPr sz="2844">
                <a:latin typeface="Poppins SemiBold"/>
                <a:ea typeface="Poppins SemiBold"/>
                <a:cs typeface="Poppins SemiBold"/>
                <a:sym typeface="Poppins SemiBold"/>
              </a:defRPr>
            </a:lvl6pPr>
            <a:lvl7pPr lvl="6">
              <a:spcBef>
                <a:spcPts val="0"/>
              </a:spcBef>
              <a:spcAft>
                <a:spcPts val="0"/>
              </a:spcAft>
              <a:buNone/>
              <a:defRPr sz="2844">
                <a:latin typeface="Poppins SemiBold"/>
                <a:ea typeface="Poppins SemiBold"/>
                <a:cs typeface="Poppins SemiBold"/>
                <a:sym typeface="Poppins SemiBold"/>
              </a:defRPr>
            </a:lvl7pPr>
            <a:lvl8pPr lvl="7">
              <a:spcBef>
                <a:spcPts val="0"/>
              </a:spcBef>
              <a:spcAft>
                <a:spcPts val="0"/>
              </a:spcAft>
              <a:buNone/>
              <a:defRPr sz="2844">
                <a:latin typeface="Poppins SemiBold"/>
                <a:ea typeface="Poppins SemiBold"/>
                <a:cs typeface="Poppins SemiBold"/>
                <a:sym typeface="Poppins SemiBold"/>
              </a:defRPr>
            </a:lvl8pPr>
            <a:lvl9pPr lvl="8">
              <a:spcBef>
                <a:spcPts val="0"/>
              </a:spcBef>
              <a:spcAft>
                <a:spcPts val="0"/>
              </a:spcAft>
              <a:buNone/>
              <a:defRPr sz="2844">
                <a:latin typeface="Poppins SemiBold"/>
                <a:ea typeface="Poppins SemiBold"/>
                <a:cs typeface="Poppins SemiBold"/>
                <a:sym typeface="Poppins SemiBold"/>
              </a:defRPr>
            </a:lvl9pPr>
          </a:lstStyle>
          <a:p>
            <a:endParaRPr/>
          </a:p>
        </p:txBody>
      </p:sp>
      <p:sp>
        <p:nvSpPr>
          <p:cNvPr id="235" name="Google Shape;235;p29"/>
          <p:cNvSpPr/>
          <p:nvPr/>
        </p:nvSpPr>
        <p:spPr>
          <a:xfrm>
            <a:off x="10385212" y="-2"/>
            <a:ext cx="2619594" cy="2981971"/>
          </a:xfrm>
          <a:custGeom>
            <a:avLst/>
            <a:gdLst/>
            <a:ahLst/>
            <a:cxnLst/>
            <a:rect l="l" t="t" r="r" b="b"/>
            <a:pathLst>
              <a:path w="65894" h="56257" extrusionOk="0">
                <a:moveTo>
                  <a:pt x="33226" y="18827"/>
                </a:moveTo>
                <a:lnTo>
                  <a:pt x="33115" y="20538"/>
                </a:lnTo>
                <a:lnTo>
                  <a:pt x="32966" y="22250"/>
                </a:lnTo>
                <a:lnTo>
                  <a:pt x="32743" y="23924"/>
                </a:lnTo>
                <a:lnTo>
                  <a:pt x="32445" y="25561"/>
                </a:lnTo>
                <a:lnTo>
                  <a:pt x="32110" y="27161"/>
                </a:lnTo>
                <a:lnTo>
                  <a:pt x="31701" y="28761"/>
                </a:lnTo>
                <a:lnTo>
                  <a:pt x="31217" y="30324"/>
                </a:lnTo>
                <a:lnTo>
                  <a:pt x="30696" y="31886"/>
                </a:lnTo>
                <a:lnTo>
                  <a:pt x="30212" y="33114"/>
                </a:lnTo>
                <a:lnTo>
                  <a:pt x="29692" y="34379"/>
                </a:lnTo>
                <a:lnTo>
                  <a:pt x="29133" y="35570"/>
                </a:lnTo>
                <a:lnTo>
                  <a:pt x="28538" y="36798"/>
                </a:lnTo>
                <a:lnTo>
                  <a:pt x="27868" y="37951"/>
                </a:lnTo>
                <a:lnTo>
                  <a:pt x="27199" y="39105"/>
                </a:lnTo>
                <a:lnTo>
                  <a:pt x="26455" y="40258"/>
                </a:lnTo>
                <a:lnTo>
                  <a:pt x="25673" y="41374"/>
                </a:lnTo>
                <a:lnTo>
                  <a:pt x="24855" y="42453"/>
                </a:lnTo>
                <a:lnTo>
                  <a:pt x="23999" y="43532"/>
                </a:lnTo>
                <a:lnTo>
                  <a:pt x="23143" y="44574"/>
                </a:lnTo>
                <a:lnTo>
                  <a:pt x="22176" y="45616"/>
                </a:lnTo>
                <a:lnTo>
                  <a:pt x="21208" y="46620"/>
                </a:lnTo>
                <a:lnTo>
                  <a:pt x="20204" y="47588"/>
                </a:lnTo>
                <a:lnTo>
                  <a:pt x="19162" y="48555"/>
                </a:lnTo>
                <a:lnTo>
                  <a:pt x="18083" y="49485"/>
                </a:lnTo>
                <a:lnTo>
                  <a:pt x="16520" y="50750"/>
                </a:lnTo>
                <a:lnTo>
                  <a:pt x="15069" y="51829"/>
                </a:lnTo>
                <a:lnTo>
                  <a:pt x="13693" y="52722"/>
                </a:lnTo>
                <a:lnTo>
                  <a:pt x="12428" y="53504"/>
                </a:lnTo>
                <a:lnTo>
                  <a:pt x="11237" y="54136"/>
                </a:lnTo>
                <a:lnTo>
                  <a:pt x="10158" y="54657"/>
                </a:lnTo>
                <a:lnTo>
                  <a:pt x="9153" y="55029"/>
                </a:lnTo>
                <a:lnTo>
                  <a:pt x="8223" y="55327"/>
                </a:lnTo>
                <a:lnTo>
                  <a:pt x="7367" y="55513"/>
                </a:lnTo>
                <a:lnTo>
                  <a:pt x="6586" y="55624"/>
                </a:lnTo>
                <a:lnTo>
                  <a:pt x="5879" y="55662"/>
                </a:lnTo>
                <a:lnTo>
                  <a:pt x="5247" y="55662"/>
                </a:lnTo>
                <a:lnTo>
                  <a:pt x="4688" y="55550"/>
                </a:lnTo>
                <a:lnTo>
                  <a:pt x="4205" y="55438"/>
                </a:lnTo>
                <a:lnTo>
                  <a:pt x="3758" y="55290"/>
                </a:lnTo>
                <a:lnTo>
                  <a:pt x="3386" y="55141"/>
                </a:lnTo>
                <a:lnTo>
                  <a:pt x="3014" y="54917"/>
                </a:lnTo>
                <a:lnTo>
                  <a:pt x="2679" y="54657"/>
                </a:lnTo>
                <a:lnTo>
                  <a:pt x="2344" y="54359"/>
                </a:lnTo>
                <a:lnTo>
                  <a:pt x="2047" y="54024"/>
                </a:lnTo>
                <a:lnTo>
                  <a:pt x="1786" y="53652"/>
                </a:lnTo>
                <a:lnTo>
                  <a:pt x="1526" y="53280"/>
                </a:lnTo>
                <a:lnTo>
                  <a:pt x="1303" y="52834"/>
                </a:lnTo>
                <a:lnTo>
                  <a:pt x="1117" y="52387"/>
                </a:lnTo>
                <a:lnTo>
                  <a:pt x="968" y="51904"/>
                </a:lnTo>
                <a:lnTo>
                  <a:pt x="819" y="51383"/>
                </a:lnTo>
                <a:lnTo>
                  <a:pt x="744" y="50825"/>
                </a:lnTo>
                <a:lnTo>
                  <a:pt x="670" y="50267"/>
                </a:lnTo>
                <a:lnTo>
                  <a:pt x="596" y="49671"/>
                </a:lnTo>
                <a:lnTo>
                  <a:pt x="596" y="49076"/>
                </a:lnTo>
                <a:lnTo>
                  <a:pt x="596" y="48406"/>
                </a:lnTo>
                <a:lnTo>
                  <a:pt x="633" y="47737"/>
                </a:lnTo>
                <a:lnTo>
                  <a:pt x="744" y="46844"/>
                </a:lnTo>
                <a:lnTo>
                  <a:pt x="893" y="45951"/>
                </a:lnTo>
                <a:lnTo>
                  <a:pt x="1117" y="45020"/>
                </a:lnTo>
                <a:lnTo>
                  <a:pt x="1340" y="44053"/>
                </a:lnTo>
                <a:lnTo>
                  <a:pt x="1637" y="43123"/>
                </a:lnTo>
                <a:lnTo>
                  <a:pt x="1972" y="42155"/>
                </a:lnTo>
                <a:lnTo>
                  <a:pt x="2344" y="41188"/>
                </a:lnTo>
                <a:lnTo>
                  <a:pt x="2754" y="40258"/>
                </a:lnTo>
                <a:lnTo>
                  <a:pt x="3237" y="39291"/>
                </a:lnTo>
                <a:lnTo>
                  <a:pt x="3721" y="38323"/>
                </a:lnTo>
                <a:lnTo>
                  <a:pt x="4279" y="37356"/>
                </a:lnTo>
                <a:lnTo>
                  <a:pt x="4837" y="36426"/>
                </a:lnTo>
                <a:lnTo>
                  <a:pt x="5470" y="35458"/>
                </a:lnTo>
                <a:lnTo>
                  <a:pt x="6102" y="34528"/>
                </a:lnTo>
                <a:lnTo>
                  <a:pt x="6809" y="33635"/>
                </a:lnTo>
                <a:lnTo>
                  <a:pt x="7553" y="32705"/>
                </a:lnTo>
                <a:lnTo>
                  <a:pt x="8186" y="31961"/>
                </a:lnTo>
                <a:lnTo>
                  <a:pt x="8893" y="31142"/>
                </a:lnTo>
                <a:lnTo>
                  <a:pt x="9674" y="30361"/>
                </a:lnTo>
                <a:lnTo>
                  <a:pt x="10530" y="29505"/>
                </a:lnTo>
                <a:lnTo>
                  <a:pt x="11423" y="28687"/>
                </a:lnTo>
                <a:lnTo>
                  <a:pt x="12390" y="27831"/>
                </a:lnTo>
                <a:lnTo>
                  <a:pt x="13432" y="26975"/>
                </a:lnTo>
                <a:lnTo>
                  <a:pt x="14548" y="26156"/>
                </a:lnTo>
                <a:lnTo>
                  <a:pt x="15702" y="25338"/>
                </a:lnTo>
                <a:lnTo>
                  <a:pt x="16967" y="24519"/>
                </a:lnTo>
                <a:lnTo>
                  <a:pt x="18269" y="23738"/>
                </a:lnTo>
                <a:lnTo>
                  <a:pt x="19683" y="22994"/>
                </a:lnTo>
                <a:lnTo>
                  <a:pt x="21134" y="22287"/>
                </a:lnTo>
                <a:lnTo>
                  <a:pt x="22697" y="21580"/>
                </a:lnTo>
                <a:lnTo>
                  <a:pt x="24297" y="20948"/>
                </a:lnTo>
                <a:lnTo>
                  <a:pt x="26008" y="20389"/>
                </a:lnTo>
                <a:lnTo>
                  <a:pt x="26938" y="20092"/>
                </a:lnTo>
                <a:lnTo>
                  <a:pt x="27831" y="19831"/>
                </a:lnTo>
                <a:lnTo>
                  <a:pt x="28761" y="19608"/>
                </a:lnTo>
                <a:lnTo>
                  <a:pt x="29654" y="19422"/>
                </a:lnTo>
                <a:lnTo>
                  <a:pt x="30547" y="19236"/>
                </a:lnTo>
                <a:lnTo>
                  <a:pt x="31440" y="19087"/>
                </a:lnTo>
                <a:lnTo>
                  <a:pt x="32333" y="18938"/>
                </a:lnTo>
                <a:lnTo>
                  <a:pt x="33226" y="18827"/>
                </a:lnTo>
                <a:close/>
                <a:moveTo>
                  <a:pt x="30696" y="0"/>
                </a:moveTo>
                <a:lnTo>
                  <a:pt x="31105" y="1377"/>
                </a:lnTo>
                <a:lnTo>
                  <a:pt x="31515" y="2865"/>
                </a:lnTo>
                <a:lnTo>
                  <a:pt x="31887" y="4502"/>
                </a:lnTo>
                <a:lnTo>
                  <a:pt x="32259" y="6251"/>
                </a:lnTo>
                <a:lnTo>
                  <a:pt x="32557" y="8074"/>
                </a:lnTo>
                <a:lnTo>
                  <a:pt x="32854" y="10009"/>
                </a:lnTo>
                <a:lnTo>
                  <a:pt x="33077" y="12055"/>
                </a:lnTo>
                <a:lnTo>
                  <a:pt x="33226" y="14139"/>
                </a:lnTo>
                <a:lnTo>
                  <a:pt x="33263" y="16222"/>
                </a:lnTo>
                <a:lnTo>
                  <a:pt x="33263" y="18231"/>
                </a:lnTo>
                <a:lnTo>
                  <a:pt x="32333" y="18343"/>
                </a:lnTo>
                <a:lnTo>
                  <a:pt x="31440" y="18492"/>
                </a:lnTo>
                <a:lnTo>
                  <a:pt x="30510" y="18641"/>
                </a:lnTo>
                <a:lnTo>
                  <a:pt x="29580" y="18827"/>
                </a:lnTo>
                <a:lnTo>
                  <a:pt x="28650" y="19013"/>
                </a:lnTo>
                <a:lnTo>
                  <a:pt x="27720" y="19273"/>
                </a:lnTo>
                <a:lnTo>
                  <a:pt x="26789" y="19534"/>
                </a:lnTo>
                <a:lnTo>
                  <a:pt x="25822" y="19831"/>
                </a:lnTo>
                <a:lnTo>
                  <a:pt x="24111" y="20389"/>
                </a:lnTo>
                <a:lnTo>
                  <a:pt x="22436" y="21059"/>
                </a:lnTo>
                <a:lnTo>
                  <a:pt x="20874" y="21729"/>
                </a:lnTo>
                <a:lnTo>
                  <a:pt x="19385" y="22473"/>
                </a:lnTo>
                <a:lnTo>
                  <a:pt x="17971" y="23217"/>
                </a:lnTo>
                <a:lnTo>
                  <a:pt x="16632" y="24036"/>
                </a:lnTo>
                <a:lnTo>
                  <a:pt x="15367" y="24854"/>
                </a:lnTo>
                <a:lnTo>
                  <a:pt x="14176" y="25673"/>
                </a:lnTo>
                <a:lnTo>
                  <a:pt x="13060" y="26529"/>
                </a:lnTo>
                <a:lnTo>
                  <a:pt x="12018" y="27384"/>
                </a:lnTo>
                <a:lnTo>
                  <a:pt x="11014" y="28240"/>
                </a:lnTo>
                <a:lnTo>
                  <a:pt x="10083" y="29096"/>
                </a:lnTo>
                <a:lnTo>
                  <a:pt x="9265" y="29914"/>
                </a:lnTo>
                <a:lnTo>
                  <a:pt x="8446" y="30770"/>
                </a:lnTo>
                <a:lnTo>
                  <a:pt x="7739" y="31551"/>
                </a:lnTo>
                <a:lnTo>
                  <a:pt x="7070" y="32333"/>
                </a:lnTo>
                <a:lnTo>
                  <a:pt x="6326" y="33263"/>
                </a:lnTo>
                <a:lnTo>
                  <a:pt x="5619" y="34193"/>
                </a:lnTo>
                <a:lnTo>
                  <a:pt x="4949" y="35161"/>
                </a:lnTo>
                <a:lnTo>
                  <a:pt x="4354" y="36091"/>
                </a:lnTo>
                <a:lnTo>
                  <a:pt x="3758" y="37095"/>
                </a:lnTo>
                <a:lnTo>
                  <a:pt x="3200" y="38063"/>
                </a:lnTo>
                <a:lnTo>
                  <a:pt x="2679" y="39030"/>
                </a:lnTo>
                <a:lnTo>
                  <a:pt x="2196" y="40035"/>
                </a:lnTo>
                <a:lnTo>
                  <a:pt x="1786" y="41002"/>
                </a:lnTo>
                <a:lnTo>
                  <a:pt x="1414" y="41969"/>
                </a:lnTo>
                <a:lnTo>
                  <a:pt x="1042" y="42974"/>
                </a:lnTo>
                <a:lnTo>
                  <a:pt x="782" y="43941"/>
                </a:lnTo>
                <a:lnTo>
                  <a:pt x="521" y="44872"/>
                </a:lnTo>
                <a:lnTo>
                  <a:pt x="298" y="45839"/>
                </a:lnTo>
                <a:lnTo>
                  <a:pt x="149" y="46769"/>
                </a:lnTo>
                <a:lnTo>
                  <a:pt x="38" y="47699"/>
                </a:lnTo>
                <a:lnTo>
                  <a:pt x="0" y="48406"/>
                </a:lnTo>
                <a:lnTo>
                  <a:pt x="0" y="49113"/>
                </a:lnTo>
                <a:lnTo>
                  <a:pt x="0" y="49746"/>
                </a:lnTo>
                <a:lnTo>
                  <a:pt x="75" y="50415"/>
                </a:lnTo>
                <a:lnTo>
                  <a:pt x="149" y="51011"/>
                </a:lnTo>
                <a:lnTo>
                  <a:pt x="261" y="51606"/>
                </a:lnTo>
                <a:lnTo>
                  <a:pt x="410" y="52164"/>
                </a:lnTo>
                <a:lnTo>
                  <a:pt x="596" y="52685"/>
                </a:lnTo>
                <a:lnTo>
                  <a:pt x="819" y="53169"/>
                </a:lnTo>
                <a:lnTo>
                  <a:pt x="1042" y="53615"/>
                </a:lnTo>
                <a:lnTo>
                  <a:pt x="1340" y="54062"/>
                </a:lnTo>
                <a:lnTo>
                  <a:pt x="1637" y="54434"/>
                </a:lnTo>
                <a:lnTo>
                  <a:pt x="1972" y="54806"/>
                </a:lnTo>
                <a:lnTo>
                  <a:pt x="2307" y="55141"/>
                </a:lnTo>
                <a:lnTo>
                  <a:pt x="2716" y="55401"/>
                </a:lnTo>
                <a:lnTo>
                  <a:pt x="3126" y="55662"/>
                </a:lnTo>
                <a:lnTo>
                  <a:pt x="3721" y="55922"/>
                </a:lnTo>
                <a:lnTo>
                  <a:pt x="4391" y="56108"/>
                </a:lnTo>
                <a:lnTo>
                  <a:pt x="5098" y="56220"/>
                </a:lnTo>
                <a:lnTo>
                  <a:pt x="5842" y="56257"/>
                </a:lnTo>
                <a:lnTo>
                  <a:pt x="6437" y="56257"/>
                </a:lnTo>
                <a:lnTo>
                  <a:pt x="7107" y="56182"/>
                </a:lnTo>
                <a:lnTo>
                  <a:pt x="7777" y="56034"/>
                </a:lnTo>
                <a:lnTo>
                  <a:pt x="8484" y="55885"/>
                </a:lnTo>
                <a:lnTo>
                  <a:pt x="9190" y="55624"/>
                </a:lnTo>
                <a:lnTo>
                  <a:pt x="9935" y="55364"/>
                </a:lnTo>
                <a:lnTo>
                  <a:pt x="10716" y="55029"/>
                </a:lnTo>
                <a:lnTo>
                  <a:pt x="11497" y="54657"/>
                </a:lnTo>
                <a:lnTo>
                  <a:pt x="12316" y="54248"/>
                </a:lnTo>
                <a:lnTo>
                  <a:pt x="13134" y="53764"/>
                </a:lnTo>
                <a:lnTo>
                  <a:pt x="13990" y="53243"/>
                </a:lnTo>
                <a:lnTo>
                  <a:pt x="14846" y="52685"/>
                </a:lnTo>
                <a:lnTo>
                  <a:pt x="15702" y="52090"/>
                </a:lnTo>
                <a:lnTo>
                  <a:pt x="16595" y="51420"/>
                </a:lnTo>
                <a:lnTo>
                  <a:pt x="17525" y="50713"/>
                </a:lnTo>
                <a:lnTo>
                  <a:pt x="18455" y="49969"/>
                </a:lnTo>
                <a:lnTo>
                  <a:pt x="19571" y="49002"/>
                </a:lnTo>
                <a:lnTo>
                  <a:pt x="20613" y="48034"/>
                </a:lnTo>
                <a:lnTo>
                  <a:pt x="21655" y="47030"/>
                </a:lnTo>
                <a:lnTo>
                  <a:pt x="22622" y="46025"/>
                </a:lnTo>
                <a:lnTo>
                  <a:pt x="23590" y="44983"/>
                </a:lnTo>
                <a:lnTo>
                  <a:pt x="24483" y="43904"/>
                </a:lnTo>
                <a:lnTo>
                  <a:pt x="25338" y="42825"/>
                </a:lnTo>
                <a:lnTo>
                  <a:pt x="26157" y="41709"/>
                </a:lnTo>
                <a:lnTo>
                  <a:pt x="26938" y="40593"/>
                </a:lnTo>
                <a:lnTo>
                  <a:pt x="27682" y="39439"/>
                </a:lnTo>
                <a:lnTo>
                  <a:pt x="28389" y="38249"/>
                </a:lnTo>
                <a:lnTo>
                  <a:pt x="29059" y="37058"/>
                </a:lnTo>
                <a:lnTo>
                  <a:pt x="29654" y="35830"/>
                </a:lnTo>
                <a:lnTo>
                  <a:pt x="30250" y="34602"/>
                </a:lnTo>
                <a:lnTo>
                  <a:pt x="30771" y="33337"/>
                </a:lnTo>
                <a:lnTo>
                  <a:pt x="31254" y="32072"/>
                </a:lnTo>
                <a:lnTo>
                  <a:pt x="31812" y="30510"/>
                </a:lnTo>
                <a:lnTo>
                  <a:pt x="32259" y="28910"/>
                </a:lnTo>
                <a:lnTo>
                  <a:pt x="32705" y="27273"/>
                </a:lnTo>
                <a:lnTo>
                  <a:pt x="33040" y="25636"/>
                </a:lnTo>
                <a:lnTo>
                  <a:pt x="33338" y="23961"/>
                </a:lnTo>
                <a:lnTo>
                  <a:pt x="33561" y="22250"/>
                </a:lnTo>
                <a:lnTo>
                  <a:pt x="33710" y="20538"/>
                </a:lnTo>
                <a:lnTo>
                  <a:pt x="33822" y="18790"/>
                </a:lnTo>
                <a:lnTo>
                  <a:pt x="35421" y="18678"/>
                </a:lnTo>
                <a:lnTo>
                  <a:pt x="36947" y="18678"/>
                </a:lnTo>
                <a:lnTo>
                  <a:pt x="38510" y="18752"/>
                </a:lnTo>
                <a:lnTo>
                  <a:pt x="40035" y="18901"/>
                </a:lnTo>
                <a:lnTo>
                  <a:pt x="41523" y="19124"/>
                </a:lnTo>
                <a:lnTo>
                  <a:pt x="43012" y="19422"/>
                </a:lnTo>
                <a:lnTo>
                  <a:pt x="44463" y="19831"/>
                </a:lnTo>
                <a:lnTo>
                  <a:pt x="45877" y="20315"/>
                </a:lnTo>
                <a:lnTo>
                  <a:pt x="46807" y="20650"/>
                </a:lnTo>
                <a:lnTo>
                  <a:pt x="47700" y="21022"/>
                </a:lnTo>
                <a:lnTo>
                  <a:pt x="48556" y="21431"/>
                </a:lnTo>
                <a:lnTo>
                  <a:pt x="49449" y="21878"/>
                </a:lnTo>
                <a:lnTo>
                  <a:pt x="50304" y="22361"/>
                </a:lnTo>
                <a:lnTo>
                  <a:pt x="51160" y="22882"/>
                </a:lnTo>
                <a:lnTo>
                  <a:pt x="52016" y="23440"/>
                </a:lnTo>
                <a:lnTo>
                  <a:pt x="52872" y="24036"/>
                </a:lnTo>
                <a:lnTo>
                  <a:pt x="53690" y="24631"/>
                </a:lnTo>
                <a:lnTo>
                  <a:pt x="54509" y="25264"/>
                </a:lnTo>
                <a:lnTo>
                  <a:pt x="55327" y="25933"/>
                </a:lnTo>
                <a:lnTo>
                  <a:pt x="56109" y="26677"/>
                </a:lnTo>
                <a:lnTo>
                  <a:pt x="56890" y="27384"/>
                </a:lnTo>
                <a:lnTo>
                  <a:pt x="57671" y="28166"/>
                </a:lnTo>
                <a:lnTo>
                  <a:pt x="58415" y="28984"/>
                </a:lnTo>
                <a:lnTo>
                  <a:pt x="59160" y="29803"/>
                </a:lnTo>
                <a:lnTo>
                  <a:pt x="60239" y="31068"/>
                </a:lnTo>
                <a:lnTo>
                  <a:pt x="61243" y="32370"/>
                </a:lnTo>
                <a:lnTo>
                  <a:pt x="62173" y="33635"/>
                </a:lnTo>
                <a:lnTo>
                  <a:pt x="63029" y="34937"/>
                </a:lnTo>
                <a:lnTo>
                  <a:pt x="63848" y="36202"/>
                </a:lnTo>
                <a:lnTo>
                  <a:pt x="64592" y="37430"/>
                </a:lnTo>
                <a:lnTo>
                  <a:pt x="65261" y="38621"/>
                </a:lnTo>
                <a:lnTo>
                  <a:pt x="65894" y="39811"/>
                </a:lnTo>
                <a:lnTo>
                  <a:pt x="65894" y="38546"/>
                </a:lnTo>
                <a:lnTo>
                  <a:pt x="65299" y="37467"/>
                </a:lnTo>
                <a:lnTo>
                  <a:pt x="64629" y="36351"/>
                </a:lnTo>
                <a:lnTo>
                  <a:pt x="63922" y="35198"/>
                </a:lnTo>
                <a:lnTo>
                  <a:pt x="63178" y="34044"/>
                </a:lnTo>
                <a:lnTo>
                  <a:pt x="62359" y="32891"/>
                </a:lnTo>
                <a:lnTo>
                  <a:pt x="61504" y="31738"/>
                </a:lnTo>
                <a:lnTo>
                  <a:pt x="60611" y="30584"/>
                </a:lnTo>
                <a:lnTo>
                  <a:pt x="59643" y="29431"/>
                </a:lnTo>
                <a:lnTo>
                  <a:pt x="58862" y="28575"/>
                </a:lnTo>
                <a:lnTo>
                  <a:pt x="58081" y="27756"/>
                </a:lnTo>
                <a:lnTo>
                  <a:pt x="57299" y="26975"/>
                </a:lnTo>
                <a:lnTo>
                  <a:pt x="56518" y="26231"/>
                </a:lnTo>
                <a:lnTo>
                  <a:pt x="55699" y="25487"/>
                </a:lnTo>
                <a:lnTo>
                  <a:pt x="54881" y="24817"/>
                </a:lnTo>
                <a:lnTo>
                  <a:pt x="54062" y="24147"/>
                </a:lnTo>
                <a:lnTo>
                  <a:pt x="53206" y="23552"/>
                </a:lnTo>
                <a:lnTo>
                  <a:pt x="52351" y="22957"/>
                </a:lnTo>
                <a:lnTo>
                  <a:pt x="51495" y="22399"/>
                </a:lnTo>
                <a:lnTo>
                  <a:pt x="50602" y="21878"/>
                </a:lnTo>
                <a:lnTo>
                  <a:pt x="49746" y="21357"/>
                </a:lnTo>
                <a:lnTo>
                  <a:pt x="48853" y="20910"/>
                </a:lnTo>
                <a:lnTo>
                  <a:pt x="47923" y="20501"/>
                </a:lnTo>
                <a:lnTo>
                  <a:pt x="47030" y="20092"/>
                </a:lnTo>
                <a:lnTo>
                  <a:pt x="46100" y="19757"/>
                </a:lnTo>
                <a:lnTo>
                  <a:pt x="44649" y="19273"/>
                </a:lnTo>
                <a:lnTo>
                  <a:pt x="43161" y="18864"/>
                </a:lnTo>
                <a:lnTo>
                  <a:pt x="41672" y="18529"/>
                </a:lnTo>
                <a:lnTo>
                  <a:pt x="40147" y="18306"/>
                </a:lnTo>
                <a:lnTo>
                  <a:pt x="38584" y="18157"/>
                </a:lnTo>
                <a:lnTo>
                  <a:pt x="37021" y="18083"/>
                </a:lnTo>
                <a:lnTo>
                  <a:pt x="35459" y="18083"/>
                </a:lnTo>
                <a:lnTo>
                  <a:pt x="33859" y="18194"/>
                </a:lnTo>
                <a:lnTo>
                  <a:pt x="33859" y="16148"/>
                </a:lnTo>
                <a:lnTo>
                  <a:pt x="33822" y="14101"/>
                </a:lnTo>
                <a:lnTo>
                  <a:pt x="33673" y="12018"/>
                </a:lnTo>
                <a:lnTo>
                  <a:pt x="33449" y="10009"/>
                </a:lnTo>
                <a:lnTo>
                  <a:pt x="33189" y="8074"/>
                </a:lnTo>
                <a:lnTo>
                  <a:pt x="32854" y="6251"/>
                </a:lnTo>
                <a:lnTo>
                  <a:pt x="32482" y="4502"/>
                </a:lnTo>
                <a:lnTo>
                  <a:pt x="32110" y="2865"/>
                </a:lnTo>
                <a:lnTo>
                  <a:pt x="31738" y="1377"/>
                </a:lnTo>
                <a:lnTo>
                  <a:pt x="31329" y="0"/>
                </a:lnTo>
                <a:close/>
              </a:path>
            </a:pathLst>
          </a:custGeom>
          <a:solidFill>
            <a:schemeClr val="lt2"/>
          </a:solidFill>
          <a:ln>
            <a:noFill/>
          </a:ln>
        </p:spPr>
        <p:txBody>
          <a:bodyPr spcFirstLastPara="1" wrap="square" lIns="130027" tIns="130027" rIns="130027" bIns="130027" anchor="ctr" anchorCtr="0">
            <a:noAutofit/>
          </a:bodyPr>
          <a:lstStyle/>
          <a:p>
            <a:pPr marL="0" lvl="0" indent="0" algn="l" rtl="0">
              <a:spcBef>
                <a:spcPts val="0"/>
              </a:spcBef>
              <a:spcAft>
                <a:spcPts val="0"/>
              </a:spcAft>
              <a:buNone/>
            </a:pPr>
            <a:endParaRPr sz="1991">
              <a:solidFill>
                <a:schemeClr val="dk1"/>
              </a:solidFill>
              <a:latin typeface="Nunito Sans"/>
              <a:ea typeface="Nunito Sans"/>
              <a:cs typeface="Nunito Sans"/>
              <a:sym typeface="Nunito Sans"/>
            </a:endParaRPr>
          </a:p>
        </p:txBody>
      </p:sp>
      <p:sp>
        <p:nvSpPr>
          <p:cNvPr id="236" name="Google Shape;236;p29"/>
          <p:cNvSpPr txBox="1"/>
          <p:nvPr/>
        </p:nvSpPr>
        <p:spPr>
          <a:xfrm>
            <a:off x="9557760" y="9102745"/>
            <a:ext cx="3121920" cy="415841"/>
          </a:xfrm>
          <a:prstGeom prst="rect">
            <a:avLst/>
          </a:prstGeom>
          <a:noFill/>
          <a:ln>
            <a:noFill/>
          </a:ln>
        </p:spPr>
        <p:txBody>
          <a:bodyPr spcFirstLastPara="1" wrap="square" lIns="130027" tIns="130027" rIns="130027" bIns="130027" anchor="t" anchorCtr="0">
            <a:spAutoFit/>
          </a:bodyPr>
          <a:lstStyle/>
          <a:p>
            <a:pPr marL="0" lvl="0" indent="0" algn="r" rtl="0">
              <a:spcBef>
                <a:spcPts val="0"/>
              </a:spcBef>
              <a:spcAft>
                <a:spcPts val="0"/>
              </a:spcAft>
              <a:buNone/>
            </a:pPr>
            <a:fld id="{00000000-1234-1234-1234-123412341234}" type="slidenum">
              <a:rPr lang="en" sz="996">
                <a:solidFill>
                  <a:schemeClr val="accent5"/>
                </a:solidFill>
                <a:latin typeface="Nunito Sans"/>
                <a:ea typeface="Nunito Sans"/>
                <a:cs typeface="Nunito Sans"/>
                <a:sym typeface="Nunito Sans"/>
              </a:rPr>
              <a:pPr marL="0" lvl="0" indent="0" algn="r" rtl="0">
                <a:spcBef>
                  <a:spcPts val="0"/>
                </a:spcBef>
                <a:spcAft>
                  <a:spcPts val="0"/>
                </a:spcAft>
                <a:buNone/>
              </a:pPr>
              <a:t>‹#›</a:t>
            </a:fld>
            <a:endParaRPr sz="996">
              <a:solidFill>
                <a:schemeClr val="accent5"/>
              </a:solidFill>
              <a:latin typeface="Nunito Sans"/>
              <a:ea typeface="Nunito Sans"/>
              <a:cs typeface="Nunito Sans"/>
              <a:sym typeface="Nunito Sans"/>
            </a:endParaRPr>
          </a:p>
        </p:txBody>
      </p:sp>
      <p:sp>
        <p:nvSpPr>
          <p:cNvPr id="237" name="Google Shape;237;p29"/>
          <p:cNvSpPr txBox="1">
            <a:spLocks noGrp="1"/>
          </p:cNvSpPr>
          <p:nvPr>
            <p:ph type="subTitle" idx="7"/>
          </p:nvPr>
        </p:nvSpPr>
        <p:spPr>
          <a:xfrm>
            <a:off x="325120" y="9102744"/>
            <a:ext cx="1586773" cy="590507"/>
          </a:xfrm>
          <a:prstGeom prst="rect">
            <a:avLst/>
          </a:prstGeom>
        </p:spPr>
        <p:txBody>
          <a:bodyPr spcFirstLastPara="1" wrap="square" lIns="91425" tIns="91425" rIns="91425" bIns="91425" anchor="t" anchorCtr="0">
            <a:noAutofit/>
          </a:bodyPr>
          <a:lstStyle>
            <a:lvl1pPr lvl="0">
              <a:spcBef>
                <a:spcPts val="0"/>
              </a:spcBef>
              <a:spcAft>
                <a:spcPts val="0"/>
              </a:spcAft>
              <a:buNone/>
              <a:defRPr sz="996">
                <a:solidFill>
                  <a:schemeClr val="accent5"/>
                </a:solidFill>
                <a:latin typeface="Nunito Sans"/>
                <a:ea typeface="Nunito Sans"/>
                <a:cs typeface="Nunito Sans"/>
                <a:sym typeface="Nunito Sans"/>
              </a:defRPr>
            </a:lvl1pPr>
            <a:lvl2pPr lvl="1">
              <a:spcBef>
                <a:spcPts val="0"/>
              </a:spcBef>
              <a:spcAft>
                <a:spcPts val="0"/>
              </a:spcAft>
              <a:buSzPts val="700"/>
              <a:buFont typeface="Nunito Sans"/>
              <a:buNone/>
              <a:defRPr sz="996">
                <a:latin typeface="Nunito Sans"/>
                <a:ea typeface="Nunito Sans"/>
                <a:cs typeface="Nunito Sans"/>
                <a:sym typeface="Nunito Sans"/>
              </a:defRPr>
            </a:lvl2pPr>
            <a:lvl3pPr lvl="2">
              <a:spcBef>
                <a:spcPts val="0"/>
              </a:spcBef>
              <a:spcAft>
                <a:spcPts val="0"/>
              </a:spcAft>
              <a:buSzPts val="700"/>
              <a:buFont typeface="Nunito Sans"/>
              <a:buNone/>
              <a:defRPr sz="996">
                <a:latin typeface="Nunito Sans"/>
                <a:ea typeface="Nunito Sans"/>
                <a:cs typeface="Nunito Sans"/>
                <a:sym typeface="Nunito Sans"/>
              </a:defRPr>
            </a:lvl3pPr>
            <a:lvl4pPr lvl="3">
              <a:spcBef>
                <a:spcPts val="0"/>
              </a:spcBef>
              <a:spcAft>
                <a:spcPts val="0"/>
              </a:spcAft>
              <a:buSzPts val="700"/>
              <a:buFont typeface="Nunito Sans"/>
              <a:buNone/>
              <a:defRPr sz="996">
                <a:latin typeface="Nunito Sans"/>
                <a:ea typeface="Nunito Sans"/>
                <a:cs typeface="Nunito Sans"/>
                <a:sym typeface="Nunito Sans"/>
              </a:defRPr>
            </a:lvl4pPr>
            <a:lvl5pPr lvl="4">
              <a:spcBef>
                <a:spcPts val="0"/>
              </a:spcBef>
              <a:spcAft>
                <a:spcPts val="0"/>
              </a:spcAft>
              <a:buSzPts val="700"/>
              <a:buFont typeface="Nunito Sans"/>
              <a:buNone/>
              <a:defRPr sz="996">
                <a:latin typeface="Nunito Sans"/>
                <a:ea typeface="Nunito Sans"/>
                <a:cs typeface="Nunito Sans"/>
                <a:sym typeface="Nunito Sans"/>
              </a:defRPr>
            </a:lvl5pPr>
            <a:lvl6pPr lvl="5">
              <a:spcBef>
                <a:spcPts val="0"/>
              </a:spcBef>
              <a:spcAft>
                <a:spcPts val="0"/>
              </a:spcAft>
              <a:buSzPts val="700"/>
              <a:buFont typeface="Nunito Sans"/>
              <a:buNone/>
              <a:defRPr sz="996">
                <a:latin typeface="Nunito Sans"/>
                <a:ea typeface="Nunito Sans"/>
                <a:cs typeface="Nunito Sans"/>
                <a:sym typeface="Nunito Sans"/>
              </a:defRPr>
            </a:lvl6pPr>
            <a:lvl7pPr lvl="6">
              <a:spcBef>
                <a:spcPts val="0"/>
              </a:spcBef>
              <a:spcAft>
                <a:spcPts val="0"/>
              </a:spcAft>
              <a:buSzPts val="700"/>
              <a:buFont typeface="Nunito Sans"/>
              <a:buNone/>
              <a:defRPr sz="996">
                <a:latin typeface="Nunito Sans"/>
                <a:ea typeface="Nunito Sans"/>
                <a:cs typeface="Nunito Sans"/>
                <a:sym typeface="Nunito Sans"/>
              </a:defRPr>
            </a:lvl7pPr>
            <a:lvl8pPr lvl="7">
              <a:spcBef>
                <a:spcPts val="0"/>
              </a:spcBef>
              <a:spcAft>
                <a:spcPts val="0"/>
              </a:spcAft>
              <a:buSzPts val="700"/>
              <a:buFont typeface="Nunito Sans"/>
              <a:buNone/>
              <a:defRPr sz="996">
                <a:latin typeface="Nunito Sans"/>
                <a:ea typeface="Nunito Sans"/>
                <a:cs typeface="Nunito Sans"/>
                <a:sym typeface="Nunito Sans"/>
              </a:defRPr>
            </a:lvl8pPr>
            <a:lvl9pPr lvl="8">
              <a:spcBef>
                <a:spcPts val="0"/>
              </a:spcBef>
              <a:spcAft>
                <a:spcPts val="0"/>
              </a:spcAft>
              <a:buSzPts val="700"/>
              <a:buFont typeface="Nunito Sans"/>
              <a:buNone/>
              <a:defRPr sz="996">
                <a:latin typeface="Nunito Sans"/>
                <a:ea typeface="Nunito Sans"/>
                <a:cs typeface="Nunito Sans"/>
                <a:sym typeface="Nunito Sans"/>
              </a:defRPr>
            </a:lvl9pPr>
          </a:lstStyle>
          <a:p>
            <a:endParaRPr/>
          </a:p>
        </p:txBody>
      </p:sp>
    </p:spTree>
    <p:extLst>
      <p:ext uri="{BB962C8B-B14F-4D97-AF65-F5344CB8AC3E}">
        <p14:creationId xmlns:p14="http://schemas.microsoft.com/office/powerpoint/2010/main" val="2137335125"/>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matchingName="Three big ideas - Alt 3">
  <p:cSld name="Three big ideas - Alt 3">
    <p:spTree>
      <p:nvGrpSpPr>
        <p:cNvPr id="1" name="Shape 238"/>
        <p:cNvGrpSpPr/>
        <p:nvPr/>
      </p:nvGrpSpPr>
      <p:grpSpPr>
        <a:xfrm>
          <a:off x="0" y="0"/>
          <a:ext cx="0" cy="0"/>
          <a:chOff x="0" y="0"/>
          <a:chExt cx="0" cy="0"/>
        </a:xfrm>
      </p:grpSpPr>
      <p:pic>
        <p:nvPicPr>
          <p:cNvPr id="239" name="Google Shape;239;p30"/>
          <p:cNvPicPr preferRelativeResize="0"/>
          <p:nvPr/>
        </p:nvPicPr>
        <p:blipFill rotWithShape="1">
          <a:blip r:embed="rId2">
            <a:alphaModFix/>
          </a:blip>
          <a:srcRect l="535" t="71891" r="33362"/>
          <a:stretch/>
        </p:blipFill>
        <p:spPr>
          <a:xfrm>
            <a:off x="7998862" y="1"/>
            <a:ext cx="5005938" cy="2838185"/>
          </a:xfrm>
          <a:prstGeom prst="rect">
            <a:avLst/>
          </a:prstGeom>
          <a:noFill/>
          <a:ln>
            <a:noFill/>
          </a:ln>
        </p:spPr>
      </p:pic>
      <p:sp>
        <p:nvSpPr>
          <p:cNvPr id="240" name="Google Shape;240;p30"/>
          <p:cNvSpPr txBox="1">
            <a:spLocks noGrp="1"/>
          </p:cNvSpPr>
          <p:nvPr>
            <p:ph type="body" idx="1"/>
          </p:nvPr>
        </p:nvSpPr>
        <p:spPr>
          <a:xfrm>
            <a:off x="1761280" y="2488462"/>
            <a:ext cx="1712640" cy="348207"/>
          </a:xfrm>
          <a:prstGeom prst="rect">
            <a:avLst/>
          </a:prstGeom>
        </p:spPr>
        <p:txBody>
          <a:bodyPr spcFirstLastPara="1" wrap="square" lIns="91425" tIns="91425" rIns="91425" bIns="91425" anchor="t" anchorCtr="0">
            <a:spAutoFit/>
          </a:bodyPr>
          <a:lstStyle>
            <a:lvl1pPr marL="650230" lvl="0" indent="-383816">
              <a:lnSpc>
                <a:spcPct val="115000"/>
              </a:lnSpc>
              <a:spcBef>
                <a:spcPts val="0"/>
              </a:spcBef>
              <a:spcAft>
                <a:spcPts val="0"/>
              </a:spcAft>
              <a:buClr>
                <a:schemeClr val="dk1"/>
              </a:buClr>
              <a:buSzPts val="650"/>
              <a:buFont typeface="Nunito Sans"/>
              <a:buChar char="●"/>
              <a:defRPr sz="924"/>
            </a:lvl1pPr>
            <a:lvl2pPr marL="1300460" lvl="1" indent="-383816">
              <a:lnSpc>
                <a:spcPct val="115000"/>
              </a:lnSpc>
              <a:spcBef>
                <a:spcPts val="0"/>
              </a:spcBef>
              <a:spcAft>
                <a:spcPts val="0"/>
              </a:spcAft>
              <a:buClr>
                <a:schemeClr val="dk1"/>
              </a:buClr>
              <a:buSzPts val="650"/>
              <a:buFont typeface="Nunito Sans"/>
              <a:buChar char="○"/>
              <a:defRPr sz="924"/>
            </a:lvl2pPr>
            <a:lvl3pPr marL="1950690" lvl="2" indent="-383816">
              <a:lnSpc>
                <a:spcPct val="115000"/>
              </a:lnSpc>
              <a:spcBef>
                <a:spcPts val="0"/>
              </a:spcBef>
              <a:spcAft>
                <a:spcPts val="0"/>
              </a:spcAft>
              <a:buClr>
                <a:schemeClr val="dk1"/>
              </a:buClr>
              <a:buSzPts val="650"/>
              <a:buFont typeface="Nunito Sans"/>
              <a:buChar char="■"/>
              <a:defRPr sz="924"/>
            </a:lvl3pPr>
            <a:lvl4pPr marL="2600919" lvl="3" indent="-383816">
              <a:lnSpc>
                <a:spcPct val="115000"/>
              </a:lnSpc>
              <a:spcBef>
                <a:spcPts val="0"/>
              </a:spcBef>
              <a:spcAft>
                <a:spcPts val="0"/>
              </a:spcAft>
              <a:buClr>
                <a:schemeClr val="dk1"/>
              </a:buClr>
              <a:buSzPts val="650"/>
              <a:buFont typeface="Nunito Sans"/>
              <a:buChar char="●"/>
              <a:defRPr sz="924"/>
            </a:lvl4pPr>
            <a:lvl5pPr marL="3251149" lvl="4" indent="-383816">
              <a:lnSpc>
                <a:spcPct val="115000"/>
              </a:lnSpc>
              <a:spcBef>
                <a:spcPts val="0"/>
              </a:spcBef>
              <a:spcAft>
                <a:spcPts val="0"/>
              </a:spcAft>
              <a:buClr>
                <a:schemeClr val="dk1"/>
              </a:buClr>
              <a:buSzPts val="650"/>
              <a:buFont typeface="Nunito Sans"/>
              <a:buChar char="○"/>
              <a:defRPr sz="924"/>
            </a:lvl5pPr>
            <a:lvl6pPr marL="3901379" lvl="5" indent="-383816">
              <a:lnSpc>
                <a:spcPct val="115000"/>
              </a:lnSpc>
              <a:spcBef>
                <a:spcPts val="0"/>
              </a:spcBef>
              <a:spcAft>
                <a:spcPts val="0"/>
              </a:spcAft>
              <a:buClr>
                <a:schemeClr val="dk1"/>
              </a:buClr>
              <a:buSzPts val="650"/>
              <a:buFont typeface="Nunito Sans"/>
              <a:buChar char="■"/>
              <a:defRPr sz="924"/>
            </a:lvl6pPr>
            <a:lvl7pPr marL="4551609" lvl="6" indent="-383816">
              <a:lnSpc>
                <a:spcPct val="115000"/>
              </a:lnSpc>
              <a:spcBef>
                <a:spcPts val="0"/>
              </a:spcBef>
              <a:spcAft>
                <a:spcPts val="0"/>
              </a:spcAft>
              <a:buClr>
                <a:schemeClr val="dk1"/>
              </a:buClr>
              <a:buSzPts val="650"/>
              <a:buFont typeface="Nunito Sans"/>
              <a:buChar char="●"/>
              <a:defRPr sz="924"/>
            </a:lvl7pPr>
            <a:lvl8pPr marL="5201839" lvl="7" indent="-383816">
              <a:lnSpc>
                <a:spcPct val="115000"/>
              </a:lnSpc>
              <a:spcBef>
                <a:spcPts val="0"/>
              </a:spcBef>
              <a:spcAft>
                <a:spcPts val="0"/>
              </a:spcAft>
              <a:buClr>
                <a:schemeClr val="dk1"/>
              </a:buClr>
              <a:buSzPts val="650"/>
              <a:buFont typeface="Nunito Sans"/>
              <a:buChar char="○"/>
              <a:defRPr sz="924"/>
            </a:lvl8pPr>
            <a:lvl9pPr marL="5852069" lvl="8" indent="-383816">
              <a:lnSpc>
                <a:spcPct val="115000"/>
              </a:lnSpc>
              <a:spcBef>
                <a:spcPts val="0"/>
              </a:spcBef>
              <a:spcAft>
                <a:spcPts val="0"/>
              </a:spcAft>
              <a:buClr>
                <a:schemeClr val="dk1"/>
              </a:buClr>
              <a:buSzPts val="650"/>
              <a:buFont typeface="Nunito Sans"/>
              <a:buChar char="■"/>
              <a:defRPr sz="924"/>
            </a:lvl9pPr>
          </a:lstStyle>
          <a:p>
            <a:endParaRPr/>
          </a:p>
        </p:txBody>
      </p:sp>
      <p:sp>
        <p:nvSpPr>
          <p:cNvPr id="241" name="Google Shape;241;p30"/>
          <p:cNvSpPr txBox="1">
            <a:spLocks noGrp="1"/>
          </p:cNvSpPr>
          <p:nvPr>
            <p:ph type="body" idx="2"/>
          </p:nvPr>
        </p:nvSpPr>
        <p:spPr>
          <a:xfrm>
            <a:off x="3497341" y="2488462"/>
            <a:ext cx="1712640" cy="348207"/>
          </a:xfrm>
          <a:prstGeom prst="rect">
            <a:avLst/>
          </a:prstGeom>
        </p:spPr>
        <p:txBody>
          <a:bodyPr spcFirstLastPara="1" wrap="square" lIns="91425" tIns="91425" rIns="91425" bIns="91425" anchor="t" anchorCtr="0">
            <a:spAutoFit/>
          </a:bodyPr>
          <a:lstStyle>
            <a:lvl1pPr marL="650230" lvl="0" indent="-383816">
              <a:lnSpc>
                <a:spcPct val="115000"/>
              </a:lnSpc>
              <a:spcBef>
                <a:spcPts val="0"/>
              </a:spcBef>
              <a:spcAft>
                <a:spcPts val="0"/>
              </a:spcAft>
              <a:buClr>
                <a:schemeClr val="dk1"/>
              </a:buClr>
              <a:buSzPts val="650"/>
              <a:buFont typeface="Nunito Sans"/>
              <a:buChar char="●"/>
              <a:defRPr sz="924"/>
            </a:lvl1pPr>
            <a:lvl2pPr marL="1300460" lvl="1" indent="-383816">
              <a:lnSpc>
                <a:spcPct val="115000"/>
              </a:lnSpc>
              <a:spcBef>
                <a:spcPts val="0"/>
              </a:spcBef>
              <a:spcAft>
                <a:spcPts val="0"/>
              </a:spcAft>
              <a:buClr>
                <a:schemeClr val="dk1"/>
              </a:buClr>
              <a:buSzPts val="650"/>
              <a:buFont typeface="Nunito Sans"/>
              <a:buChar char="○"/>
              <a:defRPr sz="924"/>
            </a:lvl2pPr>
            <a:lvl3pPr marL="1950690" lvl="2" indent="-383816">
              <a:lnSpc>
                <a:spcPct val="115000"/>
              </a:lnSpc>
              <a:spcBef>
                <a:spcPts val="0"/>
              </a:spcBef>
              <a:spcAft>
                <a:spcPts val="0"/>
              </a:spcAft>
              <a:buClr>
                <a:schemeClr val="dk1"/>
              </a:buClr>
              <a:buSzPts val="650"/>
              <a:buFont typeface="Nunito Sans"/>
              <a:buChar char="■"/>
              <a:defRPr sz="924"/>
            </a:lvl3pPr>
            <a:lvl4pPr marL="2600919" lvl="3" indent="-383816">
              <a:lnSpc>
                <a:spcPct val="115000"/>
              </a:lnSpc>
              <a:spcBef>
                <a:spcPts val="0"/>
              </a:spcBef>
              <a:spcAft>
                <a:spcPts val="0"/>
              </a:spcAft>
              <a:buClr>
                <a:schemeClr val="dk1"/>
              </a:buClr>
              <a:buSzPts val="650"/>
              <a:buFont typeface="Nunito Sans"/>
              <a:buChar char="●"/>
              <a:defRPr sz="924"/>
            </a:lvl4pPr>
            <a:lvl5pPr marL="3251149" lvl="4" indent="-383816">
              <a:lnSpc>
                <a:spcPct val="115000"/>
              </a:lnSpc>
              <a:spcBef>
                <a:spcPts val="0"/>
              </a:spcBef>
              <a:spcAft>
                <a:spcPts val="0"/>
              </a:spcAft>
              <a:buClr>
                <a:schemeClr val="dk1"/>
              </a:buClr>
              <a:buSzPts val="650"/>
              <a:buFont typeface="Nunito Sans"/>
              <a:buChar char="○"/>
              <a:defRPr sz="924"/>
            </a:lvl5pPr>
            <a:lvl6pPr marL="3901379" lvl="5" indent="-383816">
              <a:lnSpc>
                <a:spcPct val="115000"/>
              </a:lnSpc>
              <a:spcBef>
                <a:spcPts val="0"/>
              </a:spcBef>
              <a:spcAft>
                <a:spcPts val="0"/>
              </a:spcAft>
              <a:buClr>
                <a:schemeClr val="dk1"/>
              </a:buClr>
              <a:buSzPts val="650"/>
              <a:buFont typeface="Nunito Sans"/>
              <a:buChar char="■"/>
              <a:defRPr sz="924"/>
            </a:lvl6pPr>
            <a:lvl7pPr marL="4551609" lvl="6" indent="-383816">
              <a:lnSpc>
                <a:spcPct val="115000"/>
              </a:lnSpc>
              <a:spcBef>
                <a:spcPts val="0"/>
              </a:spcBef>
              <a:spcAft>
                <a:spcPts val="0"/>
              </a:spcAft>
              <a:buClr>
                <a:schemeClr val="dk1"/>
              </a:buClr>
              <a:buSzPts val="650"/>
              <a:buFont typeface="Nunito Sans"/>
              <a:buChar char="●"/>
              <a:defRPr sz="924"/>
            </a:lvl7pPr>
            <a:lvl8pPr marL="5201839" lvl="7" indent="-383816">
              <a:lnSpc>
                <a:spcPct val="115000"/>
              </a:lnSpc>
              <a:spcBef>
                <a:spcPts val="0"/>
              </a:spcBef>
              <a:spcAft>
                <a:spcPts val="0"/>
              </a:spcAft>
              <a:buClr>
                <a:schemeClr val="dk1"/>
              </a:buClr>
              <a:buSzPts val="650"/>
              <a:buFont typeface="Nunito Sans"/>
              <a:buChar char="○"/>
              <a:defRPr sz="924"/>
            </a:lvl8pPr>
            <a:lvl9pPr marL="5852069" lvl="8" indent="-383816">
              <a:lnSpc>
                <a:spcPct val="115000"/>
              </a:lnSpc>
              <a:spcBef>
                <a:spcPts val="0"/>
              </a:spcBef>
              <a:spcAft>
                <a:spcPts val="0"/>
              </a:spcAft>
              <a:buClr>
                <a:schemeClr val="dk1"/>
              </a:buClr>
              <a:buSzPts val="650"/>
              <a:buFont typeface="Nunito Sans"/>
              <a:buChar char="■"/>
              <a:defRPr sz="924"/>
            </a:lvl9pPr>
          </a:lstStyle>
          <a:p>
            <a:endParaRPr/>
          </a:p>
        </p:txBody>
      </p:sp>
      <p:sp>
        <p:nvSpPr>
          <p:cNvPr id="242" name="Google Shape;242;p30"/>
          <p:cNvSpPr txBox="1">
            <a:spLocks noGrp="1"/>
          </p:cNvSpPr>
          <p:nvPr>
            <p:ph type="body" idx="3"/>
          </p:nvPr>
        </p:nvSpPr>
        <p:spPr>
          <a:xfrm>
            <a:off x="5451516" y="2488462"/>
            <a:ext cx="1712640" cy="348207"/>
          </a:xfrm>
          <a:prstGeom prst="rect">
            <a:avLst/>
          </a:prstGeom>
        </p:spPr>
        <p:txBody>
          <a:bodyPr spcFirstLastPara="1" wrap="square" lIns="91425" tIns="91425" rIns="91425" bIns="91425" anchor="t" anchorCtr="0">
            <a:spAutoFit/>
          </a:bodyPr>
          <a:lstStyle>
            <a:lvl1pPr marL="650230" lvl="0" indent="-383816">
              <a:lnSpc>
                <a:spcPct val="115000"/>
              </a:lnSpc>
              <a:spcBef>
                <a:spcPts val="0"/>
              </a:spcBef>
              <a:spcAft>
                <a:spcPts val="0"/>
              </a:spcAft>
              <a:buClr>
                <a:schemeClr val="dk1"/>
              </a:buClr>
              <a:buSzPts val="650"/>
              <a:buFont typeface="Nunito Sans"/>
              <a:buChar char="●"/>
              <a:defRPr sz="924"/>
            </a:lvl1pPr>
            <a:lvl2pPr marL="1300460" lvl="1" indent="-383816">
              <a:lnSpc>
                <a:spcPct val="115000"/>
              </a:lnSpc>
              <a:spcBef>
                <a:spcPts val="0"/>
              </a:spcBef>
              <a:spcAft>
                <a:spcPts val="0"/>
              </a:spcAft>
              <a:buClr>
                <a:schemeClr val="dk1"/>
              </a:buClr>
              <a:buSzPts val="650"/>
              <a:buFont typeface="Nunito Sans"/>
              <a:buChar char="○"/>
              <a:defRPr sz="924"/>
            </a:lvl2pPr>
            <a:lvl3pPr marL="1950690" lvl="2" indent="-383816">
              <a:lnSpc>
                <a:spcPct val="115000"/>
              </a:lnSpc>
              <a:spcBef>
                <a:spcPts val="0"/>
              </a:spcBef>
              <a:spcAft>
                <a:spcPts val="0"/>
              </a:spcAft>
              <a:buClr>
                <a:schemeClr val="dk1"/>
              </a:buClr>
              <a:buSzPts val="650"/>
              <a:buFont typeface="Nunito Sans"/>
              <a:buChar char="■"/>
              <a:defRPr sz="924"/>
            </a:lvl3pPr>
            <a:lvl4pPr marL="2600919" lvl="3" indent="-383816">
              <a:lnSpc>
                <a:spcPct val="115000"/>
              </a:lnSpc>
              <a:spcBef>
                <a:spcPts val="0"/>
              </a:spcBef>
              <a:spcAft>
                <a:spcPts val="0"/>
              </a:spcAft>
              <a:buClr>
                <a:schemeClr val="dk1"/>
              </a:buClr>
              <a:buSzPts val="650"/>
              <a:buFont typeface="Nunito Sans"/>
              <a:buChar char="●"/>
              <a:defRPr sz="924"/>
            </a:lvl4pPr>
            <a:lvl5pPr marL="3251149" lvl="4" indent="-383816">
              <a:lnSpc>
                <a:spcPct val="115000"/>
              </a:lnSpc>
              <a:spcBef>
                <a:spcPts val="0"/>
              </a:spcBef>
              <a:spcAft>
                <a:spcPts val="0"/>
              </a:spcAft>
              <a:buClr>
                <a:schemeClr val="dk1"/>
              </a:buClr>
              <a:buSzPts val="650"/>
              <a:buFont typeface="Nunito Sans"/>
              <a:buChar char="○"/>
              <a:defRPr sz="924"/>
            </a:lvl5pPr>
            <a:lvl6pPr marL="3901379" lvl="5" indent="-383816">
              <a:lnSpc>
                <a:spcPct val="115000"/>
              </a:lnSpc>
              <a:spcBef>
                <a:spcPts val="0"/>
              </a:spcBef>
              <a:spcAft>
                <a:spcPts val="0"/>
              </a:spcAft>
              <a:buClr>
                <a:schemeClr val="dk1"/>
              </a:buClr>
              <a:buSzPts val="650"/>
              <a:buFont typeface="Nunito Sans"/>
              <a:buChar char="■"/>
              <a:defRPr sz="924"/>
            </a:lvl6pPr>
            <a:lvl7pPr marL="4551609" lvl="6" indent="-383816">
              <a:lnSpc>
                <a:spcPct val="115000"/>
              </a:lnSpc>
              <a:spcBef>
                <a:spcPts val="0"/>
              </a:spcBef>
              <a:spcAft>
                <a:spcPts val="0"/>
              </a:spcAft>
              <a:buClr>
                <a:schemeClr val="dk1"/>
              </a:buClr>
              <a:buSzPts val="650"/>
              <a:buFont typeface="Nunito Sans"/>
              <a:buChar char="●"/>
              <a:defRPr sz="924"/>
            </a:lvl7pPr>
            <a:lvl8pPr marL="5201839" lvl="7" indent="-383816">
              <a:lnSpc>
                <a:spcPct val="115000"/>
              </a:lnSpc>
              <a:spcBef>
                <a:spcPts val="0"/>
              </a:spcBef>
              <a:spcAft>
                <a:spcPts val="0"/>
              </a:spcAft>
              <a:buClr>
                <a:schemeClr val="dk1"/>
              </a:buClr>
              <a:buSzPts val="650"/>
              <a:buFont typeface="Nunito Sans"/>
              <a:buChar char="○"/>
              <a:defRPr sz="924"/>
            </a:lvl8pPr>
            <a:lvl9pPr marL="5852069" lvl="8" indent="-383816">
              <a:lnSpc>
                <a:spcPct val="115000"/>
              </a:lnSpc>
              <a:spcBef>
                <a:spcPts val="0"/>
              </a:spcBef>
              <a:spcAft>
                <a:spcPts val="0"/>
              </a:spcAft>
              <a:buClr>
                <a:schemeClr val="dk1"/>
              </a:buClr>
              <a:buSzPts val="650"/>
              <a:buFont typeface="Nunito Sans"/>
              <a:buChar char="■"/>
              <a:defRPr sz="924"/>
            </a:lvl9pPr>
          </a:lstStyle>
          <a:p>
            <a:endParaRPr/>
          </a:p>
        </p:txBody>
      </p:sp>
      <p:sp>
        <p:nvSpPr>
          <p:cNvPr id="243" name="Google Shape;243;p30"/>
          <p:cNvSpPr txBox="1">
            <a:spLocks noGrp="1"/>
          </p:cNvSpPr>
          <p:nvPr>
            <p:ph type="body" idx="4"/>
          </p:nvPr>
        </p:nvSpPr>
        <p:spPr>
          <a:xfrm>
            <a:off x="7187577" y="2488462"/>
            <a:ext cx="1712640" cy="348207"/>
          </a:xfrm>
          <a:prstGeom prst="rect">
            <a:avLst/>
          </a:prstGeom>
        </p:spPr>
        <p:txBody>
          <a:bodyPr spcFirstLastPara="1" wrap="square" lIns="91425" tIns="91425" rIns="91425" bIns="91425" anchor="t" anchorCtr="0">
            <a:spAutoFit/>
          </a:bodyPr>
          <a:lstStyle>
            <a:lvl1pPr marL="650230" lvl="0" indent="-383816">
              <a:lnSpc>
                <a:spcPct val="115000"/>
              </a:lnSpc>
              <a:spcBef>
                <a:spcPts val="0"/>
              </a:spcBef>
              <a:spcAft>
                <a:spcPts val="0"/>
              </a:spcAft>
              <a:buClr>
                <a:schemeClr val="dk1"/>
              </a:buClr>
              <a:buSzPts val="650"/>
              <a:buFont typeface="Nunito Sans"/>
              <a:buChar char="●"/>
              <a:defRPr sz="924"/>
            </a:lvl1pPr>
            <a:lvl2pPr marL="1300460" lvl="1" indent="-383816">
              <a:lnSpc>
                <a:spcPct val="115000"/>
              </a:lnSpc>
              <a:spcBef>
                <a:spcPts val="0"/>
              </a:spcBef>
              <a:spcAft>
                <a:spcPts val="0"/>
              </a:spcAft>
              <a:buClr>
                <a:schemeClr val="dk1"/>
              </a:buClr>
              <a:buSzPts val="650"/>
              <a:buFont typeface="Nunito Sans"/>
              <a:buChar char="○"/>
              <a:defRPr sz="924"/>
            </a:lvl2pPr>
            <a:lvl3pPr marL="1950690" lvl="2" indent="-383816">
              <a:lnSpc>
                <a:spcPct val="115000"/>
              </a:lnSpc>
              <a:spcBef>
                <a:spcPts val="0"/>
              </a:spcBef>
              <a:spcAft>
                <a:spcPts val="0"/>
              </a:spcAft>
              <a:buClr>
                <a:schemeClr val="dk1"/>
              </a:buClr>
              <a:buSzPts val="650"/>
              <a:buFont typeface="Nunito Sans"/>
              <a:buChar char="■"/>
              <a:defRPr sz="924"/>
            </a:lvl3pPr>
            <a:lvl4pPr marL="2600919" lvl="3" indent="-383816">
              <a:lnSpc>
                <a:spcPct val="115000"/>
              </a:lnSpc>
              <a:spcBef>
                <a:spcPts val="0"/>
              </a:spcBef>
              <a:spcAft>
                <a:spcPts val="0"/>
              </a:spcAft>
              <a:buClr>
                <a:schemeClr val="dk1"/>
              </a:buClr>
              <a:buSzPts val="650"/>
              <a:buFont typeface="Nunito Sans"/>
              <a:buChar char="●"/>
              <a:defRPr sz="924"/>
            </a:lvl4pPr>
            <a:lvl5pPr marL="3251149" lvl="4" indent="-383816">
              <a:lnSpc>
                <a:spcPct val="115000"/>
              </a:lnSpc>
              <a:spcBef>
                <a:spcPts val="0"/>
              </a:spcBef>
              <a:spcAft>
                <a:spcPts val="0"/>
              </a:spcAft>
              <a:buClr>
                <a:schemeClr val="dk1"/>
              </a:buClr>
              <a:buSzPts val="650"/>
              <a:buFont typeface="Nunito Sans"/>
              <a:buChar char="○"/>
              <a:defRPr sz="924"/>
            </a:lvl5pPr>
            <a:lvl6pPr marL="3901379" lvl="5" indent="-383816">
              <a:lnSpc>
                <a:spcPct val="115000"/>
              </a:lnSpc>
              <a:spcBef>
                <a:spcPts val="0"/>
              </a:spcBef>
              <a:spcAft>
                <a:spcPts val="0"/>
              </a:spcAft>
              <a:buClr>
                <a:schemeClr val="dk1"/>
              </a:buClr>
              <a:buSzPts val="650"/>
              <a:buFont typeface="Nunito Sans"/>
              <a:buChar char="■"/>
              <a:defRPr sz="924"/>
            </a:lvl6pPr>
            <a:lvl7pPr marL="4551609" lvl="6" indent="-383816">
              <a:lnSpc>
                <a:spcPct val="115000"/>
              </a:lnSpc>
              <a:spcBef>
                <a:spcPts val="0"/>
              </a:spcBef>
              <a:spcAft>
                <a:spcPts val="0"/>
              </a:spcAft>
              <a:buClr>
                <a:schemeClr val="dk1"/>
              </a:buClr>
              <a:buSzPts val="650"/>
              <a:buFont typeface="Nunito Sans"/>
              <a:buChar char="●"/>
              <a:defRPr sz="924"/>
            </a:lvl7pPr>
            <a:lvl8pPr marL="5201839" lvl="7" indent="-383816">
              <a:lnSpc>
                <a:spcPct val="115000"/>
              </a:lnSpc>
              <a:spcBef>
                <a:spcPts val="0"/>
              </a:spcBef>
              <a:spcAft>
                <a:spcPts val="0"/>
              </a:spcAft>
              <a:buClr>
                <a:schemeClr val="dk1"/>
              </a:buClr>
              <a:buSzPts val="650"/>
              <a:buFont typeface="Nunito Sans"/>
              <a:buChar char="○"/>
              <a:defRPr sz="924"/>
            </a:lvl8pPr>
            <a:lvl9pPr marL="5852069" lvl="8" indent="-383816">
              <a:lnSpc>
                <a:spcPct val="115000"/>
              </a:lnSpc>
              <a:spcBef>
                <a:spcPts val="0"/>
              </a:spcBef>
              <a:spcAft>
                <a:spcPts val="0"/>
              </a:spcAft>
              <a:buClr>
                <a:schemeClr val="dk1"/>
              </a:buClr>
              <a:buSzPts val="650"/>
              <a:buFont typeface="Nunito Sans"/>
              <a:buChar char="■"/>
              <a:defRPr sz="924"/>
            </a:lvl9pPr>
          </a:lstStyle>
          <a:p>
            <a:endParaRPr/>
          </a:p>
        </p:txBody>
      </p:sp>
      <p:sp>
        <p:nvSpPr>
          <p:cNvPr id="244" name="Google Shape;244;p30"/>
          <p:cNvSpPr txBox="1">
            <a:spLocks noGrp="1"/>
          </p:cNvSpPr>
          <p:nvPr>
            <p:ph type="body" idx="5"/>
          </p:nvPr>
        </p:nvSpPr>
        <p:spPr>
          <a:xfrm>
            <a:off x="9141751" y="2488462"/>
            <a:ext cx="1712640" cy="348207"/>
          </a:xfrm>
          <a:prstGeom prst="rect">
            <a:avLst/>
          </a:prstGeom>
        </p:spPr>
        <p:txBody>
          <a:bodyPr spcFirstLastPara="1" wrap="square" lIns="91425" tIns="91425" rIns="91425" bIns="91425" anchor="t" anchorCtr="0">
            <a:spAutoFit/>
          </a:bodyPr>
          <a:lstStyle>
            <a:lvl1pPr marL="650230" lvl="0" indent="-383816">
              <a:lnSpc>
                <a:spcPct val="115000"/>
              </a:lnSpc>
              <a:spcBef>
                <a:spcPts val="0"/>
              </a:spcBef>
              <a:spcAft>
                <a:spcPts val="0"/>
              </a:spcAft>
              <a:buClr>
                <a:schemeClr val="dk1"/>
              </a:buClr>
              <a:buSzPts val="650"/>
              <a:buFont typeface="Nunito Sans"/>
              <a:buChar char="●"/>
              <a:defRPr sz="924"/>
            </a:lvl1pPr>
            <a:lvl2pPr marL="1300460" lvl="1" indent="-383816">
              <a:lnSpc>
                <a:spcPct val="115000"/>
              </a:lnSpc>
              <a:spcBef>
                <a:spcPts val="0"/>
              </a:spcBef>
              <a:spcAft>
                <a:spcPts val="0"/>
              </a:spcAft>
              <a:buClr>
                <a:schemeClr val="dk1"/>
              </a:buClr>
              <a:buSzPts val="650"/>
              <a:buFont typeface="Nunito Sans"/>
              <a:buChar char="○"/>
              <a:defRPr sz="924"/>
            </a:lvl2pPr>
            <a:lvl3pPr marL="1950690" lvl="2" indent="-383816">
              <a:lnSpc>
                <a:spcPct val="115000"/>
              </a:lnSpc>
              <a:spcBef>
                <a:spcPts val="0"/>
              </a:spcBef>
              <a:spcAft>
                <a:spcPts val="0"/>
              </a:spcAft>
              <a:buClr>
                <a:schemeClr val="dk1"/>
              </a:buClr>
              <a:buSzPts val="650"/>
              <a:buFont typeface="Nunito Sans"/>
              <a:buChar char="■"/>
              <a:defRPr sz="924"/>
            </a:lvl3pPr>
            <a:lvl4pPr marL="2600919" lvl="3" indent="-383816">
              <a:lnSpc>
                <a:spcPct val="115000"/>
              </a:lnSpc>
              <a:spcBef>
                <a:spcPts val="0"/>
              </a:spcBef>
              <a:spcAft>
                <a:spcPts val="0"/>
              </a:spcAft>
              <a:buClr>
                <a:schemeClr val="dk1"/>
              </a:buClr>
              <a:buSzPts val="650"/>
              <a:buFont typeface="Nunito Sans"/>
              <a:buChar char="●"/>
              <a:defRPr sz="924"/>
            </a:lvl4pPr>
            <a:lvl5pPr marL="3251149" lvl="4" indent="-383816">
              <a:lnSpc>
                <a:spcPct val="115000"/>
              </a:lnSpc>
              <a:spcBef>
                <a:spcPts val="0"/>
              </a:spcBef>
              <a:spcAft>
                <a:spcPts val="0"/>
              </a:spcAft>
              <a:buClr>
                <a:schemeClr val="dk1"/>
              </a:buClr>
              <a:buSzPts val="650"/>
              <a:buFont typeface="Nunito Sans"/>
              <a:buChar char="○"/>
              <a:defRPr sz="924"/>
            </a:lvl5pPr>
            <a:lvl6pPr marL="3901379" lvl="5" indent="-383816">
              <a:lnSpc>
                <a:spcPct val="115000"/>
              </a:lnSpc>
              <a:spcBef>
                <a:spcPts val="0"/>
              </a:spcBef>
              <a:spcAft>
                <a:spcPts val="0"/>
              </a:spcAft>
              <a:buClr>
                <a:schemeClr val="dk1"/>
              </a:buClr>
              <a:buSzPts val="650"/>
              <a:buFont typeface="Nunito Sans"/>
              <a:buChar char="■"/>
              <a:defRPr sz="924"/>
            </a:lvl6pPr>
            <a:lvl7pPr marL="4551609" lvl="6" indent="-383816">
              <a:lnSpc>
                <a:spcPct val="115000"/>
              </a:lnSpc>
              <a:spcBef>
                <a:spcPts val="0"/>
              </a:spcBef>
              <a:spcAft>
                <a:spcPts val="0"/>
              </a:spcAft>
              <a:buClr>
                <a:schemeClr val="dk1"/>
              </a:buClr>
              <a:buSzPts val="650"/>
              <a:buFont typeface="Nunito Sans"/>
              <a:buChar char="●"/>
              <a:defRPr sz="924"/>
            </a:lvl7pPr>
            <a:lvl8pPr marL="5201839" lvl="7" indent="-383816">
              <a:lnSpc>
                <a:spcPct val="115000"/>
              </a:lnSpc>
              <a:spcBef>
                <a:spcPts val="0"/>
              </a:spcBef>
              <a:spcAft>
                <a:spcPts val="0"/>
              </a:spcAft>
              <a:buClr>
                <a:schemeClr val="dk1"/>
              </a:buClr>
              <a:buSzPts val="650"/>
              <a:buFont typeface="Nunito Sans"/>
              <a:buChar char="○"/>
              <a:defRPr sz="924"/>
            </a:lvl8pPr>
            <a:lvl9pPr marL="5852069" lvl="8" indent="-383816">
              <a:lnSpc>
                <a:spcPct val="115000"/>
              </a:lnSpc>
              <a:spcBef>
                <a:spcPts val="0"/>
              </a:spcBef>
              <a:spcAft>
                <a:spcPts val="0"/>
              </a:spcAft>
              <a:buClr>
                <a:schemeClr val="dk1"/>
              </a:buClr>
              <a:buSzPts val="650"/>
              <a:buFont typeface="Nunito Sans"/>
              <a:buChar char="■"/>
              <a:defRPr sz="924"/>
            </a:lvl9pPr>
          </a:lstStyle>
          <a:p>
            <a:endParaRPr/>
          </a:p>
        </p:txBody>
      </p:sp>
      <p:sp>
        <p:nvSpPr>
          <p:cNvPr id="245" name="Google Shape;245;p30"/>
          <p:cNvSpPr txBox="1">
            <a:spLocks noGrp="1"/>
          </p:cNvSpPr>
          <p:nvPr>
            <p:ph type="body" idx="6"/>
          </p:nvPr>
        </p:nvSpPr>
        <p:spPr>
          <a:xfrm>
            <a:off x="10877813" y="2488462"/>
            <a:ext cx="1712640" cy="348207"/>
          </a:xfrm>
          <a:prstGeom prst="rect">
            <a:avLst/>
          </a:prstGeom>
        </p:spPr>
        <p:txBody>
          <a:bodyPr spcFirstLastPara="1" wrap="square" lIns="91425" tIns="91425" rIns="91425" bIns="91425" anchor="t" anchorCtr="0">
            <a:spAutoFit/>
          </a:bodyPr>
          <a:lstStyle>
            <a:lvl1pPr marL="650230" lvl="0" indent="-383816">
              <a:lnSpc>
                <a:spcPct val="115000"/>
              </a:lnSpc>
              <a:spcBef>
                <a:spcPts val="0"/>
              </a:spcBef>
              <a:spcAft>
                <a:spcPts val="0"/>
              </a:spcAft>
              <a:buClr>
                <a:schemeClr val="dk1"/>
              </a:buClr>
              <a:buSzPts val="650"/>
              <a:buFont typeface="Nunito Sans"/>
              <a:buChar char="●"/>
              <a:defRPr sz="924"/>
            </a:lvl1pPr>
            <a:lvl2pPr marL="1300460" lvl="1" indent="-383816">
              <a:lnSpc>
                <a:spcPct val="115000"/>
              </a:lnSpc>
              <a:spcBef>
                <a:spcPts val="0"/>
              </a:spcBef>
              <a:spcAft>
                <a:spcPts val="0"/>
              </a:spcAft>
              <a:buClr>
                <a:schemeClr val="dk1"/>
              </a:buClr>
              <a:buSzPts val="650"/>
              <a:buFont typeface="Nunito Sans"/>
              <a:buChar char="○"/>
              <a:defRPr sz="924"/>
            </a:lvl2pPr>
            <a:lvl3pPr marL="1950690" lvl="2" indent="-383816">
              <a:lnSpc>
                <a:spcPct val="115000"/>
              </a:lnSpc>
              <a:spcBef>
                <a:spcPts val="0"/>
              </a:spcBef>
              <a:spcAft>
                <a:spcPts val="0"/>
              </a:spcAft>
              <a:buClr>
                <a:schemeClr val="dk1"/>
              </a:buClr>
              <a:buSzPts val="650"/>
              <a:buFont typeface="Nunito Sans"/>
              <a:buChar char="■"/>
              <a:defRPr sz="924"/>
            </a:lvl3pPr>
            <a:lvl4pPr marL="2600919" lvl="3" indent="-383816">
              <a:lnSpc>
                <a:spcPct val="115000"/>
              </a:lnSpc>
              <a:spcBef>
                <a:spcPts val="0"/>
              </a:spcBef>
              <a:spcAft>
                <a:spcPts val="0"/>
              </a:spcAft>
              <a:buClr>
                <a:schemeClr val="dk1"/>
              </a:buClr>
              <a:buSzPts val="650"/>
              <a:buFont typeface="Nunito Sans"/>
              <a:buChar char="●"/>
              <a:defRPr sz="924"/>
            </a:lvl4pPr>
            <a:lvl5pPr marL="3251149" lvl="4" indent="-383816">
              <a:lnSpc>
                <a:spcPct val="115000"/>
              </a:lnSpc>
              <a:spcBef>
                <a:spcPts val="0"/>
              </a:spcBef>
              <a:spcAft>
                <a:spcPts val="0"/>
              </a:spcAft>
              <a:buClr>
                <a:schemeClr val="dk1"/>
              </a:buClr>
              <a:buSzPts val="650"/>
              <a:buFont typeface="Nunito Sans"/>
              <a:buChar char="○"/>
              <a:defRPr sz="924"/>
            </a:lvl5pPr>
            <a:lvl6pPr marL="3901379" lvl="5" indent="-383816">
              <a:lnSpc>
                <a:spcPct val="115000"/>
              </a:lnSpc>
              <a:spcBef>
                <a:spcPts val="0"/>
              </a:spcBef>
              <a:spcAft>
                <a:spcPts val="0"/>
              </a:spcAft>
              <a:buClr>
                <a:schemeClr val="dk1"/>
              </a:buClr>
              <a:buSzPts val="650"/>
              <a:buFont typeface="Nunito Sans"/>
              <a:buChar char="■"/>
              <a:defRPr sz="924"/>
            </a:lvl6pPr>
            <a:lvl7pPr marL="4551609" lvl="6" indent="-383816">
              <a:lnSpc>
                <a:spcPct val="115000"/>
              </a:lnSpc>
              <a:spcBef>
                <a:spcPts val="0"/>
              </a:spcBef>
              <a:spcAft>
                <a:spcPts val="0"/>
              </a:spcAft>
              <a:buClr>
                <a:schemeClr val="dk1"/>
              </a:buClr>
              <a:buSzPts val="650"/>
              <a:buFont typeface="Nunito Sans"/>
              <a:buChar char="●"/>
              <a:defRPr sz="924"/>
            </a:lvl7pPr>
            <a:lvl8pPr marL="5201839" lvl="7" indent="-383816">
              <a:lnSpc>
                <a:spcPct val="115000"/>
              </a:lnSpc>
              <a:spcBef>
                <a:spcPts val="0"/>
              </a:spcBef>
              <a:spcAft>
                <a:spcPts val="0"/>
              </a:spcAft>
              <a:buClr>
                <a:schemeClr val="dk1"/>
              </a:buClr>
              <a:buSzPts val="650"/>
              <a:buFont typeface="Nunito Sans"/>
              <a:buChar char="○"/>
              <a:defRPr sz="924"/>
            </a:lvl8pPr>
            <a:lvl9pPr marL="5852069" lvl="8" indent="-383816">
              <a:lnSpc>
                <a:spcPct val="115000"/>
              </a:lnSpc>
              <a:spcBef>
                <a:spcPts val="0"/>
              </a:spcBef>
              <a:spcAft>
                <a:spcPts val="0"/>
              </a:spcAft>
              <a:buClr>
                <a:schemeClr val="dk1"/>
              </a:buClr>
              <a:buSzPts val="650"/>
              <a:buFont typeface="Nunito Sans"/>
              <a:buChar char="■"/>
              <a:defRPr sz="924"/>
            </a:lvl9pPr>
          </a:lstStyle>
          <a:p>
            <a:endParaRPr/>
          </a:p>
        </p:txBody>
      </p:sp>
      <p:sp>
        <p:nvSpPr>
          <p:cNvPr id="246" name="Google Shape;246;p30"/>
          <p:cNvSpPr txBox="1">
            <a:spLocks noGrp="1"/>
          </p:cNvSpPr>
          <p:nvPr>
            <p:ph type="body" idx="7"/>
          </p:nvPr>
        </p:nvSpPr>
        <p:spPr>
          <a:xfrm>
            <a:off x="9101191" y="6642441"/>
            <a:ext cx="3504213" cy="348207"/>
          </a:xfrm>
          <a:prstGeom prst="rect">
            <a:avLst/>
          </a:prstGeom>
        </p:spPr>
        <p:txBody>
          <a:bodyPr spcFirstLastPara="1" wrap="square" lIns="91425" tIns="91425" rIns="91425" bIns="91425" anchor="t" anchorCtr="0">
            <a:spAutoFit/>
          </a:bodyPr>
          <a:lstStyle>
            <a:lvl1pPr marL="650230" lvl="0" indent="-383816">
              <a:lnSpc>
                <a:spcPct val="115000"/>
              </a:lnSpc>
              <a:spcBef>
                <a:spcPts val="0"/>
              </a:spcBef>
              <a:spcAft>
                <a:spcPts val="0"/>
              </a:spcAft>
              <a:buClr>
                <a:schemeClr val="dk1"/>
              </a:buClr>
              <a:buSzPts val="650"/>
              <a:buFont typeface="Nunito Sans"/>
              <a:buChar char="●"/>
              <a:defRPr sz="924"/>
            </a:lvl1pPr>
            <a:lvl2pPr marL="1300460" lvl="1" indent="-383816">
              <a:lnSpc>
                <a:spcPct val="115000"/>
              </a:lnSpc>
              <a:spcBef>
                <a:spcPts val="0"/>
              </a:spcBef>
              <a:spcAft>
                <a:spcPts val="0"/>
              </a:spcAft>
              <a:buClr>
                <a:schemeClr val="dk1"/>
              </a:buClr>
              <a:buSzPts val="650"/>
              <a:buFont typeface="Nunito Sans"/>
              <a:buChar char="○"/>
              <a:defRPr sz="924"/>
            </a:lvl2pPr>
            <a:lvl3pPr marL="1950690" lvl="2" indent="-383816">
              <a:lnSpc>
                <a:spcPct val="115000"/>
              </a:lnSpc>
              <a:spcBef>
                <a:spcPts val="0"/>
              </a:spcBef>
              <a:spcAft>
                <a:spcPts val="0"/>
              </a:spcAft>
              <a:buClr>
                <a:schemeClr val="dk1"/>
              </a:buClr>
              <a:buSzPts val="650"/>
              <a:buFont typeface="Nunito Sans"/>
              <a:buChar char="■"/>
              <a:defRPr sz="924"/>
            </a:lvl3pPr>
            <a:lvl4pPr marL="2600919" lvl="3" indent="-383816">
              <a:lnSpc>
                <a:spcPct val="115000"/>
              </a:lnSpc>
              <a:spcBef>
                <a:spcPts val="0"/>
              </a:spcBef>
              <a:spcAft>
                <a:spcPts val="0"/>
              </a:spcAft>
              <a:buClr>
                <a:schemeClr val="dk1"/>
              </a:buClr>
              <a:buSzPts val="650"/>
              <a:buFont typeface="Nunito Sans"/>
              <a:buChar char="●"/>
              <a:defRPr sz="924"/>
            </a:lvl4pPr>
            <a:lvl5pPr marL="3251149" lvl="4" indent="-383816">
              <a:lnSpc>
                <a:spcPct val="115000"/>
              </a:lnSpc>
              <a:spcBef>
                <a:spcPts val="0"/>
              </a:spcBef>
              <a:spcAft>
                <a:spcPts val="0"/>
              </a:spcAft>
              <a:buClr>
                <a:schemeClr val="dk1"/>
              </a:buClr>
              <a:buSzPts val="650"/>
              <a:buFont typeface="Nunito Sans"/>
              <a:buChar char="○"/>
              <a:defRPr sz="924"/>
            </a:lvl5pPr>
            <a:lvl6pPr marL="3901379" lvl="5" indent="-383816">
              <a:lnSpc>
                <a:spcPct val="115000"/>
              </a:lnSpc>
              <a:spcBef>
                <a:spcPts val="0"/>
              </a:spcBef>
              <a:spcAft>
                <a:spcPts val="0"/>
              </a:spcAft>
              <a:buClr>
                <a:schemeClr val="dk1"/>
              </a:buClr>
              <a:buSzPts val="650"/>
              <a:buFont typeface="Nunito Sans"/>
              <a:buChar char="■"/>
              <a:defRPr sz="924"/>
            </a:lvl6pPr>
            <a:lvl7pPr marL="4551609" lvl="6" indent="-383816">
              <a:lnSpc>
                <a:spcPct val="115000"/>
              </a:lnSpc>
              <a:spcBef>
                <a:spcPts val="0"/>
              </a:spcBef>
              <a:spcAft>
                <a:spcPts val="0"/>
              </a:spcAft>
              <a:buClr>
                <a:schemeClr val="dk1"/>
              </a:buClr>
              <a:buSzPts val="650"/>
              <a:buFont typeface="Nunito Sans"/>
              <a:buChar char="●"/>
              <a:defRPr sz="924"/>
            </a:lvl7pPr>
            <a:lvl8pPr marL="5201839" lvl="7" indent="-383816">
              <a:lnSpc>
                <a:spcPct val="115000"/>
              </a:lnSpc>
              <a:spcBef>
                <a:spcPts val="0"/>
              </a:spcBef>
              <a:spcAft>
                <a:spcPts val="0"/>
              </a:spcAft>
              <a:buClr>
                <a:schemeClr val="dk1"/>
              </a:buClr>
              <a:buSzPts val="650"/>
              <a:buFont typeface="Nunito Sans"/>
              <a:buChar char="○"/>
              <a:defRPr sz="924"/>
            </a:lvl8pPr>
            <a:lvl9pPr marL="5852069" lvl="8" indent="-383816">
              <a:lnSpc>
                <a:spcPct val="115000"/>
              </a:lnSpc>
              <a:spcBef>
                <a:spcPts val="0"/>
              </a:spcBef>
              <a:spcAft>
                <a:spcPts val="0"/>
              </a:spcAft>
              <a:buClr>
                <a:schemeClr val="dk1"/>
              </a:buClr>
              <a:buSzPts val="650"/>
              <a:buFont typeface="Nunito Sans"/>
              <a:buChar char="■"/>
              <a:defRPr sz="924"/>
            </a:lvl9pPr>
          </a:lstStyle>
          <a:p>
            <a:endParaRPr/>
          </a:p>
        </p:txBody>
      </p:sp>
      <p:sp>
        <p:nvSpPr>
          <p:cNvPr id="247" name="Google Shape;247;p30"/>
          <p:cNvSpPr txBox="1">
            <a:spLocks noGrp="1"/>
          </p:cNvSpPr>
          <p:nvPr>
            <p:ph type="body" idx="8"/>
          </p:nvPr>
        </p:nvSpPr>
        <p:spPr>
          <a:xfrm>
            <a:off x="9101191" y="5339970"/>
            <a:ext cx="3504213" cy="348207"/>
          </a:xfrm>
          <a:prstGeom prst="rect">
            <a:avLst/>
          </a:prstGeom>
        </p:spPr>
        <p:txBody>
          <a:bodyPr spcFirstLastPara="1" wrap="square" lIns="91425" tIns="91425" rIns="91425" bIns="91425" anchor="t" anchorCtr="0">
            <a:spAutoFit/>
          </a:bodyPr>
          <a:lstStyle>
            <a:lvl1pPr marL="650230" lvl="0" indent="-383816">
              <a:lnSpc>
                <a:spcPct val="115000"/>
              </a:lnSpc>
              <a:spcBef>
                <a:spcPts val="0"/>
              </a:spcBef>
              <a:spcAft>
                <a:spcPts val="0"/>
              </a:spcAft>
              <a:buClr>
                <a:schemeClr val="dk1"/>
              </a:buClr>
              <a:buSzPts val="650"/>
              <a:buFont typeface="Nunito Sans"/>
              <a:buChar char="●"/>
              <a:defRPr sz="924"/>
            </a:lvl1pPr>
            <a:lvl2pPr marL="1300460" lvl="1" indent="-383816">
              <a:lnSpc>
                <a:spcPct val="115000"/>
              </a:lnSpc>
              <a:spcBef>
                <a:spcPts val="0"/>
              </a:spcBef>
              <a:spcAft>
                <a:spcPts val="0"/>
              </a:spcAft>
              <a:buClr>
                <a:schemeClr val="dk1"/>
              </a:buClr>
              <a:buSzPts val="650"/>
              <a:buFont typeface="Nunito Sans"/>
              <a:buChar char="○"/>
              <a:defRPr sz="924"/>
            </a:lvl2pPr>
            <a:lvl3pPr marL="1950690" lvl="2" indent="-383816">
              <a:lnSpc>
                <a:spcPct val="115000"/>
              </a:lnSpc>
              <a:spcBef>
                <a:spcPts val="0"/>
              </a:spcBef>
              <a:spcAft>
                <a:spcPts val="0"/>
              </a:spcAft>
              <a:buClr>
                <a:schemeClr val="dk1"/>
              </a:buClr>
              <a:buSzPts val="650"/>
              <a:buFont typeface="Nunito Sans"/>
              <a:buChar char="■"/>
              <a:defRPr sz="924"/>
            </a:lvl3pPr>
            <a:lvl4pPr marL="2600919" lvl="3" indent="-383816">
              <a:lnSpc>
                <a:spcPct val="115000"/>
              </a:lnSpc>
              <a:spcBef>
                <a:spcPts val="0"/>
              </a:spcBef>
              <a:spcAft>
                <a:spcPts val="0"/>
              </a:spcAft>
              <a:buClr>
                <a:schemeClr val="dk1"/>
              </a:buClr>
              <a:buSzPts val="650"/>
              <a:buFont typeface="Nunito Sans"/>
              <a:buChar char="●"/>
              <a:defRPr sz="924"/>
            </a:lvl4pPr>
            <a:lvl5pPr marL="3251149" lvl="4" indent="-383816">
              <a:lnSpc>
                <a:spcPct val="115000"/>
              </a:lnSpc>
              <a:spcBef>
                <a:spcPts val="0"/>
              </a:spcBef>
              <a:spcAft>
                <a:spcPts val="0"/>
              </a:spcAft>
              <a:buClr>
                <a:schemeClr val="dk1"/>
              </a:buClr>
              <a:buSzPts val="650"/>
              <a:buFont typeface="Nunito Sans"/>
              <a:buChar char="○"/>
              <a:defRPr sz="924"/>
            </a:lvl5pPr>
            <a:lvl6pPr marL="3901379" lvl="5" indent="-383816">
              <a:lnSpc>
                <a:spcPct val="115000"/>
              </a:lnSpc>
              <a:spcBef>
                <a:spcPts val="0"/>
              </a:spcBef>
              <a:spcAft>
                <a:spcPts val="0"/>
              </a:spcAft>
              <a:buClr>
                <a:schemeClr val="dk1"/>
              </a:buClr>
              <a:buSzPts val="650"/>
              <a:buFont typeface="Nunito Sans"/>
              <a:buChar char="■"/>
              <a:defRPr sz="924"/>
            </a:lvl6pPr>
            <a:lvl7pPr marL="4551609" lvl="6" indent="-383816">
              <a:lnSpc>
                <a:spcPct val="115000"/>
              </a:lnSpc>
              <a:spcBef>
                <a:spcPts val="0"/>
              </a:spcBef>
              <a:spcAft>
                <a:spcPts val="0"/>
              </a:spcAft>
              <a:buClr>
                <a:schemeClr val="dk1"/>
              </a:buClr>
              <a:buSzPts val="650"/>
              <a:buFont typeface="Nunito Sans"/>
              <a:buChar char="●"/>
              <a:defRPr sz="924"/>
            </a:lvl7pPr>
            <a:lvl8pPr marL="5201839" lvl="7" indent="-383816">
              <a:lnSpc>
                <a:spcPct val="115000"/>
              </a:lnSpc>
              <a:spcBef>
                <a:spcPts val="0"/>
              </a:spcBef>
              <a:spcAft>
                <a:spcPts val="0"/>
              </a:spcAft>
              <a:buClr>
                <a:schemeClr val="dk1"/>
              </a:buClr>
              <a:buSzPts val="650"/>
              <a:buFont typeface="Nunito Sans"/>
              <a:buChar char="○"/>
              <a:defRPr sz="924"/>
            </a:lvl8pPr>
            <a:lvl9pPr marL="5852069" lvl="8" indent="-383816">
              <a:lnSpc>
                <a:spcPct val="115000"/>
              </a:lnSpc>
              <a:spcBef>
                <a:spcPts val="0"/>
              </a:spcBef>
              <a:spcAft>
                <a:spcPts val="0"/>
              </a:spcAft>
              <a:buClr>
                <a:schemeClr val="dk1"/>
              </a:buClr>
              <a:buSzPts val="650"/>
              <a:buFont typeface="Nunito Sans"/>
              <a:buChar char="■"/>
              <a:defRPr sz="924"/>
            </a:lvl9pPr>
          </a:lstStyle>
          <a:p>
            <a:endParaRPr/>
          </a:p>
        </p:txBody>
      </p:sp>
      <p:sp>
        <p:nvSpPr>
          <p:cNvPr id="248" name="Google Shape;248;p30"/>
          <p:cNvSpPr txBox="1">
            <a:spLocks noGrp="1"/>
          </p:cNvSpPr>
          <p:nvPr>
            <p:ph type="body" idx="9"/>
          </p:nvPr>
        </p:nvSpPr>
        <p:spPr>
          <a:xfrm>
            <a:off x="5451516" y="7944913"/>
            <a:ext cx="3504213" cy="348207"/>
          </a:xfrm>
          <a:prstGeom prst="rect">
            <a:avLst/>
          </a:prstGeom>
        </p:spPr>
        <p:txBody>
          <a:bodyPr spcFirstLastPara="1" wrap="square" lIns="91425" tIns="91425" rIns="91425" bIns="91425" anchor="t" anchorCtr="0">
            <a:spAutoFit/>
          </a:bodyPr>
          <a:lstStyle>
            <a:lvl1pPr marL="650230" lvl="0" indent="-383816">
              <a:lnSpc>
                <a:spcPct val="115000"/>
              </a:lnSpc>
              <a:spcBef>
                <a:spcPts val="0"/>
              </a:spcBef>
              <a:spcAft>
                <a:spcPts val="0"/>
              </a:spcAft>
              <a:buClr>
                <a:schemeClr val="dk1"/>
              </a:buClr>
              <a:buSzPts val="650"/>
              <a:buFont typeface="Nunito Sans"/>
              <a:buChar char="●"/>
              <a:defRPr sz="924"/>
            </a:lvl1pPr>
            <a:lvl2pPr marL="1300460" lvl="1" indent="-383816">
              <a:lnSpc>
                <a:spcPct val="115000"/>
              </a:lnSpc>
              <a:spcBef>
                <a:spcPts val="0"/>
              </a:spcBef>
              <a:spcAft>
                <a:spcPts val="0"/>
              </a:spcAft>
              <a:buClr>
                <a:schemeClr val="dk1"/>
              </a:buClr>
              <a:buSzPts val="650"/>
              <a:buFont typeface="Nunito Sans"/>
              <a:buChar char="○"/>
              <a:defRPr sz="924"/>
            </a:lvl2pPr>
            <a:lvl3pPr marL="1950690" lvl="2" indent="-383816">
              <a:lnSpc>
                <a:spcPct val="115000"/>
              </a:lnSpc>
              <a:spcBef>
                <a:spcPts val="0"/>
              </a:spcBef>
              <a:spcAft>
                <a:spcPts val="0"/>
              </a:spcAft>
              <a:buClr>
                <a:schemeClr val="dk1"/>
              </a:buClr>
              <a:buSzPts val="650"/>
              <a:buFont typeface="Nunito Sans"/>
              <a:buChar char="■"/>
              <a:defRPr sz="924"/>
            </a:lvl3pPr>
            <a:lvl4pPr marL="2600919" lvl="3" indent="-383816">
              <a:lnSpc>
                <a:spcPct val="115000"/>
              </a:lnSpc>
              <a:spcBef>
                <a:spcPts val="0"/>
              </a:spcBef>
              <a:spcAft>
                <a:spcPts val="0"/>
              </a:spcAft>
              <a:buClr>
                <a:schemeClr val="dk1"/>
              </a:buClr>
              <a:buSzPts val="650"/>
              <a:buFont typeface="Nunito Sans"/>
              <a:buChar char="●"/>
              <a:defRPr sz="924"/>
            </a:lvl4pPr>
            <a:lvl5pPr marL="3251149" lvl="4" indent="-383816">
              <a:lnSpc>
                <a:spcPct val="115000"/>
              </a:lnSpc>
              <a:spcBef>
                <a:spcPts val="0"/>
              </a:spcBef>
              <a:spcAft>
                <a:spcPts val="0"/>
              </a:spcAft>
              <a:buClr>
                <a:schemeClr val="dk1"/>
              </a:buClr>
              <a:buSzPts val="650"/>
              <a:buFont typeface="Nunito Sans"/>
              <a:buChar char="○"/>
              <a:defRPr sz="924"/>
            </a:lvl5pPr>
            <a:lvl6pPr marL="3901379" lvl="5" indent="-383816">
              <a:lnSpc>
                <a:spcPct val="115000"/>
              </a:lnSpc>
              <a:spcBef>
                <a:spcPts val="0"/>
              </a:spcBef>
              <a:spcAft>
                <a:spcPts val="0"/>
              </a:spcAft>
              <a:buClr>
                <a:schemeClr val="dk1"/>
              </a:buClr>
              <a:buSzPts val="650"/>
              <a:buFont typeface="Nunito Sans"/>
              <a:buChar char="■"/>
              <a:defRPr sz="924"/>
            </a:lvl6pPr>
            <a:lvl7pPr marL="4551609" lvl="6" indent="-383816">
              <a:lnSpc>
                <a:spcPct val="115000"/>
              </a:lnSpc>
              <a:spcBef>
                <a:spcPts val="0"/>
              </a:spcBef>
              <a:spcAft>
                <a:spcPts val="0"/>
              </a:spcAft>
              <a:buClr>
                <a:schemeClr val="dk1"/>
              </a:buClr>
              <a:buSzPts val="650"/>
              <a:buFont typeface="Nunito Sans"/>
              <a:buChar char="●"/>
              <a:defRPr sz="924"/>
            </a:lvl7pPr>
            <a:lvl8pPr marL="5201839" lvl="7" indent="-383816">
              <a:lnSpc>
                <a:spcPct val="115000"/>
              </a:lnSpc>
              <a:spcBef>
                <a:spcPts val="0"/>
              </a:spcBef>
              <a:spcAft>
                <a:spcPts val="0"/>
              </a:spcAft>
              <a:buClr>
                <a:schemeClr val="dk1"/>
              </a:buClr>
              <a:buSzPts val="650"/>
              <a:buFont typeface="Nunito Sans"/>
              <a:buChar char="○"/>
              <a:defRPr sz="924"/>
            </a:lvl8pPr>
            <a:lvl9pPr marL="5852069" lvl="8" indent="-383816">
              <a:lnSpc>
                <a:spcPct val="115000"/>
              </a:lnSpc>
              <a:spcBef>
                <a:spcPts val="0"/>
              </a:spcBef>
              <a:spcAft>
                <a:spcPts val="0"/>
              </a:spcAft>
              <a:buClr>
                <a:schemeClr val="dk1"/>
              </a:buClr>
              <a:buSzPts val="650"/>
              <a:buFont typeface="Nunito Sans"/>
              <a:buChar char="■"/>
              <a:defRPr sz="924"/>
            </a:lvl9pPr>
          </a:lstStyle>
          <a:p>
            <a:endParaRPr/>
          </a:p>
        </p:txBody>
      </p:sp>
      <p:sp>
        <p:nvSpPr>
          <p:cNvPr id="249" name="Google Shape;249;p30"/>
          <p:cNvSpPr txBox="1">
            <a:spLocks noGrp="1"/>
          </p:cNvSpPr>
          <p:nvPr>
            <p:ph type="body" idx="13"/>
          </p:nvPr>
        </p:nvSpPr>
        <p:spPr>
          <a:xfrm>
            <a:off x="5451516" y="6642441"/>
            <a:ext cx="3504213" cy="348207"/>
          </a:xfrm>
          <a:prstGeom prst="rect">
            <a:avLst/>
          </a:prstGeom>
        </p:spPr>
        <p:txBody>
          <a:bodyPr spcFirstLastPara="1" wrap="square" lIns="91425" tIns="91425" rIns="91425" bIns="91425" anchor="t" anchorCtr="0">
            <a:spAutoFit/>
          </a:bodyPr>
          <a:lstStyle>
            <a:lvl1pPr marL="650230" lvl="0" indent="-383816">
              <a:spcBef>
                <a:spcPts val="0"/>
              </a:spcBef>
              <a:spcAft>
                <a:spcPts val="0"/>
              </a:spcAft>
              <a:buSzPts val="650"/>
              <a:buFont typeface="Nunito Sans"/>
              <a:buChar char="●"/>
              <a:defRPr sz="924"/>
            </a:lvl1pPr>
            <a:lvl2pPr marL="1300460" lvl="1" indent="-383816">
              <a:spcBef>
                <a:spcPts val="0"/>
              </a:spcBef>
              <a:spcAft>
                <a:spcPts val="0"/>
              </a:spcAft>
              <a:buSzPts val="650"/>
              <a:buFont typeface="Nunito Sans"/>
              <a:buChar char="○"/>
              <a:defRPr sz="924"/>
            </a:lvl2pPr>
            <a:lvl3pPr marL="1950690" lvl="2" indent="-383816">
              <a:spcBef>
                <a:spcPts val="0"/>
              </a:spcBef>
              <a:spcAft>
                <a:spcPts val="0"/>
              </a:spcAft>
              <a:buSzPts val="650"/>
              <a:buFont typeface="Nunito Sans"/>
              <a:buChar char="■"/>
              <a:defRPr sz="924"/>
            </a:lvl3pPr>
            <a:lvl4pPr marL="2600919" lvl="3" indent="-383816">
              <a:spcBef>
                <a:spcPts val="0"/>
              </a:spcBef>
              <a:spcAft>
                <a:spcPts val="0"/>
              </a:spcAft>
              <a:buSzPts val="650"/>
              <a:buFont typeface="Nunito Sans"/>
              <a:buChar char="●"/>
              <a:defRPr sz="924"/>
            </a:lvl4pPr>
            <a:lvl5pPr marL="3251149" lvl="4" indent="-383816">
              <a:spcBef>
                <a:spcPts val="0"/>
              </a:spcBef>
              <a:spcAft>
                <a:spcPts val="0"/>
              </a:spcAft>
              <a:buSzPts val="650"/>
              <a:buFont typeface="Nunito Sans"/>
              <a:buChar char="○"/>
              <a:defRPr sz="924"/>
            </a:lvl5pPr>
            <a:lvl6pPr marL="3901379" lvl="5" indent="-383816">
              <a:spcBef>
                <a:spcPts val="0"/>
              </a:spcBef>
              <a:spcAft>
                <a:spcPts val="0"/>
              </a:spcAft>
              <a:buSzPts val="650"/>
              <a:buFont typeface="Nunito Sans"/>
              <a:buChar char="■"/>
              <a:defRPr sz="924"/>
            </a:lvl6pPr>
            <a:lvl7pPr marL="4551609" lvl="6" indent="-383816">
              <a:spcBef>
                <a:spcPts val="0"/>
              </a:spcBef>
              <a:spcAft>
                <a:spcPts val="0"/>
              </a:spcAft>
              <a:buSzPts val="650"/>
              <a:buFont typeface="Nunito Sans"/>
              <a:buChar char="●"/>
              <a:defRPr sz="924"/>
            </a:lvl7pPr>
            <a:lvl8pPr marL="5201839" lvl="7" indent="-383816">
              <a:spcBef>
                <a:spcPts val="0"/>
              </a:spcBef>
              <a:spcAft>
                <a:spcPts val="0"/>
              </a:spcAft>
              <a:buSzPts val="650"/>
              <a:buFont typeface="Nunito Sans"/>
              <a:buChar char="○"/>
              <a:defRPr sz="924"/>
            </a:lvl8pPr>
            <a:lvl9pPr marL="5852069" lvl="8" indent="-383816">
              <a:spcBef>
                <a:spcPts val="0"/>
              </a:spcBef>
              <a:spcAft>
                <a:spcPts val="0"/>
              </a:spcAft>
              <a:buSzPts val="650"/>
              <a:buFont typeface="Nunito Sans"/>
              <a:buChar char="■"/>
              <a:defRPr sz="924"/>
            </a:lvl9pPr>
          </a:lstStyle>
          <a:p>
            <a:endParaRPr/>
          </a:p>
        </p:txBody>
      </p:sp>
      <p:sp>
        <p:nvSpPr>
          <p:cNvPr id="250" name="Google Shape;250;p30"/>
          <p:cNvSpPr txBox="1">
            <a:spLocks noGrp="1"/>
          </p:cNvSpPr>
          <p:nvPr>
            <p:ph type="body" idx="14"/>
          </p:nvPr>
        </p:nvSpPr>
        <p:spPr>
          <a:xfrm>
            <a:off x="5451516" y="5339970"/>
            <a:ext cx="3504213" cy="348207"/>
          </a:xfrm>
          <a:prstGeom prst="rect">
            <a:avLst/>
          </a:prstGeom>
        </p:spPr>
        <p:txBody>
          <a:bodyPr spcFirstLastPara="1" wrap="square" lIns="91425" tIns="91425" rIns="91425" bIns="91425" anchor="t" anchorCtr="0">
            <a:spAutoFit/>
          </a:bodyPr>
          <a:lstStyle>
            <a:lvl1pPr marL="650230" lvl="0" indent="-383816">
              <a:lnSpc>
                <a:spcPct val="115000"/>
              </a:lnSpc>
              <a:spcBef>
                <a:spcPts val="0"/>
              </a:spcBef>
              <a:spcAft>
                <a:spcPts val="0"/>
              </a:spcAft>
              <a:buClr>
                <a:schemeClr val="dk1"/>
              </a:buClr>
              <a:buSzPts val="650"/>
              <a:buFont typeface="Nunito Sans"/>
              <a:buChar char="●"/>
              <a:defRPr sz="924"/>
            </a:lvl1pPr>
            <a:lvl2pPr marL="1300460" lvl="1" indent="-383816">
              <a:lnSpc>
                <a:spcPct val="115000"/>
              </a:lnSpc>
              <a:spcBef>
                <a:spcPts val="0"/>
              </a:spcBef>
              <a:spcAft>
                <a:spcPts val="0"/>
              </a:spcAft>
              <a:buClr>
                <a:schemeClr val="dk1"/>
              </a:buClr>
              <a:buSzPts val="650"/>
              <a:buFont typeface="Nunito Sans"/>
              <a:buChar char="○"/>
              <a:defRPr sz="924"/>
            </a:lvl2pPr>
            <a:lvl3pPr marL="1950690" lvl="2" indent="-383816">
              <a:lnSpc>
                <a:spcPct val="115000"/>
              </a:lnSpc>
              <a:spcBef>
                <a:spcPts val="0"/>
              </a:spcBef>
              <a:spcAft>
                <a:spcPts val="0"/>
              </a:spcAft>
              <a:buClr>
                <a:schemeClr val="dk1"/>
              </a:buClr>
              <a:buSzPts val="650"/>
              <a:buFont typeface="Nunito Sans"/>
              <a:buChar char="■"/>
              <a:defRPr sz="924"/>
            </a:lvl3pPr>
            <a:lvl4pPr marL="2600919" lvl="3" indent="-383816">
              <a:lnSpc>
                <a:spcPct val="115000"/>
              </a:lnSpc>
              <a:spcBef>
                <a:spcPts val="0"/>
              </a:spcBef>
              <a:spcAft>
                <a:spcPts val="0"/>
              </a:spcAft>
              <a:buClr>
                <a:schemeClr val="dk1"/>
              </a:buClr>
              <a:buSzPts val="650"/>
              <a:buFont typeface="Nunito Sans"/>
              <a:buChar char="●"/>
              <a:defRPr sz="924"/>
            </a:lvl4pPr>
            <a:lvl5pPr marL="3251149" lvl="4" indent="-383816">
              <a:lnSpc>
                <a:spcPct val="115000"/>
              </a:lnSpc>
              <a:spcBef>
                <a:spcPts val="0"/>
              </a:spcBef>
              <a:spcAft>
                <a:spcPts val="0"/>
              </a:spcAft>
              <a:buClr>
                <a:schemeClr val="dk1"/>
              </a:buClr>
              <a:buSzPts val="650"/>
              <a:buFont typeface="Nunito Sans"/>
              <a:buChar char="○"/>
              <a:defRPr sz="924"/>
            </a:lvl5pPr>
            <a:lvl6pPr marL="3901379" lvl="5" indent="-383816">
              <a:lnSpc>
                <a:spcPct val="115000"/>
              </a:lnSpc>
              <a:spcBef>
                <a:spcPts val="0"/>
              </a:spcBef>
              <a:spcAft>
                <a:spcPts val="0"/>
              </a:spcAft>
              <a:buClr>
                <a:schemeClr val="dk1"/>
              </a:buClr>
              <a:buSzPts val="650"/>
              <a:buFont typeface="Nunito Sans"/>
              <a:buChar char="■"/>
              <a:defRPr sz="924"/>
            </a:lvl6pPr>
            <a:lvl7pPr marL="4551609" lvl="6" indent="-383816">
              <a:lnSpc>
                <a:spcPct val="115000"/>
              </a:lnSpc>
              <a:spcBef>
                <a:spcPts val="0"/>
              </a:spcBef>
              <a:spcAft>
                <a:spcPts val="0"/>
              </a:spcAft>
              <a:buClr>
                <a:schemeClr val="dk1"/>
              </a:buClr>
              <a:buSzPts val="650"/>
              <a:buFont typeface="Nunito Sans"/>
              <a:buChar char="●"/>
              <a:defRPr sz="924"/>
            </a:lvl7pPr>
            <a:lvl8pPr marL="5201839" lvl="7" indent="-383816">
              <a:lnSpc>
                <a:spcPct val="115000"/>
              </a:lnSpc>
              <a:spcBef>
                <a:spcPts val="0"/>
              </a:spcBef>
              <a:spcAft>
                <a:spcPts val="0"/>
              </a:spcAft>
              <a:buClr>
                <a:schemeClr val="dk1"/>
              </a:buClr>
              <a:buSzPts val="650"/>
              <a:buFont typeface="Nunito Sans"/>
              <a:buChar char="○"/>
              <a:defRPr sz="924"/>
            </a:lvl8pPr>
            <a:lvl9pPr marL="5852069" lvl="8" indent="-383816">
              <a:lnSpc>
                <a:spcPct val="115000"/>
              </a:lnSpc>
              <a:spcBef>
                <a:spcPts val="0"/>
              </a:spcBef>
              <a:spcAft>
                <a:spcPts val="0"/>
              </a:spcAft>
              <a:buClr>
                <a:schemeClr val="dk1"/>
              </a:buClr>
              <a:buSzPts val="650"/>
              <a:buFont typeface="Nunito Sans"/>
              <a:buChar char="■"/>
              <a:defRPr sz="924"/>
            </a:lvl9pPr>
          </a:lstStyle>
          <a:p>
            <a:endParaRPr/>
          </a:p>
        </p:txBody>
      </p:sp>
      <p:sp>
        <p:nvSpPr>
          <p:cNvPr id="251" name="Google Shape;251;p30"/>
          <p:cNvSpPr txBox="1">
            <a:spLocks noGrp="1"/>
          </p:cNvSpPr>
          <p:nvPr>
            <p:ph type="body" idx="15"/>
          </p:nvPr>
        </p:nvSpPr>
        <p:spPr>
          <a:xfrm>
            <a:off x="1761280" y="7944913"/>
            <a:ext cx="3504213" cy="348207"/>
          </a:xfrm>
          <a:prstGeom prst="rect">
            <a:avLst/>
          </a:prstGeom>
        </p:spPr>
        <p:txBody>
          <a:bodyPr spcFirstLastPara="1" wrap="square" lIns="91425" tIns="91425" rIns="91425" bIns="91425" anchor="t" anchorCtr="0">
            <a:spAutoFit/>
          </a:bodyPr>
          <a:lstStyle>
            <a:lvl1pPr marL="650230" lvl="0" indent="-383816">
              <a:lnSpc>
                <a:spcPct val="115000"/>
              </a:lnSpc>
              <a:spcBef>
                <a:spcPts val="0"/>
              </a:spcBef>
              <a:spcAft>
                <a:spcPts val="0"/>
              </a:spcAft>
              <a:buClr>
                <a:schemeClr val="dk1"/>
              </a:buClr>
              <a:buSzPts val="650"/>
              <a:buFont typeface="Nunito Sans"/>
              <a:buChar char="●"/>
              <a:defRPr sz="924"/>
            </a:lvl1pPr>
            <a:lvl2pPr marL="1300460" lvl="1" indent="-383816">
              <a:lnSpc>
                <a:spcPct val="115000"/>
              </a:lnSpc>
              <a:spcBef>
                <a:spcPts val="0"/>
              </a:spcBef>
              <a:spcAft>
                <a:spcPts val="0"/>
              </a:spcAft>
              <a:buClr>
                <a:schemeClr val="dk1"/>
              </a:buClr>
              <a:buSzPts val="650"/>
              <a:buFont typeface="Nunito Sans"/>
              <a:buChar char="○"/>
              <a:defRPr sz="924"/>
            </a:lvl2pPr>
            <a:lvl3pPr marL="1950690" lvl="2" indent="-383816">
              <a:lnSpc>
                <a:spcPct val="115000"/>
              </a:lnSpc>
              <a:spcBef>
                <a:spcPts val="0"/>
              </a:spcBef>
              <a:spcAft>
                <a:spcPts val="0"/>
              </a:spcAft>
              <a:buClr>
                <a:schemeClr val="dk1"/>
              </a:buClr>
              <a:buSzPts val="650"/>
              <a:buFont typeface="Nunito Sans"/>
              <a:buChar char="■"/>
              <a:defRPr sz="924"/>
            </a:lvl3pPr>
            <a:lvl4pPr marL="2600919" lvl="3" indent="-383816">
              <a:lnSpc>
                <a:spcPct val="115000"/>
              </a:lnSpc>
              <a:spcBef>
                <a:spcPts val="0"/>
              </a:spcBef>
              <a:spcAft>
                <a:spcPts val="0"/>
              </a:spcAft>
              <a:buClr>
                <a:schemeClr val="dk1"/>
              </a:buClr>
              <a:buSzPts val="650"/>
              <a:buFont typeface="Nunito Sans"/>
              <a:buChar char="●"/>
              <a:defRPr sz="924"/>
            </a:lvl4pPr>
            <a:lvl5pPr marL="3251149" lvl="4" indent="-383816">
              <a:lnSpc>
                <a:spcPct val="115000"/>
              </a:lnSpc>
              <a:spcBef>
                <a:spcPts val="0"/>
              </a:spcBef>
              <a:spcAft>
                <a:spcPts val="0"/>
              </a:spcAft>
              <a:buClr>
                <a:schemeClr val="dk1"/>
              </a:buClr>
              <a:buSzPts val="650"/>
              <a:buFont typeface="Nunito Sans"/>
              <a:buChar char="○"/>
              <a:defRPr sz="924"/>
            </a:lvl5pPr>
            <a:lvl6pPr marL="3901379" lvl="5" indent="-383816">
              <a:lnSpc>
                <a:spcPct val="115000"/>
              </a:lnSpc>
              <a:spcBef>
                <a:spcPts val="0"/>
              </a:spcBef>
              <a:spcAft>
                <a:spcPts val="0"/>
              </a:spcAft>
              <a:buClr>
                <a:schemeClr val="dk1"/>
              </a:buClr>
              <a:buSzPts val="650"/>
              <a:buFont typeface="Nunito Sans"/>
              <a:buChar char="■"/>
              <a:defRPr sz="924"/>
            </a:lvl6pPr>
            <a:lvl7pPr marL="4551609" lvl="6" indent="-383816">
              <a:lnSpc>
                <a:spcPct val="115000"/>
              </a:lnSpc>
              <a:spcBef>
                <a:spcPts val="0"/>
              </a:spcBef>
              <a:spcAft>
                <a:spcPts val="0"/>
              </a:spcAft>
              <a:buClr>
                <a:schemeClr val="dk1"/>
              </a:buClr>
              <a:buSzPts val="650"/>
              <a:buFont typeface="Nunito Sans"/>
              <a:buChar char="●"/>
              <a:defRPr sz="924"/>
            </a:lvl7pPr>
            <a:lvl8pPr marL="5201839" lvl="7" indent="-383816">
              <a:lnSpc>
                <a:spcPct val="115000"/>
              </a:lnSpc>
              <a:spcBef>
                <a:spcPts val="0"/>
              </a:spcBef>
              <a:spcAft>
                <a:spcPts val="0"/>
              </a:spcAft>
              <a:buClr>
                <a:schemeClr val="dk1"/>
              </a:buClr>
              <a:buSzPts val="650"/>
              <a:buFont typeface="Nunito Sans"/>
              <a:buChar char="○"/>
              <a:defRPr sz="924"/>
            </a:lvl8pPr>
            <a:lvl9pPr marL="5852069" lvl="8" indent="-383816">
              <a:lnSpc>
                <a:spcPct val="115000"/>
              </a:lnSpc>
              <a:spcBef>
                <a:spcPts val="0"/>
              </a:spcBef>
              <a:spcAft>
                <a:spcPts val="0"/>
              </a:spcAft>
              <a:buClr>
                <a:schemeClr val="dk1"/>
              </a:buClr>
              <a:buSzPts val="650"/>
              <a:buFont typeface="Nunito Sans"/>
              <a:buChar char="■"/>
              <a:defRPr sz="924"/>
            </a:lvl9pPr>
          </a:lstStyle>
          <a:p>
            <a:endParaRPr/>
          </a:p>
        </p:txBody>
      </p:sp>
      <p:sp>
        <p:nvSpPr>
          <p:cNvPr id="252" name="Google Shape;252;p30"/>
          <p:cNvSpPr txBox="1">
            <a:spLocks noGrp="1"/>
          </p:cNvSpPr>
          <p:nvPr>
            <p:ph type="body" idx="16"/>
          </p:nvPr>
        </p:nvSpPr>
        <p:spPr>
          <a:xfrm>
            <a:off x="1761280" y="6642441"/>
            <a:ext cx="3504213" cy="348207"/>
          </a:xfrm>
          <a:prstGeom prst="rect">
            <a:avLst/>
          </a:prstGeom>
        </p:spPr>
        <p:txBody>
          <a:bodyPr spcFirstLastPara="1" wrap="square" lIns="91425" tIns="91425" rIns="91425" bIns="91425" anchor="t" anchorCtr="0">
            <a:spAutoFit/>
          </a:bodyPr>
          <a:lstStyle>
            <a:lvl1pPr marL="650230" lvl="0" indent="-383816">
              <a:lnSpc>
                <a:spcPct val="115000"/>
              </a:lnSpc>
              <a:spcBef>
                <a:spcPts val="0"/>
              </a:spcBef>
              <a:spcAft>
                <a:spcPts val="0"/>
              </a:spcAft>
              <a:buClr>
                <a:schemeClr val="dk1"/>
              </a:buClr>
              <a:buSzPts val="650"/>
              <a:buFont typeface="Nunito Sans"/>
              <a:buChar char="●"/>
              <a:defRPr sz="924"/>
            </a:lvl1pPr>
            <a:lvl2pPr marL="1300460" lvl="1" indent="-383816">
              <a:lnSpc>
                <a:spcPct val="115000"/>
              </a:lnSpc>
              <a:spcBef>
                <a:spcPts val="0"/>
              </a:spcBef>
              <a:spcAft>
                <a:spcPts val="0"/>
              </a:spcAft>
              <a:buClr>
                <a:schemeClr val="dk1"/>
              </a:buClr>
              <a:buSzPts val="650"/>
              <a:buFont typeface="Nunito Sans"/>
              <a:buChar char="○"/>
              <a:defRPr sz="924"/>
            </a:lvl2pPr>
            <a:lvl3pPr marL="1950690" lvl="2" indent="-383816">
              <a:lnSpc>
                <a:spcPct val="115000"/>
              </a:lnSpc>
              <a:spcBef>
                <a:spcPts val="0"/>
              </a:spcBef>
              <a:spcAft>
                <a:spcPts val="0"/>
              </a:spcAft>
              <a:buClr>
                <a:schemeClr val="dk1"/>
              </a:buClr>
              <a:buSzPts val="650"/>
              <a:buFont typeface="Nunito Sans"/>
              <a:buChar char="■"/>
              <a:defRPr sz="924"/>
            </a:lvl3pPr>
            <a:lvl4pPr marL="2600919" lvl="3" indent="-383816">
              <a:lnSpc>
                <a:spcPct val="115000"/>
              </a:lnSpc>
              <a:spcBef>
                <a:spcPts val="0"/>
              </a:spcBef>
              <a:spcAft>
                <a:spcPts val="0"/>
              </a:spcAft>
              <a:buClr>
                <a:schemeClr val="dk1"/>
              </a:buClr>
              <a:buSzPts val="650"/>
              <a:buFont typeface="Nunito Sans"/>
              <a:buChar char="●"/>
              <a:defRPr sz="924"/>
            </a:lvl4pPr>
            <a:lvl5pPr marL="3251149" lvl="4" indent="-383816">
              <a:lnSpc>
                <a:spcPct val="115000"/>
              </a:lnSpc>
              <a:spcBef>
                <a:spcPts val="0"/>
              </a:spcBef>
              <a:spcAft>
                <a:spcPts val="0"/>
              </a:spcAft>
              <a:buClr>
                <a:schemeClr val="dk1"/>
              </a:buClr>
              <a:buSzPts val="650"/>
              <a:buFont typeface="Nunito Sans"/>
              <a:buChar char="○"/>
              <a:defRPr sz="924"/>
            </a:lvl5pPr>
            <a:lvl6pPr marL="3901379" lvl="5" indent="-383816">
              <a:lnSpc>
                <a:spcPct val="115000"/>
              </a:lnSpc>
              <a:spcBef>
                <a:spcPts val="0"/>
              </a:spcBef>
              <a:spcAft>
                <a:spcPts val="0"/>
              </a:spcAft>
              <a:buClr>
                <a:schemeClr val="dk1"/>
              </a:buClr>
              <a:buSzPts val="650"/>
              <a:buFont typeface="Nunito Sans"/>
              <a:buChar char="■"/>
              <a:defRPr sz="924"/>
            </a:lvl6pPr>
            <a:lvl7pPr marL="4551609" lvl="6" indent="-383816">
              <a:lnSpc>
                <a:spcPct val="115000"/>
              </a:lnSpc>
              <a:spcBef>
                <a:spcPts val="0"/>
              </a:spcBef>
              <a:spcAft>
                <a:spcPts val="0"/>
              </a:spcAft>
              <a:buClr>
                <a:schemeClr val="dk1"/>
              </a:buClr>
              <a:buSzPts val="650"/>
              <a:buFont typeface="Nunito Sans"/>
              <a:buChar char="●"/>
              <a:defRPr sz="924"/>
            </a:lvl7pPr>
            <a:lvl8pPr marL="5201839" lvl="7" indent="-383816">
              <a:lnSpc>
                <a:spcPct val="115000"/>
              </a:lnSpc>
              <a:spcBef>
                <a:spcPts val="0"/>
              </a:spcBef>
              <a:spcAft>
                <a:spcPts val="0"/>
              </a:spcAft>
              <a:buClr>
                <a:schemeClr val="dk1"/>
              </a:buClr>
              <a:buSzPts val="650"/>
              <a:buFont typeface="Nunito Sans"/>
              <a:buChar char="○"/>
              <a:defRPr sz="924"/>
            </a:lvl8pPr>
            <a:lvl9pPr marL="5852069" lvl="8" indent="-383816">
              <a:lnSpc>
                <a:spcPct val="115000"/>
              </a:lnSpc>
              <a:spcBef>
                <a:spcPts val="0"/>
              </a:spcBef>
              <a:spcAft>
                <a:spcPts val="0"/>
              </a:spcAft>
              <a:buClr>
                <a:schemeClr val="dk1"/>
              </a:buClr>
              <a:buSzPts val="650"/>
              <a:buFont typeface="Nunito Sans"/>
              <a:buChar char="■"/>
              <a:defRPr sz="924"/>
            </a:lvl9pPr>
          </a:lstStyle>
          <a:p>
            <a:endParaRPr/>
          </a:p>
        </p:txBody>
      </p:sp>
      <p:sp>
        <p:nvSpPr>
          <p:cNvPr id="253" name="Google Shape;253;p30"/>
          <p:cNvSpPr txBox="1">
            <a:spLocks noGrp="1"/>
          </p:cNvSpPr>
          <p:nvPr>
            <p:ph type="body" idx="17"/>
          </p:nvPr>
        </p:nvSpPr>
        <p:spPr>
          <a:xfrm>
            <a:off x="1761280" y="5339970"/>
            <a:ext cx="3504213" cy="348207"/>
          </a:xfrm>
          <a:prstGeom prst="rect">
            <a:avLst/>
          </a:prstGeom>
        </p:spPr>
        <p:txBody>
          <a:bodyPr spcFirstLastPara="1" wrap="square" lIns="91425" tIns="91425" rIns="91425" bIns="91425" anchor="t" anchorCtr="0">
            <a:spAutoFit/>
          </a:bodyPr>
          <a:lstStyle>
            <a:lvl1pPr marL="650230" lvl="0" indent="-383816">
              <a:lnSpc>
                <a:spcPct val="115000"/>
              </a:lnSpc>
              <a:spcBef>
                <a:spcPts val="0"/>
              </a:spcBef>
              <a:spcAft>
                <a:spcPts val="0"/>
              </a:spcAft>
              <a:buClr>
                <a:schemeClr val="dk1"/>
              </a:buClr>
              <a:buSzPts val="650"/>
              <a:buFont typeface="Nunito Sans"/>
              <a:buChar char="●"/>
              <a:defRPr sz="924"/>
            </a:lvl1pPr>
            <a:lvl2pPr marL="1300460" lvl="1" indent="-383816">
              <a:lnSpc>
                <a:spcPct val="115000"/>
              </a:lnSpc>
              <a:spcBef>
                <a:spcPts val="0"/>
              </a:spcBef>
              <a:spcAft>
                <a:spcPts val="0"/>
              </a:spcAft>
              <a:buClr>
                <a:schemeClr val="dk1"/>
              </a:buClr>
              <a:buSzPts val="650"/>
              <a:buFont typeface="Nunito Sans"/>
              <a:buChar char="○"/>
              <a:defRPr sz="924"/>
            </a:lvl2pPr>
            <a:lvl3pPr marL="1950690" lvl="2" indent="-383816">
              <a:lnSpc>
                <a:spcPct val="115000"/>
              </a:lnSpc>
              <a:spcBef>
                <a:spcPts val="0"/>
              </a:spcBef>
              <a:spcAft>
                <a:spcPts val="0"/>
              </a:spcAft>
              <a:buClr>
                <a:schemeClr val="dk1"/>
              </a:buClr>
              <a:buSzPts val="650"/>
              <a:buFont typeface="Nunito Sans"/>
              <a:buChar char="■"/>
              <a:defRPr sz="924"/>
            </a:lvl3pPr>
            <a:lvl4pPr marL="2600919" lvl="3" indent="-383816">
              <a:lnSpc>
                <a:spcPct val="115000"/>
              </a:lnSpc>
              <a:spcBef>
                <a:spcPts val="0"/>
              </a:spcBef>
              <a:spcAft>
                <a:spcPts val="0"/>
              </a:spcAft>
              <a:buClr>
                <a:schemeClr val="dk1"/>
              </a:buClr>
              <a:buSzPts val="650"/>
              <a:buFont typeface="Nunito Sans"/>
              <a:buChar char="●"/>
              <a:defRPr sz="924"/>
            </a:lvl4pPr>
            <a:lvl5pPr marL="3251149" lvl="4" indent="-383816">
              <a:lnSpc>
                <a:spcPct val="115000"/>
              </a:lnSpc>
              <a:spcBef>
                <a:spcPts val="0"/>
              </a:spcBef>
              <a:spcAft>
                <a:spcPts val="0"/>
              </a:spcAft>
              <a:buClr>
                <a:schemeClr val="dk1"/>
              </a:buClr>
              <a:buSzPts val="650"/>
              <a:buFont typeface="Nunito Sans"/>
              <a:buChar char="○"/>
              <a:defRPr sz="924"/>
            </a:lvl5pPr>
            <a:lvl6pPr marL="3901379" lvl="5" indent="-383816">
              <a:lnSpc>
                <a:spcPct val="115000"/>
              </a:lnSpc>
              <a:spcBef>
                <a:spcPts val="0"/>
              </a:spcBef>
              <a:spcAft>
                <a:spcPts val="0"/>
              </a:spcAft>
              <a:buClr>
                <a:schemeClr val="dk1"/>
              </a:buClr>
              <a:buSzPts val="650"/>
              <a:buFont typeface="Nunito Sans"/>
              <a:buChar char="■"/>
              <a:defRPr sz="924"/>
            </a:lvl6pPr>
            <a:lvl7pPr marL="4551609" lvl="6" indent="-383816">
              <a:lnSpc>
                <a:spcPct val="115000"/>
              </a:lnSpc>
              <a:spcBef>
                <a:spcPts val="0"/>
              </a:spcBef>
              <a:spcAft>
                <a:spcPts val="0"/>
              </a:spcAft>
              <a:buClr>
                <a:schemeClr val="dk1"/>
              </a:buClr>
              <a:buSzPts val="650"/>
              <a:buFont typeface="Nunito Sans"/>
              <a:buChar char="●"/>
              <a:defRPr sz="924"/>
            </a:lvl7pPr>
            <a:lvl8pPr marL="5201839" lvl="7" indent="-383816">
              <a:lnSpc>
                <a:spcPct val="115000"/>
              </a:lnSpc>
              <a:spcBef>
                <a:spcPts val="0"/>
              </a:spcBef>
              <a:spcAft>
                <a:spcPts val="0"/>
              </a:spcAft>
              <a:buClr>
                <a:schemeClr val="dk1"/>
              </a:buClr>
              <a:buSzPts val="650"/>
              <a:buFont typeface="Nunito Sans"/>
              <a:buChar char="○"/>
              <a:defRPr sz="924"/>
            </a:lvl8pPr>
            <a:lvl9pPr marL="5852069" lvl="8" indent="-383816">
              <a:lnSpc>
                <a:spcPct val="115000"/>
              </a:lnSpc>
              <a:spcBef>
                <a:spcPts val="0"/>
              </a:spcBef>
              <a:spcAft>
                <a:spcPts val="0"/>
              </a:spcAft>
              <a:buClr>
                <a:schemeClr val="dk1"/>
              </a:buClr>
              <a:buSzPts val="650"/>
              <a:buFont typeface="Nunito Sans"/>
              <a:buChar char="■"/>
              <a:defRPr sz="924"/>
            </a:lvl9pPr>
          </a:lstStyle>
          <a:p>
            <a:endParaRPr/>
          </a:p>
        </p:txBody>
      </p:sp>
      <p:sp>
        <p:nvSpPr>
          <p:cNvPr id="254" name="Google Shape;254;p30"/>
          <p:cNvSpPr txBox="1">
            <a:spLocks noGrp="1"/>
          </p:cNvSpPr>
          <p:nvPr>
            <p:ph type="title"/>
          </p:nvPr>
        </p:nvSpPr>
        <p:spPr>
          <a:xfrm>
            <a:off x="325120" y="433494"/>
            <a:ext cx="8116907" cy="615523"/>
          </a:xfrm>
          <a:prstGeom prst="rect">
            <a:avLst/>
          </a:prstGeom>
        </p:spPr>
        <p:txBody>
          <a:bodyPr spcFirstLastPara="1" wrap="square" lIns="91425" tIns="91425" rIns="91425" bIns="91425" anchor="t" anchorCtr="0">
            <a:spAutoFit/>
          </a:bodyPr>
          <a:lstStyle>
            <a:lvl1pPr lvl="0">
              <a:spcBef>
                <a:spcPts val="0"/>
              </a:spcBef>
              <a:spcAft>
                <a:spcPts val="0"/>
              </a:spcAft>
              <a:buNone/>
              <a:defRPr/>
            </a:lvl1pPr>
            <a:lvl2pPr lvl="1">
              <a:spcBef>
                <a:spcPts val="0"/>
              </a:spcBef>
              <a:spcAft>
                <a:spcPts val="0"/>
              </a:spcAft>
              <a:buNone/>
              <a:defRPr>
                <a:latin typeface="Poppins SemiBold"/>
                <a:ea typeface="Poppins SemiBold"/>
                <a:cs typeface="Poppins SemiBold"/>
                <a:sym typeface="Poppins SemiBold"/>
              </a:defRPr>
            </a:lvl2pPr>
            <a:lvl3pPr lvl="2">
              <a:spcBef>
                <a:spcPts val="0"/>
              </a:spcBef>
              <a:spcAft>
                <a:spcPts val="0"/>
              </a:spcAft>
              <a:buNone/>
              <a:defRPr>
                <a:latin typeface="Poppins SemiBold"/>
                <a:ea typeface="Poppins SemiBold"/>
                <a:cs typeface="Poppins SemiBold"/>
                <a:sym typeface="Poppins SemiBold"/>
              </a:defRPr>
            </a:lvl3pPr>
            <a:lvl4pPr lvl="3">
              <a:spcBef>
                <a:spcPts val="0"/>
              </a:spcBef>
              <a:spcAft>
                <a:spcPts val="0"/>
              </a:spcAft>
              <a:buNone/>
              <a:defRPr>
                <a:latin typeface="Poppins SemiBold"/>
                <a:ea typeface="Poppins SemiBold"/>
                <a:cs typeface="Poppins SemiBold"/>
                <a:sym typeface="Poppins SemiBold"/>
              </a:defRPr>
            </a:lvl4pPr>
            <a:lvl5pPr lvl="4">
              <a:spcBef>
                <a:spcPts val="0"/>
              </a:spcBef>
              <a:spcAft>
                <a:spcPts val="0"/>
              </a:spcAft>
              <a:buNone/>
              <a:defRPr>
                <a:latin typeface="Poppins SemiBold"/>
                <a:ea typeface="Poppins SemiBold"/>
                <a:cs typeface="Poppins SemiBold"/>
                <a:sym typeface="Poppins SemiBold"/>
              </a:defRPr>
            </a:lvl5pPr>
            <a:lvl6pPr lvl="5">
              <a:spcBef>
                <a:spcPts val="0"/>
              </a:spcBef>
              <a:spcAft>
                <a:spcPts val="0"/>
              </a:spcAft>
              <a:buNone/>
              <a:defRPr>
                <a:latin typeface="Poppins SemiBold"/>
                <a:ea typeface="Poppins SemiBold"/>
                <a:cs typeface="Poppins SemiBold"/>
                <a:sym typeface="Poppins SemiBold"/>
              </a:defRPr>
            </a:lvl6pPr>
            <a:lvl7pPr lvl="6">
              <a:spcBef>
                <a:spcPts val="0"/>
              </a:spcBef>
              <a:spcAft>
                <a:spcPts val="0"/>
              </a:spcAft>
              <a:buNone/>
              <a:defRPr>
                <a:latin typeface="Poppins SemiBold"/>
                <a:ea typeface="Poppins SemiBold"/>
                <a:cs typeface="Poppins SemiBold"/>
                <a:sym typeface="Poppins SemiBold"/>
              </a:defRPr>
            </a:lvl7pPr>
            <a:lvl8pPr lvl="7">
              <a:spcBef>
                <a:spcPts val="0"/>
              </a:spcBef>
              <a:spcAft>
                <a:spcPts val="0"/>
              </a:spcAft>
              <a:buNone/>
              <a:defRPr>
                <a:latin typeface="Poppins SemiBold"/>
                <a:ea typeface="Poppins SemiBold"/>
                <a:cs typeface="Poppins SemiBold"/>
                <a:sym typeface="Poppins SemiBold"/>
              </a:defRPr>
            </a:lvl8pPr>
            <a:lvl9pPr lvl="8">
              <a:spcBef>
                <a:spcPts val="0"/>
              </a:spcBef>
              <a:spcAft>
                <a:spcPts val="0"/>
              </a:spcAft>
              <a:buNone/>
              <a:defRPr>
                <a:latin typeface="Poppins SemiBold"/>
                <a:ea typeface="Poppins SemiBold"/>
                <a:cs typeface="Poppins SemiBold"/>
                <a:sym typeface="Poppins SemiBold"/>
              </a:defRPr>
            </a:lvl9pPr>
          </a:lstStyle>
          <a:p>
            <a:endParaRPr/>
          </a:p>
        </p:txBody>
      </p:sp>
      <p:sp>
        <p:nvSpPr>
          <p:cNvPr id="255" name="Google Shape;255;p30"/>
          <p:cNvSpPr txBox="1">
            <a:spLocks noGrp="1"/>
          </p:cNvSpPr>
          <p:nvPr>
            <p:ph type="title" idx="18"/>
          </p:nvPr>
        </p:nvSpPr>
        <p:spPr>
          <a:xfrm>
            <a:off x="325120" y="5342445"/>
            <a:ext cx="1436160" cy="359748"/>
          </a:xfrm>
          <a:prstGeom prst="rect">
            <a:avLst/>
          </a:prstGeom>
        </p:spPr>
        <p:txBody>
          <a:bodyPr spcFirstLastPara="1" wrap="square" lIns="91425" tIns="91425" rIns="91425" bIns="91425" anchor="t" anchorCtr="0">
            <a:spAutoFit/>
          </a:bodyPr>
          <a:lstStyle>
            <a:lvl1pPr lvl="0">
              <a:spcBef>
                <a:spcPts val="0"/>
              </a:spcBef>
              <a:spcAft>
                <a:spcPts val="0"/>
              </a:spcAft>
              <a:buNone/>
              <a:defRPr sz="1138">
                <a:solidFill>
                  <a:schemeClr val="accent1"/>
                </a:solidFill>
                <a:latin typeface="Nunito Sans"/>
                <a:ea typeface="Nunito Sans"/>
                <a:cs typeface="Nunito Sans"/>
                <a:sym typeface="Nunito Sans"/>
              </a:defRPr>
            </a:lvl1pPr>
            <a:lvl2pPr lvl="1">
              <a:spcBef>
                <a:spcPts val="0"/>
              </a:spcBef>
              <a:spcAft>
                <a:spcPts val="0"/>
              </a:spcAft>
              <a:buNone/>
              <a:defRPr sz="1280">
                <a:solidFill>
                  <a:schemeClr val="accent1"/>
                </a:solidFill>
                <a:latin typeface="Nunito Sans"/>
                <a:ea typeface="Nunito Sans"/>
                <a:cs typeface="Nunito Sans"/>
                <a:sym typeface="Nunito Sans"/>
              </a:defRPr>
            </a:lvl2pPr>
            <a:lvl3pPr lvl="2">
              <a:spcBef>
                <a:spcPts val="0"/>
              </a:spcBef>
              <a:spcAft>
                <a:spcPts val="0"/>
              </a:spcAft>
              <a:buNone/>
              <a:defRPr sz="1280">
                <a:solidFill>
                  <a:schemeClr val="accent1"/>
                </a:solidFill>
                <a:latin typeface="Nunito Sans"/>
                <a:ea typeface="Nunito Sans"/>
                <a:cs typeface="Nunito Sans"/>
                <a:sym typeface="Nunito Sans"/>
              </a:defRPr>
            </a:lvl3pPr>
            <a:lvl4pPr lvl="3">
              <a:spcBef>
                <a:spcPts val="0"/>
              </a:spcBef>
              <a:spcAft>
                <a:spcPts val="0"/>
              </a:spcAft>
              <a:buNone/>
              <a:defRPr sz="1280">
                <a:solidFill>
                  <a:schemeClr val="accent1"/>
                </a:solidFill>
                <a:latin typeface="Nunito Sans"/>
                <a:ea typeface="Nunito Sans"/>
                <a:cs typeface="Nunito Sans"/>
                <a:sym typeface="Nunito Sans"/>
              </a:defRPr>
            </a:lvl4pPr>
            <a:lvl5pPr lvl="4">
              <a:spcBef>
                <a:spcPts val="0"/>
              </a:spcBef>
              <a:spcAft>
                <a:spcPts val="0"/>
              </a:spcAft>
              <a:buNone/>
              <a:defRPr sz="1280">
                <a:solidFill>
                  <a:schemeClr val="accent1"/>
                </a:solidFill>
                <a:latin typeface="Nunito Sans"/>
                <a:ea typeface="Nunito Sans"/>
                <a:cs typeface="Nunito Sans"/>
                <a:sym typeface="Nunito Sans"/>
              </a:defRPr>
            </a:lvl5pPr>
            <a:lvl6pPr lvl="5">
              <a:spcBef>
                <a:spcPts val="0"/>
              </a:spcBef>
              <a:spcAft>
                <a:spcPts val="0"/>
              </a:spcAft>
              <a:buNone/>
              <a:defRPr sz="1280">
                <a:solidFill>
                  <a:schemeClr val="accent1"/>
                </a:solidFill>
                <a:latin typeface="Nunito Sans"/>
                <a:ea typeface="Nunito Sans"/>
                <a:cs typeface="Nunito Sans"/>
                <a:sym typeface="Nunito Sans"/>
              </a:defRPr>
            </a:lvl6pPr>
            <a:lvl7pPr lvl="6">
              <a:spcBef>
                <a:spcPts val="0"/>
              </a:spcBef>
              <a:spcAft>
                <a:spcPts val="0"/>
              </a:spcAft>
              <a:buNone/>
              <a:defRPr sz="1280">
                <a:solidFill>
                  <a:schemeClr val="accent1"/>
                </a:solidFill>
                <a:latin typeface="Nunito Sans"/>
                <a:ea typeface="Nunito Sans"/>
                <a:cs typeface="Nunito Sans"/>
                <a:sym typeface="Nunito Sans"/>
              </a:defRPr>
            </a:lvl7pPr>
            <a:lvl8pPr lvl="7">
              <a:spcBef>
                <a:spcPts val="0"/>
              </a:spcBef>
              <a:spcAft>
                <a:spcPts val="0"/>
              </a:spcAft>
              <a:buNone/>
              <a:defRPr sz="1280">
                <a:solidFill>
                  <a:schemeClr val="accent1"/>
                </a:solidFill>
                <a:latin typeface="Nunito Sans"/>
                <a:ea typeface="Nunito Sans"/>
                <a:cs typeface="Nunito Sans"/>
                <a:sym typeface="Nunito Sans"/>
              </a:defRPr>
            </a:lvl8pPr>
            <a:lvl9pPr lvl="8">
              <a:spcBef>
                <a:spcPts val="0"/>
              </a:spcBef>
              <a:spcAft>
                <a:spcPts val="0"/>
              </a:spcAft>
              <a:buNone/>
              <a:defRPr sz="1280">
                <a:solidFill>
                  <a:schemeClr val="accent1"/>
                </a:solidFill>
                <a:latin typeface="Nunito Sans"/>
                <a:ea typeface="Nunito Sans"/>
                <a:cs typeface="Nunito Sans"/>
                <a:sym typeface="Nunito Sans"/>
              </a:defRPr>
            </a:lvl9pPr>
          </a:lstStyle>
          <a:p>
            <a:endParaRPr/>
          </a:p>
        </p:txBody>
      </p:sp>
      <p:sp>
        <p:nvSpPr>
          <p:cNvPr id="256" name="Google Shape;256;p30"/>
          <p:cNvSpPr txBox="1">
            <a:spLocks noGrp="1"/>
          </p:cNvSpPr>
          <p:nvPr>
            <p:ph type="title" idx="19"/>
          </p:nvPr>
        </p:nvSpPr>
        <p:spPr>
          <a:xfrm>
            <a:off x="325120" y="3578931"/>
            <a:ext cx="1436160" cy="359748"/>
          </a:xfrm>
          <a:prstGeom prst="rect">
            <a:avLst/>
          </a:prstGeom>
        </p:spPr>
        <p:txBody>
          <a:bodyPr spcFirstLastPara="1" wrap="square" lIns="91425" tIns="91425" rIns="91425" bIns="91425" anchor="t" anchorCtr="0">
            <a:spAutoFit/>
          </a:bodyPr>
          <a:lstStyle>
            <a:lvl1pPr lvl="0">
              <a:spcBef>
                <a:spcPts val="0"/>
              </a:spcBef>
              <a:spcAft>
                <a:spcPts val="0"/>
              </a:spcAft>
              <a:buNone/>
              <a:defRPr sz="1138">
                <a:solidFill>
                  <a:schemeClr val="accent1"/>
                </a:solidFill>
                <a:latin typeface="Nunito Sans"/>
                <a:ea typeface="Nunito Sans"/>
                <a:cs typeface="Nunito Sans"/>
                <a:sym typeface="Nunito Sans"/>
              </a:defRPr>
            </a:lvl1pPr>
            <a:lvl2pPr lvl="1">
              <a:spcBef>
                <a:spcPts val="0"/>
              </a:spcBef>
              <a:spcAft>
                <a:spcPts val="0"/>
              </a:spcAft>
              <a:buNone/>
              <a:defRPr sz="1280">
                <a:solidFill>
                  <a:schemeClr val="accent1"/>
                </a:solidFill>
                <a:latin typeface="Nunito Sans"/>
                <a:ea typeface="Nunito Sans"/>
                <a:cs typeface="Nunito Sans"/>
                <a:sym typeface="Nunito Sans"/>
              </a:defRPr>
            </a:lvl2pPr>
            <a:lvl3pPr lvl="2">
              <a:spcBef>
                <a:spcPts val="0"/>
              </a:spcBef>
              <a:spcAft>
                <a:spcPts val="0"/>
              </a:spcAft>
              <a:buNone/>
              <a:defRPr sz="1280">
                <a:solidFill>
                  <a:schemeClr val="accent1"/>
                </a:solidFill>
                <a:latin typeface="Nunito Sans"/>
                <a:ea typeface="Nunito Sans"/>
                <a:cs typeface="Nunito Sans"/>
                <a:sym typeface="Nunito Sans"/>
              </a:defRPr>
            </a:lvl3pPr>
            <a:lvl4pPr lvl="3">
              <a:spcBef>
                <a:spcPts val="0"/>
              </a:spcBef>
              <a:spcAft>
                <a:spcPts val="0"/>
              </a:spcAft>
              <a:buNone/>
              <a:defRPr sz="1280">
                <a:solidFill>
                  <a:schemeClr val="accent1"/>
                </a:solidFill>
                <a:latin typeface="Nunito Sans"/>
                <a:ea typeface="Nunito Sans"/>
                <a:cs typeface="Nunito Sans"/>
                <a:sym typeface="Nunito Sans"/>
              </a:defRPr>
            </a:lvl4pPr>
            <a:lvl5pPr lvl="4">
              <a:spcBef>
                <a:spcPts val="0"/>
              </a:spcBef>
              <a:spcAft>
                <a:spcPts val="0"/>
              </a:spcAft>
              <a:buNone/>
              <a:defRPr sz="1280">
                <a:solidFill>
                  <a:schemeClr val="accent1"/>
                </a:solidFill>
                <a:latin typeface="Nunito Sans"/>
                <a:ea typeface="Nunito Sans"/>
                <a:cs typeface="Nunito Sans"/>
                <a:sym typeface="Nunito Sans"/>
              </a:defRPr>
            </a:lvl5pPr>
            <a:lvl6pPr lvl="5">
              <a:spcBef>
                <a:spcPts val="0"/>
              </a:spcBef>
              <a:spcAft>
                <a:spcPts val="0"/>
              </a:spcAft>
              <a:buNone/>
              <a:defRPr sz="1280">
                <a:solidFill>
                  <a:schemeClr val="accent1"/>
                </a:solidFill>
                <a:latin typeface="Nunito Sans"/>
                <a:ea typeface="Nunito Sans"/>
                <a:cs typeface="Nunito Sans"/>
                <a:sym typeface="Nunito Sans"/>
              </a:defRPr>
            </a:lvl6pPr>
            <a:lvl7pPr lvl="6">
              <a:spcBef>
                <a:spcPts val="0"/>
              </a:spcBef>
              <a:spcAft>
                <a:spcPts val="0"/>
              </a:spcAft>
              <a:buNone/>
              <a:defRPr sz="1280">
                <a:solidFill>
                  <a:schemeClr val="accent1"/>
                </a:solidFill>
                <a:latin typeface="Nunito Sans"/>
                <a:ea typeface="Nunito Sans"/>
                <a:cs typeface="Nunito Sans"/>
                <a:sym typeface="Nunito Sans"/>
              </a:defRPr>
            </a:lvl7pPr>
            <a:lvl8pPr lvl="7">
              <a:spcBef>
                <a:spcPts val="0"/>
              </a:spcBef>
              <a:spcAft>
                <a:spcPts val="0"/>
              </a:spcAft>
              <a:buNone/>
              <a:defRPr sz="1280">
                <a:solidFill>
                  <a:schemeClr val="accent1"/>
                </a:solidFill>
                <a:latin typeface="Nunito Sans"/>
                <a:ea typeface="Nunito Sans"/>
                <a:cs typeface="Nunito Sans"/>
                <a:sym typeface="Nunito Sans"/>
              </a:defRPr>
            </a:lvl8pPr>
            <a:lvl9pPr lvl="8">
              <a:spcBef>
                <a:spcPts val="0"/>
              </a:spcBef>
              <a:spcAft>
                <a:spcPts val="0"/>
              </a:spcAft>
              <a:buNone/>
              <a:defRPr sz="1280">
                <a:solidFill>
                  <a:schemeClr val="accent1"/>
                </a:solidFill>
                <a:latin typeface="Nunito Sans"/>
                <a:ea typeface="Nunito Sans"/>
                <a:cs typeface="Nunito Sans"/>
                <a:sym typeface="Nunito Sans"/>
              </a:defRPr>
            </a:lvl9pPr>
          </a:lstStyle>
          <a:p>
            <a:endParaRPr/>
          </a:p>
        </p:txBody>
      </p:sp>
      <p:sp>
        <p:nvSpPr>
          <p:cNvPr id="257" name="Google Shape;257;p30"/>
          <p:cNvSpPr txBox="1">
            <a:spLocks noGrp="1"/>
          </p:cNvSpPr>
          <p:nvPr>
            <p:ph type="title" idx="20"/>
          </p:nvPr>
        </p:nvSpPr>
        <p:spPr>
          <a:xfrm>
            <a:off x="325120" y="2488464"/>
            <a:ext cx="1436160" cy="359748"/>
          </a:xfrm>
          <a:prstGeom prst="rect">
            <a:avLst/>
          </a:prstGeom>
        </p:spPr>
        <p:txBody>
          <a:bodyPr spcFirstLastPara="1" wrap="square" lIns="91425" tIns="91425" rIns="91425" bIns="91425" anchor="t" anchorCtr="0">
            <a:spAutoFit/>
          </a:bodyPr>
          <a:lstStyle>
            <a:lvl1pPr lvl="0">
              <a:spcBef>
                <a:spcPts val="0"/>
              </a:spcBef>
              <a:spcAft>
                <a:spcPts val="0"/>
              </a:spcAft>
              <a:buNone/>
              <a:defRPr sz="1138">
                <a:solidFill>
                  <a:schemeClr val="accent1"/>
                </a:solidFill>
                <a:latin typeface="Nunito Sans"/>
                <a:ea typeface="Nunito Sans"/>
                <a:cs typeface="Nunito Sans"/>
                <a:sym typeface="Nunito Sans"/>
              </a:defRPr>
            </a:lvl1pPr>
            <a:lvl2pPr lvl="1">
              <a:spcBef>
                <a:spcPts val="0"/>
              </a:spcBef>
              <a:spcAft>
                <a:spcPts val="0"/>
              </a:spcAft>
              <a:buNone/>
              <a:defRPr sz="1280">
                <a:solidFill>
                  <a:schemeClr val="accent1"/>
                </a:solidFill>
                <a:latin typeface="Nunito Sans"/>
                <a:ea typeface="Nunito Sans"/>
                <a:cs typeface="Nunito Sans"/>
                <a:sym typeface="Nunito Sans"/>
              </a:defRPr>
            </a:lvl2pPr>
            <a:lvl3pPr lvl="2">
              <a:spcBef>
                <a:spcPts val="0"/>
              </a:spcBef>
              <a:spcAft>
                <a:spcPts val="0"/>
              </a:spcAft>
              <a:buNone/>
              <a:defRPr sz="1280">
                <a:solidFill>
                  <a:schemeClr val="accent1"/>
                </a:solidFill>
                <a:latin typeface="Nunito Sans"/>
                <a:ea typeface="Nunito Sans"/>
                <a:cs typeface="Nunito Sans"/>
                <a:sym typeface="Nunito Sans"/>
              </a:defRPr>
            </a:lvl3pPr>
            <a:lvl4pPr lvl="3">
              <a:spcBef>
                <a:spcPts val="0"/>
              </a:spcBef>
              <a:spcAft>
                <a:spcPts val="0"/>
              </a:spcAft>
              <a:buNone/>
              <a:defRPr sz="1280">
                <a:solidFill>
                  <a:schemeClr val="accent1"/>
                </a:solidFill>
                <a:latin typeface="Nunito Sans"/>
                <a:ea typeface="Nunito Sans"/>
                <a:cs typeface="Nunito Sans"/>
                <a:sym typeface="Nunito Sans"/>
              </a:defRPr>
            </a:lvl4pPr>
            <a:lvl5pPr lvl="4">
              <a:spcBef>
                <a:spcPts val="0"/>
              </a:spcBef>
              <a:spcAft>
                <a:spcPts val="0"/>
              </a:spcAft>
              <a:buNone/>
              <a:defRPr sz="1280">
                <a:solidFill>
                  <a:schemeClr val="accent1"/>
                </a:solidFill>
                <a:latin typeface="Nunito Sans"/>
                <a:ea typeface="Nunito Sans"/>
                <a:cs typeface="Nunito Sans"/>
                <a:sym typeface="Nunito Sans"/>
              </a:defRPr>
            </a:lvl5pPr>
            <a:lvl6pPr lvl="5">
              <a:spcBef>
                <a:spcPts val="0"/>
              </a:spcBef>
              <a:spcAft>
                <a:spcPts val="0"/>
              </a:spcAft>
              <a:buNone/>
              <a:defRPr sz="1280">
                <a:solidFill>
                  <a:schemeClr val="accent1"/>
                </a:solidFill>
                <a:latin typeface="Nunito Sans"/>
                <a:ea typeface="Nunito Sans"/>
                <a:cs typeface="Nunito Sans"/>
                <a:sym typeface="Nunito Sans"/>
              </a:defRPr>
            </a:lvl6pPr>
            <a:lvl7pPr lvl="6">
              <a:spcBef>
                <a:spcPts val="0"/>
              </a:spcBef>
              <a:spcAft>
                <a:spcPts val="0"/>
              </a:spcAft>
              <a:buNone/>
              <a:defRPr sz="1280">
                <a:solidFill>
                  <a:schemeClr val="accent1"/>
                </a:solidFill>
                <a:latin typeface="Nunito Sans"/>
                <a:ea typeface="Nunito Sans"/>
                <a:cs typeface="Nunito Sans"/>
                <a:sym typeface="Nunito Sans"/>
              </a:defRPr>
            </a:lvl7pPr>
            <a:lvl8pPr lvl="7">
              <a:spcBef>
                <a:spcPts val="0"/>
              </a:spcBef>
              <a:spcAft>
                <a:spcPts val="0"/>
              </a:spcAft>
              <a:buNone/>
              <a:defRPr sz="1280">
                <a:solidFill>
                  <a:schemeClr val="accent1"/>
                </a:solidFill>
                <a:latin typeface="Nunito Sans"/>
                <a:ea typeface="Nunito Sans"/>
                <a:cs typeface="Nunito Sans"/>
                <a:sym typeface="Nunito Sans"/>
              </a:defRPr>
            </a:lvl8pPr>
            <a:lvl9pPr lvl="8">
              <a:spcBef>
                <a:spcPts val="0"/>
              </a:spcBef>
              <a:spcAft>
                <a:spcPts val="0"/>
              </a:spcAft>
              <a:buNone/>
              <a:defRPr sz="1280">
                <a:solidFill>
                  <a:schemeClr val="accent1"/>
                </a:solidFill>
                <a:latin typeface="Nunito Sans"/>
                <a:ea typeface="Nunito Sans"/>
                <a:cs typeface="Nunito Sans"/>
                <a:sym typeface="Nunito Sans"/>
              </a:defRPr>
            </a:lvl9pPr>
          </a:lstStyle>
          <a:p>
            <a:endParaRPr/>
          </a:p>
        </p:txBody>
      </p:sp>
      <p:sp>
        <p:nvSpPr>
          <p:cNvPr id="258" name="Google Shape;258;p30"/>
          <p:cNvSpPr txBox="1">
            <a:spLocks noGrp="1"/>
          </p:cNvSpPr>
          <p:nvPr>
            <p:ph type="title" idx="21"/>
          </p:nvPr>
        </p:nvSpPr>
        <p:spPr>
          <a:xfrm>
            <a:off x="325120" y="1753221"/>
            <a:ext cx="1436160" cy="359748"/>
          </a:xfrm>
          <a:prstGeom prst="rect">
            <a:avLst/>
          </a:prstGeom>
        </p:spPr>
        <p:txBody>
          <a:bodyPr spcFirstLastPara="1" wrap="square" lIns="91425" tIns="91425" rIns="91425" bIns="91425" anchor="t" anchorCtr="0">
            <a:spAutoFit/>
          </a:bodyPr>
          <a:lstStyle>
            <a:lvl1pPr lvl="0">
              <a:spcBef>
                <a:spcPts val="0"/>
              </a:spcBef>
              <a:spcAft>
                <a:spcPts val="0"/>
              </a:spcAft>
              <a:buNone/>
              <a:defRPr sz="1138">
                <a:solidFill>
                  <a:schemeClr val="accent1"/>
                </a:solidFill>
                <a:latin typeface="Nunito Sans"/>
                <a:ea typeface="Nunito Sans"/>
                <a:cs typeface="Nunito Sans"/>
                <a:sym typeface="Nunito Sans"/>
              </a:defRPr>
            </a:lvl1pPr>
            <a:lvl2pPr lvl="1">
              <a:spcBef>
                <a:spcPts val="0"/>
              </a:spcBef>
              <a:spcAft>
                <a:spcPts val="0"/>
              </a:spcAft>
              <a:buNone/>
              <a:defRPr sz="1280">
                <a:solidFill>
                  <a:schemeClr val="accent1"/>
                </a:solidFill>
                <a:latin typeface="Nunito Sans"/>
                <a:ea typeface="Nunito Sans"/>
                <a:cs typeface="Nunito Sans"/>
                <a:sym typeface="Nunito Sans"/>
              </a:defRPr>
            </a:lvl2pPr>
            <a:lvl3pPr lvl="2">
              <a:spcBef>
                <a:spcPts val="0"/>
              </a:spcBef>
              <a:spcAft>
                <a:spcPts val="0"/>
              </a:spcAft>
              <a:buNone/>
              <a:defRPr sz="1280">
                <a:solidFill>
                  <a:schemeClr val="accent1"/>
                </a:solidFill>
                <a:latin typeface="Nunito Sans"/>
                <a:ea typeface="Nunito Sans"/>
                <a:cs typeface="Nunito Sans"/>
                <a:sym typeface="Nunito Sans"/>
              </a:defRPr>
            </a:lvl3pPr>
            <a:lvl4pPr lvl="3">
              <a:spcBef>
                <a:spcPts val="0"/>
              </a:spcBef>
              <a:spcAft>
                <a:spcPts val="0"/>
              </a:spcAft>
              <a:buNone/>
              <a:defRPr sz="1280">
                <a:solidFill>
                  <a:schemeClr val="accent1"/>
                </a:solidFill>
                <a:latin typeface="Nunito Sans"/>
                <a:ea typeface="Nunito Sans"/>
                <a:cs typeface="Nunito Sans"/>
                <a:sym typeface="Nunito Sans"/>
              </a:defRPr>
            </a:lvl4pPr>
            <a:lvl5pPr lvl="4">
              <a:spcBef>
                <a:spcPts val="0"/>
              </a:spcBef>
              <a:spcAft>
                <a:spcPts val="0"/>
              </a:spcAft>
              <a:buNone/>
              <a:defRPr sz="1280">
                <a:solidFill>
                  <a:schemeClr val="accent1"/>
                </a:solidFill>
                <a:latin typeface="Nunito Sans"/>
                <a:ea typeface="Nunito Sans"/>
                <a:cs typeface="Nunito Sans"/>
                <a:sym typeface="Nunito Sans"/>
              </a:defRPr>
            </a:lvl5pPr>
            <a:lvl6pPr lvl="5">
              <a:spcBef>
                <a:spcPts val="0"/>
              </a:spcBef>
              <a:spcAft>
                <a:spcPts val="0"/>
              </a:spcAft>
              <a:buNone/>
              <a:defRPr sz="1280">
                <a:solidFill>
                  <a:schemeClr val="accent1"/>
                </a:solidFill>
                <a:latin typeface="Nunito Sans"/>
                <a:ea typeface="Nunito Sans"/>
                <a:cs typeface="Nunito Sans"/>
                <a:sym typeface="Nunito Sans"/>
              </a:defRPr>
            </a:lvl6pPr>
            <a:lvl7pPr lvl="6">
              <a:spcBef>
                <a:spcPts val="0"/>
              </a:spcBef>
              <a:spcAft>
                <a:spcPts val="0"/>
              </a:spcAft>
              <a:buNone/>
              <a:defRPr sz="1280">
                <a:solidFill>
                  <a:schemeClr val="accent1"/>
                </a:solidFill>
                <a:latin typeface="Nunito Sans"/>
                <a:ea typeface="Nunito Sans"/>
                <a:cs typeface="Nunito Sans"/>
                <a:sym typeface="Nunito Sans"/>
              </a:defRPr>
            </a:lvl7pPr>
            <a:lvl8pPr lvl="7">
              <a:spcBef>
                <a:spcPts val="0"/>
              </a:spcBef>
              <a:spcAft>
                <a:spcPts val="0"/>
              </a:spcAft>
              <a:buNone/>
              <a:defRPr sz="1280">
                <a:solidFill>
                  <a:schemeClr val="accent1"/>
                </a:solidFill>
                <a:latin typeface="Nunito Sans"/>
                <a:ea typeface="Nunito Sans"/>
                <a:cs typeface="Nunito Sans"/>
                <a:sym typeface="Nunito Sans"/>
              </a:defRPr>
            </a:lvl8pPr>
            <a:lvl9pPr lvl="8">
              <a:spcBef>
                <a:spcPts val="0"/>
              </a:spcBef>
              <a:spcAft>
                <a:spcPts val="0"/>
              </a:spcAft>
              <a:buNone/>
              <a:defRPr sz="1280">
                <a:solidFill>
                  <a:schemeClr val="accent1"/>
                </a:solidFill>
                <a:latin typeface="Nunito Sans"/>
                <a:ea typeface="Nunito Sans"/>
                <a:cs typeface="Nunito Sans"/>
                <a:sym typeface="Nunito Sans"/>
              </a:defRPr>
            </a:lvl9pPr>
          </a:lstStyle>
          <a:p>
            <a:endParaRPr/>
          </a:p>
        </p:txBody>
      </p:sp>
      <p:sp>
        <p:nvSpPr>
          <p:cNvPr id="259" name="Google Shape;259;p30"/>
          <p:cNvSpPr txBox="1">
            <a:spLocks noGrp="1"/>
          </p:cNvSpPr>
          <p:nvPr>
            <p:ph type="title" idx="22"/>
          </p:nvPr>
        </p:nvSpPr>
        <p:spPr>
          <a:xfrm>
            <a:off x="325120" y="6654684"/>
            <a:ext cx="1436160" cy="359748"/>
          </a:xfrm>
          <a:prstGeom prst="rect">
            <a:avLst/>
          </a:prstGeom>
        </p:spPr>
        <p:txBody>
          <a:bodyPr spcFirstLastPara="1" wrap="square" lIns="91425" tIns="91425" rIns="91425" bIns="91425" anchor="t" anchorCtr="0">
            <a:spAutoFit/>
          </a:bodyPr>
          <a:lstStyle>
            <a:lvl1pPr lvl="0">
              <a:spcBef>
                <a:spcPts val="0"/>
              </a:spcBef>
              <a:spcAft>
                <a:spcPts val="0"/>
              </a:spcAft>
              <a:buNone/>
              <a:defRPr sz="1138">
                <a:solidFill>
                  <a:schemeClr val="accent1"/>
                </a:solidFill>
                <a:latin typeface="Nunito Sans"/>
                <a:ea typeface="Nunito Sans"/>
                <a:cs typeface="Nunito Sans"/>
                <a:sym typeface="Nunito Sans"/>
              </a:defRPr>
            </a:lvl1pPr>
            <a:lvl2pPr lvl="1">
              <a:spcBef>
                <a:spcPts val="0"/>
              </a:spcBef>
              <a:spcAft>
                <a:spcPts val="0"/>
              </a:spcAft>
              <a:buNone/>
              <a:defRPr sz="1280">
                <a:solidFill>
                  <a:schemeClr val="accent1"/>
                </a:solidFill>
                <a:latin typeface="Nunito Sans"/>
                <a:ea typeface="Nunito Sans"/>
                <a:cs typeface="Nunito Sans"/>
                <a:sym typeface="Nunito Sans"/>
              </a:defRPr>
            </a:lvl2pPr>
            <a:lvl3pPr lvl="2">
              <a:spcBef>
                <a:spcPts val="0"/>
              </a:spcBef>
              <a:spcAft>
                <a:spcPts val="0"/>
              </a:spcAft>
              <a:buNone/>
              <a:defRPr sz="1280">
                <a:solidFill>
                  <a:schemeClr val="accent1"/>
                </a:solidFill>
                <a:latin typeface="Nunito Sans"/>
                <a:ea typeface="Nunito Sans"/>
                <a:cs typeface="Nunito Sans"/>
                <a:sym typeface="Nunito Sans"/>
              </a:defRPr>
            </a:lvl3pPr>
            <a:lvl4pPr lvl="3">
              <a:spcBef>
                <a:spcPts val="0"/>
              </a:spcBef>
              <a:spcAft>
                <a:spcPts val="0"/>
              </a:spcAft>
              <a:buNone/>
              <a:defRPr sz="1280">
                <a:solidFill>
                  <a:schemeClr val="accent1"/>
                </a:solidFill>
                <a:latin typeface="Nunito Sans"/>
                <a:ea typeface="Nunito Sans"/>
                <a:cs typeface="Nunito Sans"/>
                <a:sym typeface="Nunito Sans"/>
              </a:defRPr>
            </a:lvl4pPr>
            <a:lvl5pPr lvl="4">
              <a:spcBef>
                <a:spcPts val="0"/>
              </a:spcBef>
              <a:spcAft>
                <a:spcPts val="0"/>
              </a:spcAft>
              <a:buNone/>
              <a:defRPr sz="1280">
                <a:solidFill>
                  <a:schemeClr val="accent1"/>
                </a:solidFill>
                <a:latin typeface="Nunito Sans"/>
                <a:ea typeface="Nunito Sans"/>
                <a:cs typeface="Nunito Sans"/>
                <a:sym typeface="Nunito Sans"/>
              </a:defRPr>
            </a:lvl5pPr>
            <a:lvl6pPr lvl="5">
              <a:spcBef>
                <a:spcPts val="0"/>
              </a:spcBef>
              <a:spcAft>
                <a:spcPts val="0"/>
              </a:spcAft>
              <a:buNone/>
              <a:defRPr sz="1280">
                <a:solidFill>
                  <a:schemeClr val="accent1"/>
                </a:solidFill>
                <a:latin typeface="Nunito Sans"/>
                <a:ea typeface="Nunito Sans"/>
                <a:cs typeface="Nunito Sans"/>
                <a:sym typeface="Nunito Sans"/>
              </a:defRPr>
            </a:lvl6pPr>
            <a:lvl7pPr lvl="6">
              <a:spcBef>
                <a:spcPts val="0"/>
              </a:spcBef>
              <a:spcAft>
                <a:spcPts val="0"/>
              </a:spcAft>
              <a:buNone/>
              <a:defRPr sz="1280">
                <a:solidFill>
                  <a:schemeClr val="accent1"/>
                </a:solidFill>
                <a:latin typeface="Nunito Sans"/>
                <a:ea typeface="Nunito Sans"/>
                <a:cs typeface="Nunito Sans"/>
                <a:sym typeface="Nunito Sans"/>
              </a:defRPr>
            </a:lvl7pPr>
            <a:lvl8pPr lvl="7">
              <a:spcBef>
                <a:spcPts val="0"/>
              </a:spcBef>
              <a:spcAft>
                <a:spcPts val="0"/>
              </a:spcAft>
              <a:buNone/>
              <a:defRPr sz="1280">
                <a:solidFill>
                  <a:schemeClr val="accent1"/>
                </a:solidFill>
                <a:latin typeface="Nunito Sans"/>
                <a:ea typeface="Nunito Sans"/>
                <a:cs typeface="Nunito Sans"/>
                <a:sym typeface="Nunito Sans"/>
              </a:defRPr>
            </a:lvl8pPr>
            <a:lvl9pPr lvl="8">
              <a:spcBef>
                <a:spcPts val="0"/>
              </a:spcBef>
              <a:spcAft>
                <a:spcPts val="0"/>
              </a:spcAft>
              <a:buNone/>
              <a:defRPr sz="1280">
                <a:solidFill>
                  <a:schemeClr val="accent1"/>
                </a:solidFill>
                <a:latin typeface="Nunito Sans"/>
                <a:ea typeface="Nunito Sans"/>
                <a:cs typeface="Nunito Sans"/>
                <a:sym typeface="Nunito Sans"/>
              </a:defRPr>
            </a:lvl9pPr>
          </a:lstStyle>
          <a:p>
            <a:endParaRPr/>
          </a:p>
        </p:txBody>
      </p:sp>
      <p:sp>
        <p:nvSpPr>
          <p:cNvPr id="260" name="Google Shape;260;p30"/>
          <p:cNvSpPr txBox="1">
            <a:spLocks noGrp="1"/>
          </p:cNvSpPr>
          <p:nvPr>
            <p:ph type="title" idx="23"/>
          </p:nvPr>
        </p:nvSpPr>
        <p:spPr>
          <a:xfrm>
            <a:off x="325120" y="7944958"/>
            <a:ext cx="1436160" cy="359748"/>
          </a:xfrm>
          <a:prstGeom prst="rect">
            <a:avLst/>
          </a:prstGeom>
        </p:spPr>
        <p:txBody>
          <a:bodyPr spcFirstLastPara="1" wrap="square" lIns="91425" tIns="91425" rIns="91425" bIns="91425" anchor="t" anchorCtr="0">
            <a:spAutoFit/>
          </a:bodyPr>
          <a:lstStyle>
            <a:lvl1pPr lvl="0">
              <a:spcBef>
                <a:spcPts val="0"/>
              </a:spcBef>
              <a:spcAft>
                <a:spcPts val="0"/>
              </a:spcAft>
              <a:buNone/>
              <a:defRPr sz="1138">
                <a:solidFill>
                  <a:schemeClr val="accent1"/>
                </a:solidFill>
                <a:latin typeface="Nunito Sans"/>
                <a:ea typeface="Nunito Sans"/>
                <a:cs typeface="Nunito Sans"/>
                <a:sym typeface="Nunito Sans"/>
              </a:defRPr>
            </a:lvl1pPr>
            <a:lvl2pPr lvl="1">
              <a:spcBef>
                <a:spcPts val="0"/>
              </a:spcBef>
              <a:spcAft>
                <a:spcPts val="0"/>
              </a:spcAft>
              <a:buNone/>
              <a:defRPr sz="1280">
                <a:solidFill>
                  <a:schemeClr val="accent1"/>
                </a:solidFill>
                <a:latin typeface="Nunito Sans"/>
                <a:ea typeface="Nunito Sans"/>
                <a:cs typeface="Nunito Sans"/>
                <a:sym typeface="Nunito Sans"/>
              </a:defRPr>
            </a:lvl2pPr>
            <a:lvl3pPr lvl="2">
              <a:spcBef>
                <a:spcPts val="0"/>
              </a:spcBef>
              <a:spcAft>
                <a:spcPts val="0"/>
              </a:spcAft>
              <a:buNone/>
              <a:defRPr sz="1280">
                <a:solidFill>
                  <a:schemeClr val="accent1"/>
                </a:solidFill>
                <a:latin typeface="Nunito Sans"/>
                <a:ea typeface="Nunito Sans"/>
                <a:cs typeface="Nunito Sans"/>
                <a:sym typeface="Nunito Sans"/>
              </a:defRPr>
            </a:lvl3pPr>
            <a:lvl4pPr lvl="3">
              <a:spcBef>
                <a:spcPts val="0"/>
              </a:spcBef>
              <a:spcAft>
                <a:spcPts val="0"/>
              </a:spcAft>
              <a:buNone/>
              <a:defRPr sz="1280">
                <a:solidFill>
                  <a:schemeClr val="accent1"/>
                </a:solidFill>
                <a:latin typeface="Nunito Sans"/>
                <a:ea typeface="Nunito Sans"/>
                <a:cs typeface="Nunito Sans"/>
                <a:sym typeface="Nunito Sans"/>
              </a:defRPr>
            </a:lvl4pPr>
            <a:lvl5pPr lvl="4">
              <a:spcBef>
                <a:spcPts val="0"/>
              </a:spcBef>
              <a:spcAft>
                <a:spcPts val="0"/>
              </a:spcAft>
              <a:buNone/>
              <a:defRPr sz="1280">
                <a:solidFill>
                  <a:schemeClr val="accent1"/>
                </a:solidFill>
                <a:latin typeface="Nunito Sans"/>
                <a:ea typeface="Nunito Sans"/>
                <a:cs typeface="Nunito Sans"/>
                <a:sym typeface="Nunito Sans"/>
              </a:defRPr>
            </a:lvl5pPr>
            <a:lvl6pPr lvl="5">
              <a:spcBef>
                <a:spcPts val="0"/>
              </a:spcBef>
              <a:spcAft>
                <a:spcPts val="0"/>
              </a:spcAft>
              <a:buNone/>
              <a:defRPr sz="1280">
                <a:solidFill>
                  <a:schemeClr val="accent1"/>
                </a:solidFill>
                <a:latin typeface="Nunito Sans"/>
                <a:ea typeface="Nunito Sans"/>
                <a:cs typeface="Nunito Sans"/>
                <a:sym typeface="Nunito Sans"/>
              </a:defRPr>
            </a:lvl6pPr>
            <a:lvl7pPr lvl="6">
              <a:spcBef>
                <a:spcPts val="0"/>
              </a:spcBef>
              <a:spcAft>
                <a:spcPts val="0"/>
              </a:spcAft>
              <a:buNone/>
              <a:defRPr sz="1280">
                <a:solidFill>
                  <a:schemeClr val="accent1"/>
                </a:solidFill>
                <a:latin typeface="Nunito Sans"/>
                <a:ea typeface="Nunito Sans"/>
                <a:cs typeface="Nunito Sans"/>
                <a:sym typeface="Nunito Sans"/>
              </a:defRPr>
            </a:lvl7pPr>
            <a:lvl8pPr lvl="7">
              <a:spcBef>
                <a:spcPts val="0"/>
              </a:spcBef>
              <a:spcAft>
                <a:spcPts val="0"/>
              </a:spcAft>
              <a:buNone/>
              <a:defRPr sz="1280">
                <a:solidFill>
                  <a:schemeClr val="accent1"/>
                </a:solidFill>
                <a:latin typeface="Nunito Sans"/>
                <a:ea typeface="Nunito Sans"/>
                <a:cs typeface="Nunito Sans"/>
                <a:sym typeface="Nunito Sans"/>
              </a:defRPr>
            </a:lvl8pPr>
            <a:lvl9pPr lvl="8">
              <a:spcBef>
                <a:spcPts val="0"/>
              </a:spcBef>
              <a:spcAft>
                <a:spcPts val="0"/>
              </a:spcAft>
              <a:buNone/>
              <a:defRPr sz="1280">
                <a:solidFill>
                  <a:schemeClr val="accent1"/>
                </a:solidFill>
                <a:latin typeface="Nunito Sans"/>
                <a:ea typeface="Nunito Sans"/>
                <a:cs typeface="Nunito Sans"/>
                <a:sym typeface="Nunito Sans"/>
              </a:defRPr>
            </a:lvl9pPr>
          </a:lstStyle>
          <a:p>
            <a:endParaRPr/>
          </a:p>
        </p:txBody>
      </p:sp>
      <p:sp>
        <p:nvSpPr>
          <p:cNvPr id="261" name="Google Shape;261;p30"/>
          <p:cNvSpPr txBox="1">
            <a:spLocks noGrp="1"/>
          </p:cNvSpPr>
          <p:nvPr>
            <p:ph type="subTitle" idx="24"/>
          </p:nvPr>
        </p:nvSpPr>
        <p:spPr>
          <a:xfrm>
            <a:off x="2034961" y="1815277"/>
            <a:ext cx="2901333" cy="457956"/>
          </a:xfrm>
          <a:prstGeom prst="rect">
            <a:avLst/>
          </a:prstGeom>
        </p:spPr>
        <p:txBody>
          <a:bodyPr spcFirstLastPara="1" wrap="square" lIns="274300" tIns="0" rIns="274300" bIns="0" anchor="ctr" anchorCtr="0">
            <a:noAutofit/>
          </a:bodyPr>
          <a:lstStyle>
            <a:lvl1pPr lvl="0" algn="ctr">
              <a:spcBef>
                <a:spcPts val="0"/>
              </a:spcBef>
              <a:spcAft>
                <a:spcPts val="0"/>
              </a:spcAft>
              <a:buNone/>
              <a:defRPr sz="1138">
                <a:solidFill>
                  <a:schemeClr val="dk2"/>
                </a:solidFill>
                <a:latin typeface="Poppins SemiBold"/>
                <a:ea typeface="Poppins SemiBold"/>
                <a:cs typeface="Poppins SemiBold"/>
                <a:sym typeface="Poppins SemiBold"/>
              </a:defRPr>
            </a:lvl1pPr>
            <a:lvl2pPr lvl="1">
              <a:spcBef>
                <a:spcPts val="0"/>
              </a:spcBef>
              <a:spcAft>
                <a:spcPts val="0"/>
              </a:spcAft>
              <a:buClr>
                <a:schemeClr val="dk2"/>
              </a:buClr>
              <a:buSzPts val="900"/>
              <a:buFont typeface="Poppins SemiBold"/>
              <a:buNone/>
              <a:defRPr sz="1280">
                <a:solidFill>
                  <a:schemeClr val="dk2"/>
                </a:solidFill>
                <a:latin typeface="Poppins SemiBold"/>
                <a:ea typeface="Poppins SemiBold"/>
                <a:cs typeface="Poppins SemiBold"/>
                <a:sym typeface="Poppins SemiBold"/>
              </a:defRPr>
            </a:lvl2pPr>
            <a:lvl3pPr lvl="2">
              <a:spcBef>
                <a:spcPts val="0"/>
              </a:spcBef>
              <a:spcAft>
                <a:spcPts val="0"/>
              </a:spcAft>
              <a:buClr>
                <a:schemeClr val="dk2"/>
              </a:buClr>
              <a:buSzPts val="900"/>
              <a:buFont typeface="Poppins SemiBold"/>
              <a:buNone/>
              <a:defRPr sz="1280">
                <a:solidFill>
                  <a:schemeClr val="dk2"/>
                </a:solidFill>
                <a:latin typeface="Poppins SemiBold"/>
                <a:ea typeface="Poppins SemiBold"/>
                <a:cs typeface="Poppins SemiBold"/>
                <a:sym typeface="Poppins SemiBold"/>
              </a:defRPr>
            </a:lvl3pPr>
            <a:lvl4pPr lvl="3">
              <a:spcBef>
                <a:spcPts val="0"/>
              </a:spcBef>
              <a:spcAft>
                <a:spcPts val="0"/>
              </a:spcAft>
              <a:buClr>
                <a:schemeClr val="dk2"/>
              </a:buClr>
              <a:buSzPts val="900"/>
              <a:buFont typeface="Poppins SemiBold"/>
              <a:buNone/>
              <a:defRPr sz="1280">
                <a:solidFill>
                  <a:schemeClr val="dk2"/>
                </a:solidFill>
                <a:latin typeface="Poppins SemiBold"/>
                <a:ea typeface="Poppins SemiBold"/>
                <a:cs typeface="Poppins SemiBold"/>
                <a:sym typeface="Poppins SemiBold"/>
              </a:defRPr>
            </a:lvl4pPr>
            <a:lvl5pPr lvl="4">
              <a:spcBef>
                <a:spcPts val="0"/>
              </a:spcBef>
              <a:spcAft>
                <a:spcPts val="0"/>
              </a:spcAft>
              <a:buClr>
                <a:schemeClr val="dk2"/>
              </a:buClr>
              <a:buSzPts val="900"/>
              <a:buFont typeface="Poppins SemiBold"/>
              <a:buNone/>
              <a:defRPr sz="1280">
                <a:solidFill>
                  <a:schemeClr val="dk2"/>
                </a:solidFill>
                <a:latin typeface="Poppins SemiBold"/>
                <a:ea typeface="Poppins SemiBold"/>
                <a:cs typeface="Poppins SemiBold"/>
                <a:sym typeface="Poppins SemiBold"/>
              </a:defRPr>
            </a:lvl5pPr>
            <a:lvl6pPr lvl="5">
              <a:spcBef>
                <a:spcPts val="0"/>
              </a:spcBef>
              <a:spcAft>
                <a:spcPts val="0"/>
              </a:spcAft>
              <a:buClr>
                <a:schemeClr val="dk2"/>
              </a:buClr>
              <a:buSzPts val="900"/>
              <a:buFont typeface="Poppins SemiBold"/>
              <a:buNone/>
              <a:defRPr sz="1280">
                <a:solidFill>
                  <a:schemeClr val="dk2"/>
                </a:solidFill>
                <a:latin typeface="Poppins SemiBold"/>
                <a:ea typeface="Poppins SemiBold"/>
                <a:cs typeface="Poppins SemiBold"/>
                <a:sym typeface="Poppins SemiBold"/>
              </a:defRPr>
            </a:lvl6pPr>
            <a:lvl7pPr lvl="6">
              <a:spcBef>
                <a:spcPts val="0"/>
              </a:spcBef>
              <a:spcAft>
                <a:spcPts val="0"/>
              </a:spcAft>
              <a:buClr>
                <a:schemeClr val="dk2"/>
              </a:buClr>
              <a:buSzPts val="900"/>
              <a:buFont typeface="Poppins SemiBold"/>
              <a:buNone/>
              <a:defRPr sz="1280">
                <a:solidFill>
                  <a:schemeClr val="dk2"/>
                </a:solidFill>
                <a:latin typeface="Poppins SemiBold"/>
                <a:ea typeface="Poppins SemiBold"/>
                <a:cs typeface="Poppins SemiBold"/>
                <a:sym typeface="Poppins SemiBold"/>
              </a:defRPr>
            </a:lvl7pPr>
            <a:lvl8pPr lvl="7">
              <a:spcBef>
                <a:spcPts val="0"/>
              </a:spcBef>
              <a:spcAft>
                <a:spcPts val="0"/>
              </a:spcAft>
              <a:buClr>
                <a:schemeClr val="dk2"/>
              </a:buClr>
              <a:buSzPts val="900"/>
              <a:buFont typeface="Poppins SemiBold"/>
              <a:buNone/>
              <a:defRPr sz="1280">
                <a:solidFill>
                  <a:schemeClr val="dk2"/>
                </a:solidFill>
                <a:latin typeface="Poppins SemiBold"/>
                <a:ea typeface="Poppins SemiBold"/>
                <a:cs typeface="Poppins SemiBold"/>
                <a:sym typeface="Poppins SemiBold"/>
              </a:defRPr>
            </a:lvl8pPr>
            <a:lvl9pPr lvl="8">
              <a:spcBef>
                <a:spcPts val="0"/>
              </a:spcBef>
              <a:spcAft>
                <a:spcPts val="0"/>
              </a:spcAft>
              <a:buClr>
                <a:schemeClr val="dk2"/>
              </a:buClr>
              <a:buSzPts val="900"/>
              <a:buFont typeface="Poppins SemiBold"/>
              <a:buNone/>
              <a:defRPr sz="1280">
                <a:solidFill>
                  <a:schemeClr val="dk2"/>
                </a:solidFill>
                <a:latin typeface="Poppins SemiBold"/>
                <a:ea typeface="Poppins SemiBold"/>
                <a:cs typeface="Poppins SemiBold"/>
                <a:sym typeface="Poppins SemiBold"/>
              </a:defRPr>
            </a:lvl9pPr>
          </a:lstStyle>
          <a:p>
            <a:endParaRPr/>
          </a:p>
        </p:txBody>
      </p:sp>
      <p:sp>
        <p:nvSpPr>
          <p:cNvPr id="262" name="Google Shape;262;p30"/>
          <p:cNvSpPr txBox="1">
            <a:spLocks noGrp="1"/>
          </p:cNvSpPr>
          <p:nvPr>
            <p:ph type="subTitle" idx="25"/>
          </p:nvPr>
        </p:nvSpPr>
        <p:spPr>
          <a:xfrm>
            <a:off x="5725164" y="1815277"/>
            <a:ext cx="2901333" cy="457956"/>
          </a:xfrm>
          <a:prstGeom prst="rect">
            <a:avLst/>
          </a:prstGeom>
        </p:spPr>
        <p:txBody>
          <a:bodyPr spcFirstLastPara="1" wrap="square" lIns="274300" tIns="0" rIns="274300" bIns="0" anchor="ctr" anchorCtr="0">
            <a:noAutofit/>
          </a:bodyPr>
          <a:lstStyle>
            <a:lvl1pPr lvl="0" algn="ctr">
              <a:spcBef>
                <a:spcPts val="0"/>
              </a:spcBef>
              <a:spcAft>
                <a:spcPts val="0"/>
              </a:spcAft>
              <a:buNone/>
              <a:defRPr sz="1138">
                <a:solidFill>
                  <a:schemeClr val="dk2"/>
                </a:solidFill>
                <a:latin typeface="Poppins SemiBold"/>
                <a:ea typeface="Poppins SemiBold"/>
                <a:cs typeface="Poppins SemiBold"/>
                <a:sym typeface="Poppins SemiBold"/>
              </a:defRPr>
            </a:lvl1pPr>
            <a:lvl2pPr lvl="1">
              <a:spcBef>
                <a:spcPts val="0"/>
              </a:spcBef>
              <a:spcAft>
                <a:spcPts val="0"/>
              </a:spcAft>
              <a:buClr>
                <a:schemeClr val="dk2"/>
              </a:buClr>
              <a:buSzPts val="900"/>
              <a:buFont typeface="Poppins SemiBold"/>
              <a:buNone/>
              <a:defRPr sz="1280">
                <a:solidFill>
                  <a:schemeClr val="dk2"/>
                </a:solidFill>
                <a:latin typeface="Poppins SemiBold"/>
                <a:ea typeface="Poppins SemiBold"/>
                <a:cs typeface="Poppins SemiBold"/>
                <a:sym typeface="Poppins SemiBold"/>
              </a:defRPr>
            </a:lvl2pPr>
            <a:lvl3pPr lvl="2">
              <a:spcBef>
                <a:spcPts val="0"/>
              </a:spcBef>
              <a:spcAft>
                <a:spcPts val="0"/>
              </a:spcAft>
              <a:buClr>
                <a:schemeClr val="dk2"/>
              </a:buClr>
              <a:buSzPts val="900"/>
              <a:buFont typeface="Poppins SemiBold"/>
              <a:buNone/>
              <a:defRPr sz="1280">
                <a:solidFill>
                  <a:schemeClr val="dk2"/>
                </a:solidFill>
                <a:latin typeface="Poppins SemiBold"/>
                <a:ea typeface="Poppins SemiBold"/>
                <a:cs typeface="Poppins SemiBold"/>
                <a:sym typeface="Poppins SemiBold"/>
              </a:defRPr>
            </a:lvl3pPr>
            <a:lvl4pPr lvl="3">
              <a:spcBef>
                <a:spcPts val="0"/>
              </a:spcBef>
              <a:spcAft>
                <a:spcPts val="0"/>
              </a:spcAft>
              <a:buClr>
                <a:schemeClr val="dk2"/>
              </a:buClr>
              <a:buSzPts val="900"/>
              <a:buFont typeface="Poppins SemiBold"/>
              <a:buNone/>
              <a:defRPr sz="1280">
                <a:solidFill>
                  <a:schemeClr val="dk2"/>
                </a:solidFill>
                <a:latin typeface="Poppins SemiBold"/>
                <a:ea typeface="Poppins SemiBold"/>
                <a:cs typeface="Poppins SemiBold"/>
                <a:sym typeface="Poppins SemiBold"/>
              </a:defRPr>
            </a:lvl4pPr>
            <a:lvl5pPr lvl="4">
              <a:spcBef>
                <a:spcPts val="0"/>
              </a:spcBef>
              <a:spcAft>
                <a:spcPts val="0"/>
              </a:spcAft>
              <a:buClr>
                <a:schemeClr val="dk2"/>
              </a:buClr>
              <a:buSzPts val="900"/>
              <a:buFont typeface="Poppins SemiBold"/>
              <a:buNone/>
              <a:defRPr sz="1280">
                <a:solidFill>
                  <a:schemeClr val="dk2"/>
                </a:solidFill>
                <a:latin typeface="Poppins SemiBold"/>
                <a:ea typeface="Poppins SemiBold"/>
                <a:cs typeface="Poppins SemiBold"/>
                <a:sym typeface="Poppins SemiBold"/>
              </a:defRPr>
            </a:lvl5pPr>
            <a:lvl6pPr lvl="5">
              <a:spcBef>
                <a:spcPts val="0"/>
              </a:spcBef>
              <a:spcAft>
                <a:spcPts val="0"/>
              </a:spcAft>
              <a:buClr>
                <a:schemeClr val="dk2"/>
              </a:buClr>
              <a:buSzPts val="900"/>
              <a:buFont typeface="Poppins SemiBold"/>
              <a:buNone/>
              <a:defRPr sz="1280">
                <a:solidFill>
                  <a:schemeClr val="dk2"/>
                </a:solidFill>
                <a:latin typeface="Poppins SemiBold"/>
                <a:ea typeface="Poppins SemiBold"/>
                <a:cs typeface="Poppins SemiBold"/>
                <a:sym typeface="Poppins SemiBold"/>
              </a:defRPr>
            </a:lvl6pPr>
            <a:lvl7pPr lvl="6">
              <a:spcBef>
                <a:spcPts val="0"/>
              </a:spcBef>
              <a:spcAft>
                <a:spcPts val="0"/>
              </a:spcAft>
              <a:buClr>
                <a:schemeClr val="dk2"/>
              </a:buClr>
              <a:buSzPts val="900"/>
              <a:buFont typeface="Poppins SemiBold"/>
              <a:buNone/>
              <a:defRPr sz="1280">
                <a:solidFill>
                  <a:schemeClr val="dk2"/>
                </a:solidFill>
                <a:latin typeface="Poppins SemiBold"/>
                <a:ea typeface="Poppins SemiBold"/>
                <a:cs typeface="Poppins SemiBold"/>
                <a:sym typeface="Poppins SemiBold"/>
              </a:defRPr>
            </a:lvl7pPr>
            <a:lvl8pPr lvl="7">
              <a:spcBef>
                <a:spcPts val="0"/>
              </a:spcBef>
              <a:spcAft>
                <a:spcPts val="0"/>
              </a:spcAft>
              <a:buClr>
                <a:schemeClr val="dk2"/>
              </a:buClr>
              <a:buSzPts val="900"/>
              <a:buFont typeface="Poppins SemiBold"/>
              <a:buNone/>
              <a:defRPr sz="1280">
                <a:solidFill>
                  <a:schemeClr val="dk2"/>
                </a:solidFill>
                <a:latin typeface="Poppins SemiBold"/>
                <a:ea typeface="Poppins SemiBold"/>
                <a:cs typeface="Poppins SemiBold"/>
                <a:sym typeface="Poppins SemiBold"/>
              </a:defRPr>
            </a:lvl8pPr>
            <a:lvl9pPr lvl="8">
              <a:spcBef>
                <a:spcPts val="0"/>
              </a:spcBef>
              <a:spcAft>
                <a:spcPts val="0"/>
              </a:spcAft>
              <a:buClr>
                <a:schemeClr val="dk2"/>
              </a:buClr>
              <a:buSzPts val="900"/>
              <a:buFont typeface="Poppins SemiBold"/>
              <a:buNone/>
              <a:defRPr sz="1280">
                <a:solidFill>
                  <a:schemeClr val="dk2"/>
                </a:solidFill>
                <a:latin typeface="Poppins SemiBold"/>
                <a:ea typeface="Poppins SemiBold"/>
                <a:cs typeface="Poppins SemiBold"/>
                <a:sym typeface="Poppins SemiBold"/>
              </a:defRPr>
            </a:lvl9pPr>
          </a:lstStyle>
          <a:p>
            <a:endParaRPr/>
          </a:p>
        </p:txBody>
      </p:sp>
      <p:sp>
        <p:nvSpPr>
          <p:cNvPr id="263" name="Google Shape;263;p30"/>
          <p:cNvSpPr txBox="1">
            <a:spLocks noGrp="1"/>
          </p:cNvSpPr>
          <p:nvPr>
            <p:ph type="body" idx="26"/>
          </p:nvPr>
        </p:nvSpPr>
        <p:spPr>
          <a:xfrm>
            <a:off x="9101191" y="7944913"/>
            <a:ext cx="3504213" cy="348207"/>
          </a:xfrm>
          <a:prstGeom prst="rect">
            <a:avLst/>
          </a:prstGeom>
        </p:spPr>
        <p:txBody>
          <a:bodyPr spcFirstLastPara="1" wrap="square" lIns="91425" tIns="91425" rIns="91425" bIns="91425" anchor="t" anchorCtr="0">
            <a:spAutoFit/>
          </a:bodyPr>
          <a:lstStyle>
            <a:lvl1pPr marL="650230" lvl="0" indent="-383816">
              <a:lnSpc>
                <a:spcPct val="115000"/>
              </a:lnSpc>
              <a:spcBef>
                <a:spcPts val="0"/>
              </a:spcBef>
              <a:spcAft>
                <a:spcPts val="0"/>
              </a:spcAft>
              <a:buClr>
                <a:schemeClr val="dk1"/>
              </a:buClr>
              <a:buSzPts val="650"/>
              <a:buFont typeface="Nunito Sans"/>
              <a:buChar char="●"/>
              <a:defRPr sz="924"/>
            </a:lvl1pPr>
            <a:lvl2pPr marL="1300460" lvl="1" indent="-383816">
              <a:lnSpc>
                <a:spcPct val="115000"/>
              </a:lnSpc>
              <a:spcBef>
                <a:spcPts val="0"/>
              </a:spcBef>
              <a:spcAft>
                <a:spcPts val="0"/>
              </a:spcAft>
              <a:buClr>
                <a:schemeClr val="dk1"/>
              </a:buClr>
              <a:buSzPts val="650"/>
              <a:buFont typeface="Nunito Sans"/>
              <a:buChar char="○"/>
              <a:defRPr sz="924"/>
            </a:lvl2pPr>
            <a:lvl3pPr marL="1950690" lvl="2" indent="-383816">
              <a:lnSpc>
                <a:spcPct val="115000"/>
              </a:lnSpc>
              <a:spcBef>
                <a:spcPts val="0"/>
              </a:spcBef>
              <a:spcAft>
                <a:spcPts val="0"/>
              </a:spcAft>
              <a:buClr>
                <a:schemeClr val="dk1"/>
              </a:buClr>
              <a:buSzPts val="650"/>
              <a:buFont typeface="Nunito Sans"/>
              <a:buChar char="■"/>
              <a:defRPr sz="924"/>
            </a:lvl3pPr>
            <a:lvl4pPr marL="2600919" lvl="3" indent="-383816">
              <a:lnSpc>
                <a:spcPct val="115000"/>
              </a:lnSpc>
              <a:spcBef>
                <a:spcPts val="0"/>
              </a:spcBef>
              <a:spcAft>
                <a:spcPts val="0"/>
              </a:spcAft>
              <a:buClr>
                <a:schemeClr val="dk1"/>
              </a:buClr>
              <a:buSzPts val="650"/>
              <a:buFont typeface="Nunito Sans"/>
              <a:buChar char="●"/>
              <a:defRPr sz="924"/>
            </a:lvl4pPr>
            <a:lvl5pPr marL="3251149" lvl="4" indent="-383816">
              <a:lnSpc>
                <a:spcPct val="115000"/>
              </a:lnSpc>
              <a:spcBef>
                <a:spcPts val="0"/>
              </a:spcBef>
              <a:spcAft>
                <a:spcPts val="0"/>
              </a:spcAft>
              <a:buClr>
                <a:schemeClr val="dk1"/>
              </a:buClr>
              <a:buSzPts val="650"/>
              <a:buFont typeface="Nunito Sans"/>
              <a:buChar char="○"/>
              <a:defRPr sz="924"/>
            </a:lvl5pPr>
            <a:lvl6pPr marL="3901379" lvl="5" indent="-383816">
              <a:lnSpc>
                <a:spcPct val="115000"/>
              </a:lnSpc>
              <a:spcBef>
                <a:spcPts val="0"/>
              </a:spcBef>
              <a:spcAft>
                <a:spcPts val="0"/>
              </a:spcAft>
              <a:buClr>
                <a:schemeClr val="dk1"/>
              </a:buClr>
              <a:buSzPts val="650"/>
              <a:buFont typeface="Nunito Sans"/>
              <a:buChar char="■"/>
              <a:defRPr sz="924"/>
            </a:lvl6pPr>
            <a:lvl7pPr marL="4551609" lvl="6" indent="-383816">
              <a:lnSpc>
                <a:spcPct val="115000"/>
              </a:lnSpc>
              <a:spcBef>
                <a:spcPts val="0"/>
              </a:spcBef>
              <a:spcAft>
                <a:spcPts val="0"/>
              </a:spcAft>
              <a:buClr>
                <a:schemeClr val="dk1"/>
              </a:buClr>
              <a:buSzPts val="650"/>
              <a:buFont typeface="Nunito Sans"/>
              <a:buChar char="●"/>
              <a:defRPr sz="924"/>
            </a:lvl7pPr>
            <a:lvl8pPr marL="5201839" lvl="7" indent="-383816">
              <a:lnSpc>
                <a:spcPct val="115000"/>
              </a:lnSpc>
              <a:spcBef>
                <a:spcPts val="0"/>
              </a:spcBef>
              <a:spcAft>
                <a:spcPts val="0"/>
              </a:spcAft>
              <a:buClr>
                <a:schemeClr val="dk1"/>
              </a:buClr>
              <a:buSzPts val="650"/>
              <a:buFont typeface="Nunito Sans"/>
              <a:buChar char="○"/>
              <a:defRPr sz="924"/>
            </a:lvl8pPr>
            <a:lvl9pPr marL="5852069" lvl="8" indent="-383816">
              <a:lnSpc>
                <a:spcPct val="115000"/>
              </a:lnSpc>
              <a:spcBef>
                <a:spcPts val="0"/>
              </a:spcBef>
              <a:spcAft>
                <a:spcPts val="0"/>
              </a:spcAft>
              <a:buClr>
                <a:schemeClr val="dk1"/>
              </a:buClr>
              <a:buSzPts val="650"/>
              <a:buFont typeface="Nunito Sans"/>
              <a:buChar char="■"/>
              <a:defRPr sz="924"/>
            </a:lvl9pPr>
          </a:lstStyle>
          <a:p>
            <a:endParaRPr/>
          </a:p>
        </p:txBody>
      </p:sp>
      <p:sp>
        <p:nvSpPr>
          <p:cNvPr id="264" name="Google Shape;264;p30"/>
          <p:cNvSpPr txBox="1">
            <a:spLocks noGrp="1"/>
          </p:cNvSpPr>
          <p:nvPr>
            <p:ph type="subTitle" idx="27"/>
          </p:nvPr>
        </p:nvSpPr>
        <p:spPr>
          <a:xfrm>
            <a:off x="9415400" y="1815277"/>
            <a:ext cx="2901333" cy="457956"/>
          </a:xfrm>
          <a:prstGeom prst="rect">
            <a:avLst/>
          </a:prstGeom>
        </p:spPr>
        <p:txBody>
          <a:bodyPr spcFirstLastPara="1" wrap="square" lIns="274300" tIns="0" rIns="274300" bIns="0" anchor="ctr" anchorCtr="0">
            <a:noAutofit/>
          </a:bodyPr>
          <a:lstStyle>
            <a:lvl1pPr lvl="0" algn="ctr">
              <a:spcBef>
                <a:spcPts val="0"/>
              </a:spcBef>
              <a:spcAft>
                <a:spcPts val="0"/>
              </a:spcAft>
              <a:buNone/>
              <a:defRPr sz="1138">
                <a:solidFill>
                  <a:schemeClr val="dk2"/>
                </a:solidFill>
                <a:latin typeface="Poppins SemiBold"/>
                <a:ea typeface="Poppins SemiBold"/>
                <a:cs typeface="Poppins SemiBold"/>
                <a:sym typeface="Poppins SemiBold"/>
              </a:defRPr>
            </a:lvl1pPr>
            <a:lvl2pPr lvl="1">
              <a:spcBef>
                <a:spcPts val="0"/>
              </a:spcBef>
              <a:spcAft>
                <a:spcPts val="0"/>
              </a:spcAft>
              <a:buClr>
                <a:schemeClr val="dk2"/>
              </a:buClr>
              <a:buSzPts val="900"/>
              <a:buFont typeface="Poppins SemiBold"/>
              <a:buNone/>
              <a:defRPr sz="1280">
                <a:solidFill>
                  <a:schemeClr val="dk2"/>
                </a:solidFill>
                <a:latin typeface="Poppins SemiBold"/>
                <a:ea typeface="Poppins SemiBold"/>
                <a:cs typeface="Poppins SemiBold"/>
                <a:sym typeface="Poppins SemiBold"/>
              </a:defRPr>
            </a:lvl2pPr>
            <a:lvl3pPr lvl="2">
              <a:spcBef>
                <a:spcPts val="0"/>
              </a:spcBef>
              <a:spcAft>
                <a:spcPts val="0"/>
              </a:spcAft>
              <a:buClr>
                <a:schemeClr val="dk2"/>
              </a:buClr>
              <a:buSzPts val="900"/>
              <a:buFont typeface="Poppins SemiBold"/>
              <a:buNone/>
              <a:defRPr sz="1280">
                <a:solidFill>
                  <a:schemeClr val="dk2"/>
                </a:solidFill>
                <a:latin typeface="Poppins SemiBold"/>
                <a:ea typeface="Poppins SemiBold"/>
                <a:cs typeface="Poppins SemiBold"/>
                <a:sym typeface="Poppins SemiBold"/>
              </a:defRPr>
            </a:lvl3pPr>
            <a:lvl4pPr lvl="3">
              <a:spcBef>
                <a:spcPts val="0"/>
              </a:spcBef>
              <a:spcAft>
                <a:spcPts val="0"/>
              </a:spcAft>
              <a:buClr>
                <a:schemeClr val="dk2"/>
              </a:buClr>
              <a:buSzPts val="900"/>
              <a:buFont typeface="Poppins SemiBold"/>
              <a:buNone/>
              <a:defRPr sz="1280">
                <a:solidFill>
                  <a:schemeClr val="dk2"/>
                </a:solidFill>
                <a:latin typeface="Poppins SemiBold"/>
                <a:ea typeface="Poppins SemiBold"/>
                <a:cs typeface="Poppins SemiBold"/>
                <a:sym typeface="Poppins SemiBold"/>
              </a:defRPr>
            </a:lvl4pPr>
            <a:lvl5pPr lvl="4">
              <a:spcBef>
                <a:spcPts val="0"/>
              </a:spcBef>
              <a:spcAft>
                <a:spcPts val="0"/>
              </a:spcAft>
              <a:buClr>
                <a:schemeClr val="dk2"/>
              </a:buClr>
              <a:buSzPts val="900"/>
              <a:buFont typeface="Poppins SemiBold"/>
              <a:buNone/>
              <a:defRPr sz="1280">
                <a:solidFill>
                  <a:schemeClr val="dk2"/>
                </a:solidFill>
                <a:latin typeface="Poppins SemiBold"/>
                <a:ea typeface="Poppins SemiBold"/>
                <a:cs typeface="Poppins SemiBold"/>
                <a:sym typeface="Poppins SemiBold"/>
              </a:defRPr>
            </a:lvl5pPr>
            <a:lvl6pPr lvl="5">
              <a:spcBef>
                <a:spcPts val="0"/>
              </a:spcBef>
              <a:spcAft>
                <a:spcPts val="0"/>
              </a:spcAft>
              <a:buClr>
                <a:schemeClr val="dk2"/>
              </a:buClr>
              <a:buSzPts val="900"/>
              <a:buFont typeface="Poppins SemiBold"/>
              <a:buNone/>
              <a:defRPr sz="1280">
                <a:solidFill>
                  <a:schemeClr val="dk2"/>
                </a:solidFill>
                <a:latin typeface="Poppins SemiBold"/>
                <a:ea typeface="Poppins SemiBold"/>
                <a:cs typeface="Poppins SemiBold"/>
                <a:sym typeface="Poppins SemiBold"/>
              </a:defRPr>
            </a:lvl6pPr>
            <a:lvl7pPr lvl="6">
              <a:spcBef>
                <a:spcPts val="0"/>
              </a:spcBef>
              <a:spcAft>
                <a:spcPts val="0"/>
              </a:spcAft>
              <a:buClr>
                <a:schemeClr val="dk2"/>
              </a:buClr>
              <a:buSzPts val="900"/>
              <a:buFont typeface="Poppins SemiBold"/>
              <a:buNone/>
              <a:defRPr sz="1280">
                <a:solidFill>
                  <a:schemeClr val="dk2"/>
                </a:solidFill>
                <a:latin typeface="Poppins SemiBold"/>
                <a:ea typeface="Poppins SemiBold"/>
                <a:cs typeface="Poppins SemiBold"/>
                <a:sym typeface="Poppins SemiBold"/>
              </a:defRPr>
            </a:lvl7pPr>
            <a:lvl8pPr lvl="7">
              <a:spcBef>
                <a:spcPts val="0"/>
              </a:spcBef>
              <a:spcAft>
                <a:spcPts val="0"/>
              </a:spcAft>
              <a:buClr>
                <a:schemeClr val="dk2"/>
              </a:buClr>
              <a:buSzPts val="900"/>
              <a:buFont typeface="Poppins SemiBold"/>
              <a:buNone/>
              <a:defRPr sz="1280">
                <a:solidFill>
                  <a:schemeClr val="dk2"/>
                </a:solidFill>
                <a:latin typeface="Poppins SemiBold"/>
                <a:ea typeface="Poppins SemiBold"/>
                <a:cs typeface="Poppins SemiBold"/>
                <a:sym typeface="Poppins SemiBold"/>
              </a:defRPr>
            </a:lvl8pPr>
            <a:lvl9pPr lvl="8">
              <a:spcBef>
                <a:spcPts val="0"/>
              </a:spcBef>
              <a:spcAft>
                <a:spcPts val="0"/>
              </a:spcAft>
              <a:buClr>
                <a:schemeClr val="dk2"/>
              </a:buClr>
              <a:buSzPts val="900"/>
              <a:buFont typeface="Poppins SemiBold"/>
              <a:buNone/>
              <a:defRPr sz="1280">
                <a:solidFill>
                  <a:schemeClr val="dk2"/>
                </a:solidFill>
                <a:latin typeface="Poppins SemiBold"/>
                <a:ea typeface="Poppins SemiBold"/>
                <a:cs typeface="Poppins SemiBold"/>
                <a:sym typeface="Poppins SemiBold"/>
              </a:defRPr>
            </a:lvl9pPr>
          </a:lstStyle>
          <a:p>
            <a:endParaRPr/>
          </a:p>
        </p:txBody>
      </p:sp>
      <p:sp>
        <p:nvSpPr>
          <p:cNvPr id="265" name="Google Shape;265;p30"/>
          <p:cNvSpPr txBox="1"/>
          <p:nvPr/>
        </p:nvSpPr>
        <p:spPr>
          <a:xfrm>
            <a:off x="9557760" y="9102745"/>
            <a:ext cx="3121920" cy="415841"/>
          </a:xfrm>
          <a:prstGeom prst="rect">
            <a:avLst/>
          </a:prstGeom>
          <a:noFill/>
          <a:ln>
            <a:noFill/>
          </a:ln>
        </p:spPr>
        <p:txBody>
          <a:bodyPr spcFirstLastPara="1" wrap="square" lIns="130027" tIns="130027" rIns="130027" bIns="130027" anchor="t" anchorCtr="0">
            <a:spAutoFit/>
          </a:bodyPr>
          <a:lstStyle/>
          <a:p>
            <a:pPr marL="0" lvl="0" indent="0" algn="r" rtl="0">
              <a:spcBef>
                <a:spcPts val="0"/>
              </a:spcBef>
              <a:spcAft>
                <a:spcPts val="0"/>
              </a:spcAft>
              <a:buNone/>
            </a:pPr>
            <a:fld id="{00000000-1234-1234-1234-123412341234}" type="slidenum">
              <a:rPr lang="en" sz="996">
                <a:solidFill>
                  <a:schemeClr val="accent5"/>
                </a:solidFill>
                <a:latin typeface="Nunito Sans"/>
                <a:ea typeface="Nunito Sans"/>
                <a:cs typeface="Nunito Sans"/>
                <a:sym typeface="Nunito Sans"/>
              </a:rPr>
              <a:pPr marL="0" lvl="0" indent="0" algn="r" rtl="0">
                <a:spcBef>
                  <a:spcPts val="0"/>
                </a:spcBef>
                <a:spcAft>
                  <a:spcPts val="0"/>
                </a:spcAft>
                <a:buNone/>
              </a:pPr>
              <a:t>‹#›</a:t>
            </a:fld>
            <a:endParaRPr sz="996">
              <a:solidFill>
                <a:schemeClr val="accent5"/>
              </a:solidFill>
              <a:latin typeface="Nunito Sans"/>
              <a:ea typeface="Nunito Sans"/>
              <a:cs typeface="Nunito Sans"/>
              <a:sym typeface="Nunito Sans"/>
            </a:endParaRPr>
          </a:p>
        </p:txBody>
      </p:sp>
      <p:sp>
        <p:nvSpPr>
          <p:cNvPr id="266" name="Google Shape;266;p30"/>
          <p:cNvSpPr txBox="1">
            <a:spLocks noGrp="1"/>
          </p:cNvSpPr>
          <p:nvPr>
            <p:ph type="subTitle" idx="28"/>
          </p:nvPr>
        </p:nvSpPr>
        <p:spPr>
          <a:xfrm>
            <a:off x="325120" y="9102744"/>
            <a:ext cx="1586773" cy="590507"/>
          </a:xfrm>
          <a:prstGeom prst="rect">
            <a:avLst/>
          </a:prstGeom>
        </p:spPr>
        <p:txBody>
          <a:bodyPr spcFirstLastPara="1" wrap="square" lIns="91425" tIns="91425" rIns="91425" bIns="91425" anchor="t" anchorCtr="0">
            <a:noAutofit/>
          </a:bodyPr>
          <a:lstStyle>
            <a:lvl1pPr lvl="0">
              <a:spcBef>
                <a:spcPts val="0"/>
              </a:spcBef>
              <a:spcAft>
                <a:spcPts val="0"/>
              </a:spcAft>
              <a:buNone/>
              <a:defRPr sz="996">
                <a:solidFill>
                  <a:schemeClr val="accent5"/>
                </a:solidFill>
                <a:latin typeface="Nunito Sans"/>
                <a:ea typeface="Nunito Sans"/>
                <a:cs typeface="Nunito Sans"/>
                <a:sym typeface="Nunito Sans"/>
              </a:defRPr>
            </a:lvl1pPr>
            <a:lvl2pPr lvl="1">
              <a:spcBef>
                <a:spcPts val="0"/>
              </a:spcBef>
              <a:spcAft>
                <a:spcPts val="0"/>
              </a:spcAft>
              <a:buSzPts val="700"/>
              <a:buFont typeface="Nunito Sans"/>
              <a:buNone/>
              <a:defRPr sz="996">
                <a:latin typeface="Nunito Sans"/>
                <a:ea typeface="Nunito Sans"/>
                <a:cs typeface="Nunito Sans"/>
                <a:sym typeface="Nunito Sans"/>
              </a:defRPr>
            </a:lvl2pPr>
            <a:lvl3pPr lvl="2">
              <a:spcBef>
                <a:spcPts val="0"/>
              </a:spcBef>
              <a:spcAft>
                <a:spcPts val="0"/>
              </a:spcAft>
              <a:buSzPts val="700"/>
              <a:buFont typeface="Nunito Sans"/>
              <a:buNone/>
              <a:defRPr sz="996">
                <a:latin typeface="Nunito Sans"/>
                <a:ea typeface="Nunito Sans"/>
                <a:cs typeface="Nunito Sans"/>
                <a:sym typeface="Nunito Sans"/>
              </a:defRPr>
            </a:lvl3pPr>
            <a:lvl4pPr lvl="3">
              <a:spcBef>
                <a:spcPts val="0"/>
              </a:spcBef>
              <a:spcAft>
                <a:spcPts val="0"/>
              </a:spcAft>
              <a:buSzPts val="700"/>
              <a:buFont typeface="Nunito Sans"/>
              <a:buNone/>
              <a:defRPr sz="996">
                <a:latin typeface="Nunito Sans"/>
                <a:ea typeface="Nunito Sans"/>
                <a:cs typeface="Nunito Sans"/>
                <a:sym typeface="Nunito Sans"/>
              </a:defRPr>
            </a:lvl4pPr>
            <a:lvl5pPr lvl="4">
              <a:spcBef>
                <a:spcPts val="0"/>
              </a:spcBef>
              <a:spcAft>
                <a:spcPts val="0"/>
              </a:spcAft>
              <a:buSzPts val="700"/>
              <a:buFont typeface="Nunito Sans"/>
              <a:buNone/>
              <a:defRPr sz="996">
                <a:latin typeface="Nunito Sans"/>
                <a:ea typeface="Nunito Sans"/>
                <a:cs typeface="Nunito Sans"/>
                <a:sym typeface="Nunito Sans"/>
              </a:defRPr>
            </a:lvl5pPr>
            <a:lvl6pPr lvl="5">
              <a:spcBef>
                <a:spcPts val="0"/>
              </a:spcBef>
              <a:spcAft>
                <a:spcPts val="0"/>
              </a:spcAft>
              <a:buSzPts val="700"/>
              <a:buFont typeface="Nunito Sans"/>
              <a:buNone/>
              <a:defRPr sz="996">
                <a:latin typeface="Nunito Sans"/>
                <a:ea typeface="Nunito Sans"/>
                <a:cs typeface="Nunito Sans"/>
                <a:sym typeface="Nunito Sans"/>
              </a:defRPr>
            </a:lvl6pPr>
            <a:lvl7pPr lvl="6">
              <a:spcBef>
                <a:spcPts val="0"/>
              </a:spcBef>
              <a:spcAft>
                <a:spcPts val="0"/>
              </a:spcAft>
              <a:buSzPts val="700"/>
              <a:buFont typeface="Nunito Sans"/>
              <a:buNone/>
              <a:defRPr sz="996">
                <a:latin typeface="Nunito Sans"/>
                <a:ea typeface="Nunito Sans"/>
                <a:cs typeface="Nunito Sans"/>
                <a:sym typeface="Nunito Sans"/>
              </a:defRPr>
            </a:lvl7pPr>
            <a:lvl8pPr lvl="7">
              <a:spcBef>
                <a:spcPts val="0"/>
              </a:spcBef>
              <a:spcAft>
                <a:spcPts val="0"/>
              </a:spcAft>
              <a:buSzPts val="700"/>
              <a:buFont typeface="Nunito Sans"/>
              <a:buNone/>
              <a:defRPr sz="996">
                <a:latin typeface="Nunito Sans"/>
                <a:ea typeface="Nunito Sans"/>
                <a:cs typeface="Nunito Sans"/>
                <a:sym typeface="Nunito Sans"/>
              </a:defRPr>
            </a:lvl8pPr>
            <a:lvl9pPr lvl="8">
              <a:spcBef>
                <a:spcPts val="0"/>
              </a:spcBef>
              <a:spcAft>
                <a:spcPts val="0"/>
              </a:spcAft>
              <a:buSzPts val="700"/>
              <a:buFont typeface="Nunito Sans"/>
              <a:buNone/>
              <a:defRPr sz="996">
                <a:latin typeface="Nunito Sans"/>
                <a:ea typeface="Nunito Sans"/>
                <a:cs typeface="Nunito Sans"/>
                <a:sym typeface="Nunito Sans"/>
              </a:defRPr>
            </a:lvl9pPr>
          </a:lstStyle>
          <a:p>
            <a:endParaRPr/>
          </a:p>
        </p:txBody>
      </p:sp>
    </p:spTree>
    <p:extLst>
      <p:ext uri="{BB962C8B-B14F-4D97-AF65-F5344CB8AC3E}">
        <p14:creationId xmlns:p14="http://schemas.microsoft.com/office/powerpoint/2010/main" val="3144151011"/>
      </p:ext>
    </p:extLst>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matchingName="Persona">
  <p:cSld name="Persona">
    <p:spTree>
      <p:nvGrpSpPr>
        <p:cNvPr id="1" name="Shape 267"/>
        <p:cNvGrpSpPr/>
        <p:nvPr/>
      </p:nvGrpSpPr>
      <p:grpSpPr>
        <a:xfrm>
          <a:off x="0" y="0"/>
          <a:ext cx="0" cy="0"/>
          <a:chOff x="0" y="0"/>
          <a:chExt cx="0" cy="0"/>
        </a:xfrm>
      </p:grpSpPr>
      <p:pic>
        <p:nvPicPr>
          <p:cNvPr id="268" name="Google Shape;268;p31"/>
          <p:cNvPicPr preferRelativeResize="0"/>
          <p:nvPr/>
        </p:nvPicPr>
        <p:blipFill rotWithShape="1">
          <a:blip r:embed="rId2">
            <a:alphaModFix/>
          </a:blip>
          <a:srcRect l="535" t="71891" r="33362"/>
          <a:stretch/>
        </p:blipFill>
        <p:spPr>
          <a:xfrm>
            <a:off x="7998862" y="1"/>
            <a:ext cx="5005938" cy="2838185"/>
          </a:xfrm>
          <a:prstGeom prst="rect">
            <a:avLst/>
          </a:prstGeom>
          <a:noFill/>
          <a:ln>
            <a:noFill/>
          </a:ln>
        </p:spPr>
      </p:pic>
      <p:sp>
        <p:nvSpPr>
          <p:cNvPr id="269" name="Google Shape;269;p31"/>
          <p:cNvSpPr txBox="1">
            <a:spLocks noGrp="1"/>
          </p:cNvSpPr>
          <p:nvPr>
            <p:ph type="body" idx="1"/>
          </p:nvPr>
        </p:nvSpPr>
        <p:spPr>
          <a:xfrm>
            <a:off x="8648285" y="4826543"/>
            <a:ext cx="4031573" cy="436308"/>
          </a:xfrm>
          <a:prstGeom prst="rect">
            <a:avLst/>
          </a:prstGeom>
        </p:spPr>
        <p:txBody>
          <a:bodyPr spcFirstLastPara="1" wrap="square" lIns="91425" tIns="91425" rIns="91425" bIns="91425" anchor="t" anchorCtr="0">
            <a:spAutoFit/>
          </a:bodyPr>
          <a:lstStyle>
            <a:lvl1pPr marL="650230" lvl="0" indent="-415425">
              <a:lnSpc>
                <a:spcPct val="115000"/>
              </a:lnSpc>
              <a:spcBef>
                <a:spcPts val="0"/>
              </a:spcBef>
              <a:spcAft>
                <a:spcPts val="0"/>
              </a:spcAft>
              <a:buClr>
                <a:schemeClr val="dk1"/>
              </a:buClr>
              <a:buSzPts val="1000"/>
              <a:buFont typeface="Nunito Sans"/>
              <a:buChar char="●"/>
              <a:defRPr sz="1422"/>
            </a:lvl1pPr>
            <a:lvl2pPr marL="1300460" lvl="1" indent="-415425">
              <a:lnSpc>
                <a:spcPct val="115000"/>
              </a:lnSpc>
              <a:spcBef>
                <a:spcPts val="0"/>
              </a:spcBef>
              <a:spcAft>
                <a:spcPts val="0"/>
              </a:spcAft>
              <a:buClr>
                <a:schemeClr val="dk1"/>
              </a:buClr>
              <a:buSzPts val="1000"/>
              <a:buFont typeface="Nunito Sans"/>
              <a:buChar char="○"/>
              <a:defRPr sz="1422"/>
            </a:lvl2pPr>
            <a:lvl3pPr marL="1950690" lvl="2" indent="-415425">
              <a:lnSpc>
                <a:spcPct val="115000"/>
              </a:lnSpc>
              <a:spcBef>
                <a:spcPts val="0"/>
              </a:spcBef>
              <a:spcAft>
                <a:spcPts val="0"/>
              </a:spcAft>
              <a:buClr>
                <a:schemeClr val="dk1"/>
              </a:buClr>
              <a:buSzPts val="1000"/>
              <a:buFont typeface="Nunito Sans"/>
              <a:buChar char="■"/>
              <a:defRPr sz="1422"/>
            </a:lvl3pPr>
            <a:lvl4pPr marL="2600919" lvl="3" indent="-415425">
              <a:lnSpc>
                <a:spcPct val="115000"/>
              </a:lnSpc>
              <a:spcBef>
                <a:spcPts val="0"/>
              </a:spcBef>
              <a:spcAft>
                <a:spcPts val="0"/>
              </a:spcAft>
              <a:buClr>
                <a:schemeClr val="dk1"/>
              </a:buClr>
              <a:buSzPts val="1000"/>
              <a:buFont typeface="Nunito Sans"/>
              <a:buChar char="●"/>
              <a:defRPr sz="1422"/>
            </a:lvl4pPr>
            <a:lvl5pPr marL="3251149" lvl="4" indent="-415425">
              <a:lnSpc>
                <a:spcPct val="115000"/>
              </a:lnSpc>
              <a:spcBef>
                <a:spcPts val="0"/>
              </a:spcBef>
              <a:spcAft>
                <a:spcPts val="0"/>
              </a:spcAft>
              <a:buClr>
                <a:schemeClr val="dk1"/>
              </a:buClr>
              <a:buSzPts val="1000"/>
              <a:buFont typeface="Nunito Sans"/>
              <a:buChar char="○"/>
              <a:defRPr sz="1422"/>
            </a:lvl5pPr>
            <a:lvl6pPr marL="3901379" lvl="5" indent="-415425">
              <a:lnSpc>
                <a:spcPct val="115000"/>
              </a:lnSpc>
              <a:spcBef>
                <a:spcPts val="0"/>
              </a:spcBef>
              <a:spcAft>
                <a:spcPts val="0"/>
              </a:spcAft>
              <a:buClr>
                <a:schemeClr val="dk1"/>
              </a:buClr>
              <a:buSzPts val="1000"/>
              <a:buFont typeface="Nunito Sans"/>
              <a:buChar char="■"/>
              <a:defRPr sz="1422"/>
            </a:lvl6pPr>
            <a:lvl7pPr marL="4551609" lvl="6" indent="-415425">
              <a:lnSpc>
                <a:spcPct val="115000"/>
              </a:lnSpc>
              <a:spcBef>
                <a:spcPts val="0"/>
              </a:spcBef>
              <a:spcAft>
                <a:spcPts val="0"/>
              </a:spcAft>
              <a:buClr>
                <a:schemeClr val="dk1"/>
              </a:buClr>
              <a:buSzPts val="1000"/>
              <a:buFont typeface="Nunito Sans"/>
              <a:buChar char="●"/>
              <a:defRPr sz="1422"/>
            </a:lvl7pPr>
            <a:lvl8pPr marL="5201839" lvl="7" indent="-415425">
              <a:lnSpc>
                <a:spcPct val="115000"/>
              </a:lnSpc>
              <a:spcBef>
                <a:spcPts val="0"/>
              </a:spcBef>
              <a:spcAft>
                <a:spcPts val="0"/>
              </a:spcAft>
              <a:buClr>
                <a:schemeClr val="dk1"/>
              </a:buClr>
              <a:buSzPts val="1000"/>
              <a:buFont typeface="Nunito Sans"/>
              <a:buChar char="○"/>
              <a:defRPr sz="1422"/>
            </a:lvl8pPr>
            <a:lvl9pPr marL="5852069" lvl="8" indent="-415425">
              <a:lnSpc>
                <a:spcPct val="115000"/>
              </a:lnSpc>
              <a:spcBef>
                <a:spcPts val="0"/>
              </a:spcBef>
              <a:spcAft>
                <a:spcPts val="0"/>
              </a:spcAft>
              <a:buClr>
                <a:schemeClr val="dk1"/>
              </a:buClr>
              <a:buSzPts val="1000"/>
              <a:buFont typeface="Nunito Sans"/>
              <a:buChar char="■"/>
              <a:defRPr sz="1422"/>
            </a:lvl9pPr>
          </a:lstStyle>
          <a:p>
            <a:endParaRPr/>
          </a:p>
        </p:txBody>
      </p:sp>
      <p:sp>
        <p:nvSpPr>
          <p:cNvPr id="270" name="Google Shape;270;p31"/>
          <p:cNvSpPr txBox="1">
            <a:spLocks noGrp="1"/>
          </p:cNvSpPr>
          <p:nvPr>
            <p:ph type="title"/>
          </p:nvPr>
        </p:nvSpPr>
        <p:spPr>
          <a:xfrm>
            <a:off x="8648285" y="4225335"/>
            <a:ext cx="4031573" cy="289295"/>
          </a:xfrm>
          <a:prstGeom prst="rect">
            <a:avLst/>
          </a:prstGeom>
        </p:spPr>
        <p:txBody>
          <a:bodyPr spcFirstLastPara="1" wrap="square" lIns="91425" tIns="91425" rIns="91425" bIns="0" anchor="t" anchorCtr="0">
            <a:spAutoFit/>
          </a:bodyPr>
          <a:lstStyle>
            <a:lvl1pPr lvl="0">
              <a:spcBef>
                <a:spcPts val="0"/>
              </a:spcBef>
              <a:spcAft>
                <a:spcPts val="0"/>
              </a:spcAft>
              <a:buNone/>
              <a:defRPr sz="1280">
                <a:solidFill>
                  <a:schemeClr val="accent1"/>
                </a:solidFill>
                <a:latin typeface="Nunito Sans"/>
                <a:ea typeface="Nunito Sans"/>
                <a:cs typeface="Nunito Sans"/>
                <a:sym typeface="Nunito Sans"/>
              </a:defRPr>
            </a:lvl1pPr>
            <a:lvl2pPr lvl="1">
              <a:spcBef>
                <a:spcPts val="0"/>
              </a:spcBef>
              <a:spcAft>
                <a:spcPts val="0"/>
              </a:spcAft>
              <a:buNone/>
              <a:defRPr sz="1280">
                <a:solidFill>
                  <a:schemeClr val="accent1"/>
                </a:solidFill>
                <a:latin typeface="Nunito Sans"/>
                <a:ea typeface="Nunito Sans"/>
                <a:cs typeface="Nunito Sans"/>
                <a:sym typeface="Nunito Sans"/>
              </a:defRPr>
            </a:lvl2pPr>
            <a:lvl3pPr lvl="2">
              <a:spcBef>
                <a:spcPts val="0"/>
              </a:spcBef>
              <a:spcAft>
                <a:spcPts val="0"/>
              </a:spcAft>
              <a:buNone/>
              <a:defRPr sz="1280">
                <a:solidFill>
                  <a:schemeClr val="accent1"/>
                </a:solidFill>
                <a:latin typeface="Nunito Sans"/>
                <a:ea typeface="Nunito Sans"/>
                <a:cs typeface="Nunito Sans"/>
                <a:sym typeface="Nunito Sans"/>
              </a:defRPr>
            </a:lvl3pPr>
            <a:lvl4pPr lvl="3">
              <a:spcBef>
                <a:spcPts val="0"/>
              </a:spcBef>
              <a:spcAft>
                <a:spcPts val="0"/>
              </a:spcAft>
              <a:buNone/>
              <a:defRPr sz="1280">
                <a:solidFill>
                  <a:schemeClr val="accent1"/>
                </a:solidFill>
                <a:latin typeface="Nunito Sans"/>
                <a:ea typeface="Nunito Sans"/>
                <a:cs typeface="Nunito Sans"/>
                <a:sym typeface="Nunito Sans"/>
              </a:defRPr>
            </a:lvl4pPr>
            <a:lvl5pPr lvl="4">
              <a:spcBef>
                <a:spcPts val="0"/>
              </a:spcBef>
              <a:spcAft>
                <a:spcPts val="0"/>
              </a:spcAft>
              <a:buNone/>
              <a:defRPr sz="1280">
                <a:solidFill>
                  <a:schemeClr val="accent1"/>
                </a:solidFill>
                <a:latin typeface="Nunito Sans"/>
                <a:ea typeface="Nunito Sans"/>
                <a:cs typeface="Nunito Sans"/>
                <a:sym typeface="Nunito Sans"/>
              </a:defRPr>
            </a:lvl5pPr>
            <a:lvl6pPr lvl="5">
              <a:spcBef>
                <a:spcPts val="0"/>
              </a:spcBef>
              <a:spcAft>
                <a:spcPts val="0"/>
              </a:spcAft>
              <a:buNone/>
              <a:defRPr sz="1280">
                <a:solidFill>
                  <a:schemeClr val="accent1"/>
                </a:solidFill>
                <a:latin typeface="Nunito Sans"/>
                <a:ea typeface="Nunito Sans"/>
                <a:cs typeface="Nunito Sans"/>
                <a:sym typeface="Nunito Sans"/>
              </a:defRPr>
            </a:lvl6pPr>
            <a:lvl7pPr lvl="6">
              <a:spcBef>
                <a:spcPts val="0"/>
              </a:spcBef>
              <a:spcAft>
                <a:spcPts val="0"/>
              </a:spcAft>
              <a:buNone/>
              <a:defRPr sz="1280">
                <a:solidFill>
                  <a:schemeClr val="accent1"/>
                </a:solidFill>
                <a:latin typeface="Nunito Sans"/>
                <a:ea typeface="Nunito Sans"/>
                <a:cs typeface="Nunito Sans"/>
                <a:sym typeface="Nunito Sans"/>
              </a:defRPr>
            </a:lvl7pPr>
            <a:lvl8pPr lvl="7">
              <a:spcBef>
                <a:spcPts val="0"/>
              </a:spcBef>
              <a:spcAft>
                <a:spcPts val="0"/>
              </a:spcAft>
              <a:buNone/>
              <a:defRPr sz="1280">
                <a:solidFill>
                  <a:schemeClr val="accent1"/>
                </a:solidFill>
                <a:latin typeface="Nunito Sans"/>
                <a:ea typeface="Nunito Sans"/>
                <a:cs typeface="Nunito Sans"/>
                <a:sym typeface="Nunito Sans"/>
              </a:defRPr>
            </a:lvl8pPr>
            <a:lvl9pPr lvl="8">
              <a:spcBef>
                <a:spcPts val="0"/>
              </a:spcBef>
              <a:spcAft>
                <a:spcPts val="0"/>
              </a:spcAft>
              <a:buNone/>
              <a:defRPr sz="1280">
                <a:solidFill>
                  <a:schemeClr val="accent1"/>
                </a:solidFill>
                <a:latin typeface="Nunito Sans"/>
                <a:ea typeface="Nunito Sans"/>
                <a:cs typeface="Nunito Sans"/>
                <a:sym typeface="Nunito Sans"/>
              </a:defRPr>
            </a:lvl9pPr>
          </a:lstStyle>
          <a:p>
            <a:endParaRPr/>
          </a:p>
        </p:txBody>
      </p:sp>
      <p:sp>
        <p:nvSpPr>
          <p:cNvPr id="271" name="Google Shape;271;p31"/>
          <p:cNvSpPr txBox="1">
            <a:spLocks noGrp="1"/>
          </p:cNvSpPr>
          <p:nvPr>
            <p:ph type="body" idx="2"/>
          </p:nvPr>
        </p:nvSpPr>
        <p:spPr>
          <a:xfrm>
            <a:off x="8648285" y="6753659"/>
            <a:ext cx="4031573" cy="436308"/>
          </a:xfrm>
          <a:prstGeom prst="rect">
            <a:avLst/>
          </a:prstGeom>
        </p:spPr>
        <p:txBody>
          <a:bodyPr spcFirstLastPara="1" wrap="square" lIns="91425" tIns="91425" rIns="91425" bIns="91425" anchor="t" anchorCtr="0">
            <a:spAutoFit/>
          </a:bodyPr>
          <a:lstStyle>
            <a:lvl1pPr marL="650230" lvl="0" indent="-415425">
              <a:spcBef>
                <a:spcPts val="0"/>
              </a:spcBef>
              <a:spcAft>
                <a:spcPts val="0"/>
              </a:spcAft>
              <a:buClr>
                <a:schemeClr val="dk1"/>
              </a:buClr>
              <a:buSzPts val="1000"/>
              <a:buFont typeface="Nunito Sans"/>
              <a:buChar char="●"/>
              <a:defRPr sz="1422"/>
            </a:lvl1pPr>
            <a:lvl2pPr marL="1300460" lvl="1" indent="-415425">
              <a:spcBef>
                <a:spcPts val="0"/>
              </a:spcBef>
              <a:spcAft>
                <a:spcPts val="0"/>
              </a:spcAft>
              <a:buClr>
                <a:schemeClr val="dk1"/>
              </a:buClr>
              <a:buSzPts val="1000"/>
              <a:buFont typeface="Nunito Sans"/>
              <a:buChar char="○"/>
              <a:defRPr sz="1422"/>
            </a:lvl2pPr>
            <a:lvl3pPr marL="1950690" lvl="2" indent="-415425">
              <a:spcBef>
                <a:spcPts val="0"/>
              </a:spcBef>
              <a:spcAft>
                <a:spcPts val="0"/>
              </a:spcAft>
              <a:buClr>
                <a:schemeClr val="dk1"/>
              </a:buClr>
              <a:buSzPts val="1000"/>
              <a:buFont typeface="Nunito Sans"/>
              <a:buChar char="■"/>
              <a:defRPr sz="1422"/>
            </a:lvl3pPr>
            <a:lvl4pPr marL="2600919" lvl="3" indent="-415425">
              <a:spcBef>
                <a:spcPts val="0"/>
              </a:spcBef>
              <a:spcAft>
                <a:spcPts val="0"/>
              </a:spcAft>
              <a:buClr>
                <a:schemeClr val="dk1"/>
              </a:buClr>
              <a:buSzPts val="1000"/>
              <a:buFont typeface="Nunito Sans"/>
              <a:buChar char="●"/>
              <a:defRPr sz="1422"/>
            </a:lvl4pPr>
            <a:lvl5pPr marL="3251149" lvl="4" indent="-415425">
              <a:spcBef>
                <a:spcPts val="0"/>
              </a:spcBef>
              <a:spcAft>
                <a:spcPts val="0"/>
              </a:spcAft>
              <a:buClr>
                <a:schemeClr val="dk1"/>
              </a:buClr>
              <a:buSzPts val="1000"/>
              <a:buFont typeface="Nunito Sans"/>
              <a:buChar char="○"/>
              <a:defRPr sz="1422"/>
            </a:lvl5pPr>
            <a:lvl6pPr marL="3901379" lvl="5" indent="-415425">
              <a:spcBef>
                <a:spcPts val="0"/>
              </a:spcBef>
              <a:spcAft>
                <a:spcPts val="0"/>
              </a:spcAft>
              <a:buClr>
                <a:schemeClr val="dk1"/>
              </a:buClr>
              <a:buSzPts val="1000"/>
              <a:buFont typeface="Nunito Sans"/>
              <a:buChar char="■"/>
              <a:defRPr sz="1422"/>
            </a:lvl6pPr>
            <a:lvl7pPr marL="4551609" lvl="6" indent="-415425">
              <a:spcBef>
                <a:spcPts val="0"/>
              </a:spcBef>
              <a:spcAft>
                <a:spcPts val="0"/>
              </a:spcAft>
              <a:buClr>
                <a:schemeClr val="dk1"/>
              </a:buClr>
              <a:buSzPts val="1000"/>
              <a:buFont typeface="Nunito Sans"/>
              <a:buChar char="●"/>
              <a:defRPr sz="1422"/>
            </a:lvl7pPr>
            <a:lvl8pPr marL="5201839" lvl="7" indent="-415425">
              <a:spcBef>
                <a:spcPts val="0"/>
              </a:spcBef>
              <a:spcAft>
                <a:spcPts val="0"/>
              </a:spcAft>
              <a:buClr>
                <a:schemeClr val="dk1"/>
              </a:buClr>
              <a:buSzPts val="1000"/>
              <a:buFont typeface="Nunito Sans"/>
              <a:buChar char="○"/>
              <a:defRPr sz="1422"/>
            </a:lvl8pPr>
            <a:lvl9pPr marL="5852069" lvl="8" indent="-415425">
              <a:spcBef>
                <a:spcPts val="0"/>
              </a:spcBef>
              <a:spcAft>
                <a:spcPts val="0"/>
              </a:spcAft>
              <a:buClr>
                <a:schemeClr val="dk1"/>
              </a:buClr>
              <a:buSzPts val="1000"/>
              <a:buFont typeface="Nunito Sans"/>
              <a:buChar char="■"/>
              <a:defRPr sz="1422"/>
            </a:lvl9pPr>
          </a:lstStyle>
          <a:p>
            <a:endParaRPr/>
          </a:p>
        </p:txBody>
      </p:sp>
      <p:sp>
        <p:nvSpPr>
          <p:cNvPr id="272" name="Google Shape;272;p31"/>
          <p:cNvSpPr txBox="1">
            <a:spLocks noGrp="1"/>
          </p:cNvSpPr>
          <p:nvPr>
            <p:ph type="title" idx="3"/>
          </p:nvPr>
        </p:nvSpPr>
        <p:spPr>
          <a:xfrm>
            <a:off x="8648285" y="6152454"/>
            <a:ext cx="4031573" cy="289295"/>
          </a:xfrm>
          <a:prstGeom prst="rect">
            <a:avLst/>
          </a:prstGeom>
        </p:spPr>
        <p:txBody>
          <a:bodyPr spcFirstLastPara="1" wrap="square" lIns="91425" tIns="91425" rIns="91425" bIns="0" anchor="t" anchorCtr="0">
            <a:spAutoFit/>
          </a:bodyPr>
          <a:lstStyle>
            <a:lvl1pPr lvl="0">
              <a:spcBef>
                <a:spcPts val="0"/>
              </a:spcBef>
              <a:spcAft>
                <a:spcPts val="0"/>
              </a:spcAft>
              <a:buNone/>
              <a:defRPr sz="1280">
                <a:solidFill>
                  <a:schemeClr val="accent1"/>
                </a:solidFill>
                <a:latin typeface="Nunito Sans"/>
                <a:ea typeface="Nunito Sans"/>
                <a:cs typeface="Nunito Sans"/>
                <a:sym typeface="Nunito Sans"/>
              </a:defRPr>
            </a:lvl1pPr>
            <a:lvl2pPr lvl="1">
              <a:spcBef>
                <a:spcPts val="0"/>
              </a:spcBef>
              <a:spcAft>
                <a:spcPts val="0"/>
              </a:spcAft>
              <a:buNone/>
              <a:defRPr sz="1280">
                <a:solidFill>
                  <a:schemeClr val="accent1"/>
                </a:solidFill>
                <a:latin typeface="Nunito Sans"/>
                <a:ea typeface="Nunito Sans"/>
                <a:cs typeface="Nunito Sans"/>
                <a:sym typeface="Nunito Sans"/>
              </a:defRPr>
            </a:lvl2pPr>
            <a:lvl3pPr lvl="2">
              <a:spcBef>
                <a:spcPts val="0"/>
              </a:spcBef>
              <a:spcAft>
                <a:spcPts val="0"/>
              </a:spcAft>
              <a:buNone/>
              <a:defRPr sz="1280">
                <a:solidFill>
                  <a:schemeClr val="accent1"/>
                </a:solidFill>
                <a:latin typeface="Nunito Sans"/>
                <a:ea typeface="Nunito Sans"/>
                <a:cs typeface="Nunito Sans"/>
                <a:sym typeface="Nunito Sans"/>
              </a:defRPr>
            </a:lvl3pPr>
            <a:lvl4pPr lvl="3">
              <a:spcBef>
                <a:spcPts val="0"/>
              </a:spcBef>
              <a:spcAft>
                <a:spcPts val="0"/>
              </a:spcAft>
              <a:buNone/>
              <a:defRPr sz="1280">
                <a:solidFill>
                  <a:schemeClr val="accent1"/>
                </a:solidFill>
                <a:latin typeface="Nunito Sans"/>
                <a:ea typeface="Nunito Sans"/>
                <a:cs typeface="Nunito Sans"/>
                <a:sym typeface="Nunito Sans"/>
              </a:defRPr>
            </a:lvl4pPr>
            <a:lvl5pPr lvl="4">
              <a:spcBef>
                <a:spcPts val="0"/>
              </a:spcBef>
              <a:spcAft>
                <a:spcPts val="0"/>
              </a:spcAft>
              <a:buNone/>
              <a:defRPr sz="1280">
                <a:solidFill>
                  <a:schemeClr val="accent1"/>
                </a:solidFill>
                <a:latin typeface="Nunito Sans"/>
                <a:ea typeface="Nunito Sans"/>
                <a:cs typeface="Nunito Sans"/>
                <a:sym typeface="Nunito Sans"/>
              </a:defRPr>
            </a:lvl5pPr>
            <a:lvl6pPr lvl="5">
              <a:spcBef>
                <a:spcPts val="0"/>
              </a:spcBef>
              <a:spcAft>
                <a:spcPts val="0"/>
              </a:spcAft>
              <a:buNone/>
              <a:defRPr sz="1280">
                <a:solidFill>
                  <a:schemeClr val="accent1"/>
                </a:solidFill>
                <a:latin typeface="Nunito Sans"/>
                <a:ea typeface="Nunito Sans"/>
                <a:cs typeface="Nunito Sans"/>
                <a:sym typeface="Nunito Sans"/>
              </a:defRPr>
            </a:lvl6pPr>
            <a:lvl7pPr lvl="6">
              <a:spcBef>
                <a:spcPts val="0"/>
              </a:spcBef>
              <a:spcAft>
                <a:spcPts val="0"/>
              </a:spcAft>
              <a:buNone/>
              <a:defRPr sz="1280">
                <a:solidFill>
                  <a:schemeClr val="accent1"/>
                </a:solidFill>
                <a:latin typeface="Nunito Sans"/>
                <a:ea typeface="Nunito Sans"/>
                <a:cs typeface="Nunito Sans"/>
                <a:sym typeface="Nunito Sans"/>
              </a:defRPr>
            </a:lvl7pPr>
            <a:lvl8pPr lvl="7">
              <a:spcBef>
                <a:spcPts val="0"/>
              </a:spcBef>
              <a:spcAft>
                <a:spcPts val="0"/>
              </a:spcAft>
              <a:buNone/>
              <a:defRPr sz="1280">
                <a:solidFill>
                  <a:schemeClr val="accent1"/>
                </a:solidFill>
                <a:latin typeface="Nunito Sans"/>
                <a:ea typeface="Nunito Sans"/>
                <a:cs typeface="Nunito Sans"/>
                <a:sym typeface="Nunito Sans"/>
              </a:defRPr>
            </a:lvl8pPr>
            <a:lvl9pPr lvl="8">
              <a:spcBef>
                <a:spcPts val="0"/>
              </a:spcBef>
              <a:spcAft>
                <a:spcPts val="0"/>
              </a:spcAft>
              <a:buNone/>
              <a:defRPr sz="1280">
                <a:solidFill>
                  <a:schemeClr val="accent1"/>
                </a:solidFill>
                <a:latin typeface="Nunito Sans"/>
                <a:ea typeface="Nunito Sans"/>
                <a:cs typeface="Nunito Sans"/>
                <a:sym typeface="Nunito Sans"/>
              </a:defRPr>
            </a:lvl9pPr>
          </a:lstStyle>
          <a:p>
            <a:endParaRPr/>
          </a:p>
        </p:txBody>
      </p:sp>
      <p:sp>
        <p:nvSpPr>
          <p:cNvPr id="273" name="Google Shape;273;p31"/>
          <p:cNvSpPr txBox="1">
            <a:spLocks noGrp="1"/>
          </p:cNvSpPr>
          <p:nvPr>
            <p:ph type="body" idx="4"/>
          </p:nvPr>
        </p:nvSpPr>
        <p:spPr>
          <a:xfrm>
            <a:off x="4486614" y="5738995"/>
            <a:ext cx="4031573" cy="436308"/>
          </a:xfrm>
          <a:prstGeom prst="rect">
            <a:avLst/>
          </a:prstGeom>
        </p:spPr>
        <p:txBody>
          <a:bodyPr spcFirstLastPara="1" wrap="square" lIns="91425" tIns="91425" rIns="91425" bIns="91425" anchor="t" anchorCtr="0">
            <a:spAutoFit/>
          </a:bodyPr>
          <a:lstStyle>
            <a:lvl1pPr marL="650230" lvl="0" indent="-415425">
              <a:lnSpc>
                <a:spcPct val="115000"/>
              </a:lnSpc>
              <a:spcBef>
                <a:spcPts val="0"/>
              </a:spcBef>
              <a:spcAft>
                <a:spcPts val="0"/>
              </a:spcAft>
              <a:buClr>
                <a:schemeClr val="dk1"/>
              </a:buClr>
              <a:buSzPts val="1000"/>
              <a:buFont typeface="Nunito Sans"/>
              <a:buChar char="●"/>
              <a:defRPr sz="1422"/>
            </a:lvl1pPr>
            <a:lvl2pPr marL="1300460" lvl="1" indent="-415425">
              <a:lnSpc>
                <a:spcPct val="115000"/>
              </a:lnSpc>
              <a:spcBef>
                <a:spcPts val="0"/>
              </a:spcBef>
              <a:spcAft>
                <a:spcPts val="0"/>
              </a:spcAft>
              <a:buClr>
                <a:schemeClr val="dk1"/>
              </a:buClr>
              <a:buSzPts val="1000"/>
              <a:buFont typeface="Nunito Sans"/>
              <a:buChar char="○"/>
              <a:defRPr sz="1422"/>
            </a:lvl2pPr>
            <a:lvl3pPr marL="1950690" lvl="2" indent="-415425">
              <a:lnSpc>
                <a:spcPct val="115000"/>
              </a:lnSpc>
              <a:spcBef>
                <a:spcPts val="0"/>
              </a:spcBef>
              <a:spcAft>
                <a:spcPts val="0"/>
              </a:spcAft>
              <a:buClr>
                <a:schemeClr val="dk1"/>
              </a:buClr>
              <a:buSzPts val="1000"/>
              <a:buFont typeface="Nunito Sans"/>
              <a:buChar char="■"/>
              <a:defRPr sz="1422"/>
            </a:lvl3pPr>
            <a:lvl4pPr marL="2600919" lvl="3" indent="-415425">
              <a:lnSpc>
                <a:spcPct val="115000"/>
              </a:lnSpc>
              <a:spcBef>
                <a:spcPts val="0"/>
              </a:spcBef>
              <a:spcAft>
                <a:spcPts val="0"/>
              </a:spcAft>
              <a:buClr>
                <a:schemeClr val="dk1"/>
              </a:buClr>
              <a:buSzPts val="1000"/>
              <a:buFont typeface="Nunito Sans"/>
              <a:buChar char="●"/>
              <a:defRPr sz="1422"/>
            </a:lvl4pPr>
            <a:lvl5pPr marL="3251149" lvl="4" indent="-415425">
              <a:lnSpc>
                <a:spcPct val="115000"/>
              </a:lnSpc>
              <a:spcBef>
                <a:spcPts val="0"/>
              </a:spcBef>
              <a:spcAft>
                <a:spcPts val="0"/>
              </a:spcAft>
              <a:buClr>
                <a:schemeClr val="dk1"/>
              </a:buClr>
              <a:buSzPts val="1000"/>
              <a:buFont typeface="Nunito Sans"/>
              <a:buChar char="○"/>
              <a:defRPr sz="1422"/>
            </a:lvl5pPr>
            <a:lvl6pPr marL="3901379" lvl="5" indent="-415425">
              <a:lnSpc>
                <a:spcPct val="115000"/>
              </a:lnSpc>
              <a:spcBef>
                <a:spcPts val="0"/>
              </a:spcBef>
              <a:spcAft>
                <a:spcPts val="0"/>
              </a:spcAft>
              <a:buClr>
                <a:schemeClr val="dk1"/>
              </a:buClr>
              <a:buSzPts val="1000"/>
              <a:buFont typeface="Nunito Sans"/>
              <a:buChar char="■"/>
              <a:defRPr sz="1422"/>
            </a:lvl6pPr>
            <a:lvl7pPr marL="4551609" lvl="6" indent="-415425">
              <a:lnSpc>
                <a:spcPct val="115000"/>
              </a:lnSpc>
              <a:spcBef>
                <a:spcPts val="0"/>
              </a:spcBef>
              <a:spcAft>
                <a:spcPts val="0"/>
              </a:spcAft>
              <a:buClr>
                <a:schemeClr val="dk1"/>
              </a:buClr>
              <a:buSzPts val="1000"/>
              <a:buFont typeface="Nunito Sans"/>
              <a:buChar char="●"/>
              <a:defRPr sz="1422"/>
            </a:lvl7pPr>
            <a:lvl8pPr marL="5201839" lvl="7" indent="-415425">
              <a:lnSpc>
                <a:spcPct val="115000"/>
              </a:lnSpc>
              <a:spcBef>
                <a:spcPts val="0"/>
              </a:spcBef>
              <a:spcAft>
                <a:spcPts val="0"/>
              </a:spcAft>
              <a:buClr>
                <a:schemeClr val="dk1"/>
              </a:buClr>
              <a:buSzPts val="1000"/>
              <a:buFont typeface="Nunito Sans"/>
              <a:buChar char="○"/>
              <a:defRPr sz="1422"/>
            </a:lvl8pPr>
            <a:lvl9pPr marL="5852069" lvl="8" indent="-415425">
              <a:lnSpc>
                <a:spcPct val="115000"/>
              </a:lnSpc>
              <a:spcBef>
                <a:spcPts val="0"/>
              </a:spcBef>
              <a:spcAft>
                <a:spcPts val="0"/>
              </a:spcAft>
              <a:buClr>
                <a:schemeClr val="dk1"/>
              </a:buClr>
              <a:buSzPts val="1000"/>
              <a:buFont typeface="Nunito Sans"/>
              <a:buChar char="■"/>
              <a:defRPr sz="1422"/>
            </a:lvl9pPr>
          </a:lstStyle>
          <a:p>
            <a:endParaRPr/>
          </a:p>
        </p:txBody>
      </p:sp>
      <p:sp>
        <p:nvSpPr>
          <p:cNvPr id="274" name="Google Shape;274;p31"/>
          <p:cNvSpPr>
            <a:spLocks noGrp="1"/>
          </p:cNvSpPr>
          <p:nvPr>
            <p:ph type="pic" idx="5"/>
          </p:nvPr>
        </p:nvSpPr>
        <p:spPr>
          <a:xfrm>
            <a:off x="439964" y="1806791"/>
            <a:ext cx="3916800" cy="3098738"/>
          </a:xfrm>
          <a:prstGeom prst="roundRect">
            <a:avLst>
              <a:gd name="adj" fmla="val 16667"/>
            </a:avLst>
          </a:prstGeom>
          <a:noFill/>
          <a:ln>
            <a:noFill/>
          </a:ln>
        </p:spPr>
      </p:sp>
      <p:sp>
        <p:nvSpPr>
          <p:cNvPr id="275" name="Google Shape;275;p31"/>
          <p:cNvSpPr txBox="1">
            <a:spLocks noGrp="1"/>
          </p:cNvSpPr>
          <p:nvPr>
            <p:ph type="title" idx="6"/>
          </p:nvPr>
        </p:nvSpPr>
        <p:spPr>
          <a:xfrm>
            <a:off x="4486614" y="5137778"/>
            <a:ext cx="4031573" cy="289295"/>
          </a:xfrm>
          <a:prstGeom prst="rect">
            <a:avLst/>
          </a:prstGeom>
        </p:spPr>
        <p:txBody>
          <a:bodyPr spcFirstLastPara="1" wrap="square" lIns="91425" tIns="91425" rIns="91425" bIns="0" anchor="t" anchorCtr="0">
            <a:spAutoFit/>
          </a:bodyPr>
          <a:lstStyle>
            <a:lvl1pPr lvl="0">
              <a:spcBef>
                <a:spcPts val="0"/>
              </a:spcBef>
              <a:spcAft>
                <a:spcPts val="0"/>
              </a:spcAft>
              <a:buNone/>
              <a:defRPr sz="1280">
                <a:solidFill>
                  <a:schemeClr val="accent1"/>
                </a:solidFill>
                <a:latin typeface="Nunito Sans"/>
                <a:ea typeface="Nunito Sans"/>
                <a:cs typeface="Nunito Sans"/>
                <a:sym typeface="Nunito Sans"/>
              </a:defRPr>
            </a:lvl1pPr>
            <a:lvl2pPr lvl="1">
              <a:spcBef>
                <a:spcPts val="0"/>
              </a:spcBef>
              <a:spcAft>
                <a:spcPts val="0"/>
              </a:spcAft>
              <a:buNone/>
              <a:defRPr sz="1280">
                <a:solidFill>
                  <a:schemeClr val="accent1"/>
                </a:solidFill>
                <a:latin typeface="Nunito Sans"/>
                <a:ea typeface="Nunito Sans"/>
                <a:cs typeface="Nunito Sans"/>
                <a:sym typeface="Nunito Sans"/>
              </a:defRPr>
            </a:lvl2pPr>
            <a:lvl3pPr lvl="2">
              <a:spcBef>
                <a:spcPts val="0"/>
              </a:spcBef>
              <a:spcAft>
                <a:spcPts val="0"/>
              </a:spcAft>
              <a:buNone/>
              <a:defRPr sz="1280">
                <a:solidFill>
                  <a:schemeClr val="accent1"/>
                </a:solidFill>
                <a:latin typeface="Nunito Sans"/>
                <a:ea typeface="Nunito Sans"/>
                <a:cs typeface="Nunito Sans"/>
                <a:sym typeface="Nunito Sans"/>
              </a:defRPr>
            </a:lvl3pPr>
            <a:lvl4pPr lvl="3">
              <a:spcBef>
                <a:spcPts val="0"/>
              </a:spcBef>
              <a:spcAft>
                <a:spcPts val="0"/>
              </a:spcAft>
              <a:buNone/>
              <a:defRPr sz="1280">
                <a:solidFill>
                  <a:schemeClr val="accent1"/>
                </a:solidFill>
                <a:latin typeface="Nunito Sans"/>
                <a:ea typeface="Nunito Sans"/>
                <a:cs typeface="Nunito Sans"/>
                <a:sym typeface="Nunito Sans"/>
              </a:defRPr>
            </a:lvl4pPr>
            <a:lvl5pPr lvl="4">
              <a:spcBef>
                <a:spcPts val="0"/>
              </a:spcBef>
              <a:spcAft>
                <a:spcPts val="0"/>
              </a:spcAft>
              <a:buNone/>
              <a:defRPr sz="1280">
                <a:solidFill>
                  <a:schemeClr val="accent1"/>
                </a:solidFill>
                <a:latin typeface="Nunito Sans"/>
                <a:ea typeface="Nunito Sans"/>
                <a:cs typeface="Nunito Sans"/>
                <a:sym typeface="Nunito Sans"/>
              </a:defRPr>
            </a:lvl5pPr>
            <a:lvl6pPr lvl="5">
              <a:spcBef>
                <a:spcPts val="0"/>
              </a:spcBef>
              <a:spcAft>
                <a:spcPts val="0"/>
              </a:spcAft>
              <a:buNone/>
              <a:defRPr sz="1280">
                <a:solidFill>
                  <a:schemeClr val="accent1"/>
                </a:solidFill>
                <a:latin typeface="Nunito Sans"/>
                <a:ea typeface="Nunito Sans"/>
                <a:cs typeface="Nunito Sans"/>
                <a:sym typeface="Nunito Sans"/>
              </a:defRPr>
            </a:lvl6pPr>
            <a:lvl7pPr lvl="6">
              <a:spcBef>
                <a:spcPts val="0"/>
              </a:spcBef>
              <a:spcAft>
                <a:spcPts val="0"/>
              </a:spcAft>
              <a:buNone/>
              <a:defRPr sz="1280">
                <a:solidFill>
                  <a:schemeClr val="accent1"/>
                </a:solidFill>
                <a:latin typeface="Nunito Sans"/>
                <a:ea typeface="Nunito Sans"/>
                <a:cs typeface="Nunito Sans"/>
                <a:sym typeface="Nunito Sans"/>
              </a:defRPr>
            </a:lvl7pPr>
            <a:lvl8pPr lvl="7">
              <a:spcBef>
                <a:spcPts val="0"/>
              </a:spcBef>
              <a:spcAft>
                <a:spcPts val="0"/>
              </a:spcAft>
              <a:buNone/>
              <a:defRPr sz="1280">
                <a:solidFill>
                  <a:schemeClr val="accent1"/>
                </a:solidFill>
                <a:latin typeface="Nunito Sans"/>
                <a:ea typeface="Nunito Sans"/>
                <a:cs typeface="Nunito Sans"/>
                <a:sym typeface="Nunito Sans"/>
              </a:defRPr>
            </a:lvl8pPr>
            <a:lvl9pPr lvl="8">
              <a:spcBef>
                <a:spcPts val="0"/>
              </a:spcBef>
              <a:spcAft>
                <a:spcPts val="0"/>
              </a:spcAft>
              <a:buNone/>
              <a:defRPr sz="1280">
                <a:solidFill>
                  <a:schemeClr val="accent1"/>
                </a:solidFill>
                <a:latin typeface="Nunito Sans"/>
                <a:ea typeface="Nunito Sans"/>
                <a:cs typeface="Nunito Sans"/>
                <a:sym typeface="Nunito Sans"/>
              </a:defRPr>
            </a:lvl9pPr>
          </a:lstStyle>
          <a:p>
            <a:endParaRPr/>
          </a:p>
        </p:txBody>
      </p:sp>
      <p:sp>
        <p:nvSpPr>
          <p:cNvPr id="276" name="Google Shape;276;p31"/>
          <p:cNvSpPr txBox="1">
            <a:spLocks noGrp="1"/>
          </p:cNvSpPr>
          <p:nvPr>
            <p:ph type="title" idx="7"/>
          </p:nvPr>
        </p:nvSpPr>
        <p:spPr>
          <a:xfrm>
            <a:off x="4486614" y="1627022"/>
            <a:ext cx="4031573" cy="536976"/>
          </a:xfrm>
          <a:prstGeom prst="rect">
            <a:avLst/>
          </a:prstGeom>
        </p:spPr>
        <p:txBody>
          <a:bodyPr spcFirstLastPara="1" wrap="square" lIns="91425" tIns="91425" rIns="91425" bIns="91425" anchor="t" anchorCtr="0">
            <a:spAutoFit/>
          </a:bodyPr>
          <a:lstStyle>
            <a:lvl1pPr lvl="0">
              <a:lnSpc>
                <a:spcPct val="115000"/>
              </a:lnSpc>
              <a:spcBef>
                <a:spcPts val="0"/>
              </a:spcBef>
              <a:spcAft>
                <a:spcPts val="0"/>
              </a:spcAft>
              <a:buNone/>
              <a:defRPr sz="1991" b="0">
                <a:latin typeface="Poppins Medium"/>
                <a:ea typeface="Poppins Medium"/>
                <a:cs typeface="Poppins Medium"/>
                <a:sym typeface="Poppins Medium"/>
              </a:defRPr>
            </a:lvl1pPr>
            <a:lvl2pPr lvl="1">
              <a:spcBef>
                <a:spcPts val="0"/>
              </a:spcBef>
              <a:spcAft>
                <a:spcPts val="0"/>
              </a:spcAft>
              <a:buNone/>
              <a:defRPr sz="2844">
                <a:latin typeface="Nunito Sans"/>
                <a:ea typeface="Nunito Sans"/>
                <a:cs typeface="Nunito Sans"/>
                <a:sym typeface="Nunito Sans"/>
              </a:defRPr>
            </a:lvl2pPr>
            <a:lvl3pPr lvl="2">
              <a:spcBef>
                <a:spcPts val="0"/>
              </a:spcBef>
              <a:spcAft>
                <a:spcPts val="0"/>
              </a:spcAft>
              <a:buNone/>
              <a:defRPr sz="2844">
                <a:latin typeface="Nunito Sans"/>
                <a:ea typeface="Nunito Sans"/>
                <a:cs typeface="Nunito Sans"/>
                <a:sym typeface="Nunito Sans"/>
              </a:defRPr>
            </a:lvl3pPr>
            <a:lvl4pPr lvl="3">
              <a:spcBef>
                <a:spcPts val="0"/>
              </a:spcBef>
              <a:spcAft>
                <a:spcPts val="0"/>
              </a:spcAft>
              <a:buNone/>
              <a:defRPr sz="2844">
                <a:latin typeface="Nunito Sans"/>
                <a:ea typeface="Nunito Sans"/>
                <a:cs typeface="Nunito Sans"/>
                <a:sym typeface="Nunito Sans"/>
              </a:defRPr>
            </a:lvl4pPr>
            <a:lvl5pPr lvl="4">
              <a:spcBef>
                <a:spcPts val="0"/>
              </a:spcBef>
              <a:spcAft>
                <a:spcPts val="0"/>
              </a:spcAft>
              <a:buNone/>
              <a:defRPr sz="2844">
                <a:latin typeface="Nunito Sans"/>
                <a:ea typeface="Nunito Sans"/>
                <a:cs typeface="Nunito Sans"/>
                <a:sym typeface="Nunito Sans"/>
              </a:defRPr>
            </a:lvl5pPr>
            <a:lvl6pPr lvl="5">
              <a:spcBef>
                <a:spcPts val="0"/>
              </a:spcBef>
              <a:spcAft>
                <a:spcPts val="0"/>
              </a:spcAft>
              <a:buNone/>
              <a:defRPr sz="2844">
                <a:latin typeface="Nunito Sans"/>
                <a:ea typeface="Nunito Sans"/>
                <a:cs typeface="Nunito Sans"/>
                <a:sym typeface="Nunito Sans"/>
              </a:defRPr>
            </a:lvl6pPr>
            <a:lvl7pPr lvl="6">
              <a:spcBef>
                <a:spcPts val="0"/>
              </a:spcBef>
              <a:spcAft>
                <a:spcPts val="0"/>
              </a:spcAft>
              <a:buNone/>
              <a:defRPr sz="2844">
                <a:latin typeface="Nunito Sans"/>
                <a:ea typeface="Nunito Sans"/>
                <a:cs typeface="Nunito Sans"/>
                <a:sym typeface="Nunito Sans"/>
              </a:defRPr>
            </a:lvl7pPr>
            <a:lvl8pPr lvl="7">
              <a:spcBef>
                <a:spcPts val="0"/>
              </a:spcBef>
              <a:spcAft>
                <a:spcPts val="0"/>
              </a:spcAft>
              <a:buNone/>
              <a:defRPr sz="2844">
                <a:latin typeface="Nunito Sans"/>
                <a:ea typeface="Nunito Sans"/>
                <a:cs typeface="Nunito Sans"/>
                <a:sym typeface="Nunito Sans"/>
              </a:defRPr>
            </a:lvl8pPr>
            <a:lvl9pPr lvl="8">
              <a:spcBef>
                <a:spcPts val="0"/>
              </a:spcBef>
              <a:spcAft>
                <a:spcPts val="0"/>
              </a:spcAft>
              <a:buNone/>
              <a:defRPr sz="2844">
                <a:latin typeface="Nunito Sans"/>
                <a:ea typeface="Nunito Sans"/>
                <a:cs typeface="Nunito Sans"/>
                <a:sym typeface="Nunito Sans"/>
              </a:defRPr>
            </a:lvl9pPr>
          </a:lstStyle>
          <a:p>
            <a:endParaRPr/>
          </a:p>
        </p:txBody>
      </p:sp>
      <p:sp>
        <p:nvSpPr>
          <p:cNvPr id="277" name="Google Shape;277;p31"/>
          <p:cNvSpPr txBox="1">
            <a:spLocks noGrp="1"/>
          </p:cNvSpPr>
          <p:nvPr>
            <p:ph type="title" idx="8"/>
          </p:nvPr>
        </p:nvSpPr>
        <p:spPr>
          <a:xfrm>
            <a:off x="325120" y="433494"/>
            <a:ext cx="8192853" cy="709844"/>
          </a:xfrm>
          <a:prstGeom prst="rect">
            <a:avLst/>
          </a:prstGeom>
        </p:spPr>
        <p:txBody>
          <a:bodyPr spcFirstLastPara="1" wrap="square" lIns="91425" tIns="91425" rIns="91425" bIns="91425" anchor="t" anchorCtr="0">
            <a:spAutoFit/>
          </a:bodyPr>
          <a:lstStyle>
            <a:lvl1pPr lvl="0">
              <a:spcBef>
                <a:spcPts val="0"/>
              </a:spcBef>
              <a:spcAft>
                <a:spcPts val="0"/>
              </a:spcAft>
              <a:buNone/>
              <a:defRPr sz="3413">
                <a:solidFill>
                  <a:schemeClr val="accent1"/>
                </a:solidFill>
              </a:defRPr>
            </a:lvl1pPr>
            <a:lvl2pPr lvl="1">
              <a:spcBef>
                <a:spcPts val="0"/>
              </a:spcBef>
              <a:spcAft>
                <a:spcPts val="0"/>
              </a:spcAft>
              <a:buNone/>
              <a:defRPr sz="3413">
                <a:solidFill>
                  <a:schemeClr val="accent1"/>
                </a:solidFill>
                <a:latin typeface="Poppins SemiBold"/>
                <a:ea typeface="Poppins SemiBold"/>
                <a:cs typeface="Poppins SemiBold"/>
                <a:sym typeface="Poppins SemiBold"/>
              </a:defRPr>
            </a:lvl2pPr>
            <a:lvl3pPr lvl="2">
              <a:spcBef>
                <a:spcPts val="0"/>
              </a:spcBef>
              <a:spcAft>
                <a:spcPts val="0"/>
              </a:spcAft>
              <a:buNone/>
              <a:defRPr sz="3413">
                <a:solidFill>
                  <a:schemeClr val="accent1"/>
                </a:solidFill>
                <a:latin typeface="Poppins SemiBold"/>
                <a:ea typeface="Poppins SemiBold"/>
                <a:cs typeface="Poppins SemiBold"/>
                <a:sym typeface="Poppins SemiBold"/>
              </a:defRPr>
            </a:lvl3pPr>
            <a:lvl4pPr lvl="3">
              <a:spcBef>
                <a:spcPts val="0"/>
              </a:spcBef>
              <a:spcAft>
                <a:spcPts val="0"/>
              </a:spcAft>
              <a:buNone/>
              <a:defRPr sz="3413">
                <a:solidFill>
                  <a:schemeClr val="accent1"/>
                </a:solidFill>
                <a:latin typeface="Poppins SemiBold"/>
                <a:ea typeface="Poppins SemiBold"/>
                <a:cs typeface="Poppins SemiBold"/>
                <a:sym typeface="Poppins SemiBold"/>
              </a:defRPr>
            </a:lvl4pPr>
            <a:lvl5pPr lvl="4">
              <a:spcBef>
                <a:spcPts val="0"/>
              </a:spcBef>
              <a:spcAft>
                <a:spcPts val="0"/>
              </a:spcAft>
              <a:buNone/>
              <a:defRPr sz="3413">
                <a:solidFill>
                  <a:schemeClr val="accent1"/>
                </a:solidFill>
                <a:latin typeface="Poppins SemiBold"/>
                <a:ea typeface="Poppins SemiBold"/>
                <a:cs typeface="Poppins SemiBold"/>
                <a:sym typeface="Poppins SemiBold"/>
              </a:defRPr>
            </a:lvl5pPr>
            <a:lvl6pPr lvl="5">
              <a:spcBef>
                <a:spcPts val="0"/>
              </a:spcBef>
              <a:spcAft>
                <a:spcPts val="0"/>
              </a:spcAft>
              <a:buNone/>
              <a:defRPr sz="3413">
                <a:solidFill>
                  <a:schemeClr val="accent1"/>
                </a:solidFill>
                <a:latin typeface="Poppins SemiBold"/>
                <a:ea typeface="Poppins SemiBold"/>
                <a:cs typeface="Poppins SemiBold"/>
                <a:sym typeface="Poppins SemiBold"/>
              </a:defRPr>
            </a:lvl6pPr>
            <a:lvl7pPr lvl="6">
              <a:spcBef>
                <a:spcPts val="0"/>
              </a:spcBef>
              <a:spcAft>
                <a:spcPts val="0"/>
              </a:spcAft>
              <a:buNone/>
              <a:defRPr sz="3413">
                <a:solidFill>
                  <a:schemeClr val="accent1"/>
                </a:solidFill>
                <a:latin typeface="Poppins SemiBold"/>
                <a:ea typeface="Poppins SemiBold"/>
                <a:cs typeface="Poppins SemiBold"/>
                <a:sym typeface="Poppins SemiBold"/>
              </a:defRPr>
            </a:lvl7pPr>
            <a:lvl8pPr lvl="7">
              <a:spcBef>
                <a:spcPts val="0"/>
              </a:spcBef>
              <a:spcAft>
                <a:spcPts val="0"/>
              </a:spcAft>
              <a:buNone/>
              <a:defRPr sz="3413">
                <a:solidFill>
                  <a:schemeClr val="accent1"/>
                </a:solidFill>
                <a:latin typeface="Poppins SemiBold"/>
                <a:ea typeface="Poppins SemiBold"/>
                <a:cs typeface="Poppins SemiBold"/>
                <a:sym typeface="Poppins SemiBold"/>
              </a:defRPr>
            </a:lvl8pPr>
            <a:lvl9pPr lvl="8">
              <a:spcBef>
                <a:spcPts val="0"/>
              </a:spcBef>
              <a:spcAft>
                <a:spcPts val="0"/>
              </a:spcAft>
              <a:buNone/>
              <a:defRPr sz="3413">
                <a:solidFill>
                  <a:schemeClr val="accent1"/>
                </a:solidFill>
                <a:latin typeface="Poppins SemiBold"/>
                <a:ea typeface="Poppins SemiBold"/>
                <a:cs typeface="Poppins SemiBold"/>
                <a:sym typeface="Poppins SemiBold"/>
              </a:defRPr>
            </a:lvl9pPr>
          </a:lstStyle>
          <a:p>
            <a:endParaRPr/>
          </a:p>
        </p:txBody>
      </p:sp>
      <p:sp>
        <p:nvSpPr>
          <p:cNvPr id="278" name="Google Shape;278;p31"/>
          <p:cNvSpPr txBox="1"/>
          <p:nvPr/>
        </p:nvSpPr>
        <p:spPr>
          <a:xfrm>
            <a:off x="9557760" y="9102745"/>
            <a:ext cx="3121920" cy="415841"/>
          </a:xfrm>
          <a:prstGeom prst="rect">
            <a:avLst/>
          </a:prstGeom>
          <a:noFill/>
          <a:ln>
            <a:noFill/>
          </a:ln>
        </p:spPr>
        <p:txBody>
          <a:bodyPr spcFirstLastPara="1" wrap="square" lIns="130027" tIns="130027" rIns="130027" bIns="130027" anchor="t" anchorCtr="0">
            <a:spAutoFit/>
          </a:bodyPr>
          <a:lstStyle/>
          <a:p>
            <a:pPr marL="0" lvl="0" indent="0" algn="r" rtl="0">
              <a:spcBef>
                <a:spcPts val="0"/>
              </a:spcBef>
              <a:spcAft>
                <a:spcPts val="0"/>
              </a:spcAft>
              <a:buNone/>
            </a:pPr>
            <a:fld id="{00000000-1234-1234-1234-123412341234}" type="slidenum">
              <a:rPr lang="en" sz="996">
                <a:solidFill>
                  <a:schemeClr val="accent5"/>
                </a:solidFill>
                <a:latin typeface="Nunito Sans"/>
                <a:ea typeface="Nunito Sans"/>
                <a:cs typeface="Nunito Sans"/>
                <a:sym typeface="Nunito Sans"/>
              </a:rPr>
              <a:pPr marL="0" lvl="0" indent="0" algn="r" rtl="0">
                <a:spcBef>
                  <a:spcPts val="0"/>
                </a:spcBef>
                <a:spcAft>
                  <a:spcPts val="0"/>
                </a:spcAft>
                <a:buNone/>
              </a:pPr>
              <a:t>‹#›</a:t>
            </a:fld>
            <a:endParaRPr sz="996">
              <a:solidFill>
                <a:schemeClr val="accent5"/>
              </a:solidFill>
              <a:latin typeface="Nunito Sans"/>
              <a:ea typeface="Nunito Sans"/>
              <a:cs typeface="Nunito Sans"/>
              <a:sym typeface="Nunito Sans"/>
            </a:endParaRPr>
          </a:p>
        </p:txBody>
      </p:sp>
      <p:sp>
        <p:nvSpPr>
          <p:cNvPr id="279" name="Google Shape;279;p31"/>
          <p:cNvSpPr txBox="1">
            <a:spLocks noGrp="1"/>
          </p:cNvSpPr>
          <p:nvPr>
            <p:ph type="title" idx="9"/>
          </p:nvPr>
        </p:nvSpPr>
        <p:spPr>
          <a:xfrm>
            <a:off x="8648285" y="1627022"/>
            <a:ext cx="4031573" cy="289295"/>
          </a:xfrm>
          <a:prstGeom prst="rect">
            <a:avLst/>
          </a:prstGeom>
        </p:spPr>
        <p:txBody>
          <a:bodyPr spcFirstLastPara="1" wrap="square" lIns="91425" tIns="91425" rIns="91425" bIns="0" anchor="t" anchorCtr="0">
            <a:spAutoFit/>
          </a:bodyPr>
          <a:lstStyle>
            <a:lvl1pPr lvl="0">
              <a:spcBef>
                <a:spcPts val="0"/>
              </a:spcBef>
              <a:spcAft>
                <a:spcPts val="0"/>
              </a:spcAft>
              <a:buNone/>
              <a:defRPr sz="1280">
                <a:solidFill>
                  <a:schemeClr val="accent1"/>
                </a:solidFill>
                <a:latin typeface="Nunito Sans"/>
                <a:ea typeface="Nunito Sans"/>
                <a:cs typeface="Nunito Sans"/>
                <a:sym typeface="Nunito Sans"/>
              </a:defRPr>
            </a:lvl1pPr>
            <a:lvl2pPr lvl="1">
              <a:spcBef>
                <a:spcPts val="0"/>
              </a:spcBef>
              <a:spcAft>
                <a:spcPts val="0"/>
              </a:spcAft>
              <a:buNone/>
              <a:defRPr sz="1280">
                <a:solidFill>
                  <a:schemeClr val="accent1"/>
                </a:solidFill>
                <a:latin typeface="Nunito Sans"/>
                <a:ea typeface="Nunito Sans"/>
                <a:cs typeface="Nunito Sans"/>
                <a:sym typeface="Nunito Sans"/>
              </a:defRPr>
            </a:lvl2pPr>
            <a:lvl3pPr lvl="2">
              <a:spcBef>
                <a:spcPts val="0"/>
              </a:spcBef>
              <a:spcAft>
                <a:spcPts val="0"/>
              </a:spcAft>
              <a:buNone/>
              <a:defRPr sz="1280">
                <a:solidFill>
                  <a:schemeClr val="accent1"/>
                </a:solidFill>
                <a:latin typeface="Nunito Sans"/>
                <a:ea typeface="Nunito Sans"/>
                <a:cs typeface="Nunito Sans"/>
                <a:sym typeface="Nunito Sans"/>
              </a:defRPr>
            </a:lvl3pPr>
            <a:lvl4pPr lvl="3">
              <a:spcBef>
                <a:spcPts val="0"/>
              </a:spcBef>
              <a:spcAft>
                <a:spcPts val="0"/>
              </a:spcAft>
              <a:buNone/>
              <a:defRPr sz="1280">
                <a:solidFill>
                  <a:schemeClr val="accent1"/>
                </a:solidFill>
                <a:latin typeface="Nunito Sans"/>
                <a:ea typeface="Nunito Sans"/>
                <a:cs typeface="Nunito Sans"/>
                <a:sym typeface="Nunito Sans"/>
              </a:defRPr>
            </a:lvl4pPr>
            <a:lvl5pPr lvl="4">
              <a:spcBef>
                <a:spcPts val="0"/>
              </a:spcBef>
              <a:spcAft>
                <a:spcPts val="0"/>
              </a:spcAft>
              <a:buNone/>
              <a:defRPr sz="1280">
                <a:solidFill>
                  <a:schemeClr val="accent1"/>
                </a:solidFill>
                <a:latin typeface="Nunito Sans"/>
                <a:ea typeface="Nunito Sans"/>
                <a:cs typeface="Nunito Sans"/>
                <a:sym typeface="Nunito Sans"/>
              </a:defRPr>
            </a:lvl5pPr>
            <a:lvl6pPr lvl="5">
              <a:spcBef>
                <a:spcPts val="0"/>
              </a:spcBef>
              <a:spcAft>
                <a:spcPts val="0"/>
              </a:spcAft>
              <a:buNone/>
              <a:defRPr sz="1280">
                <a:solidFill>
                  <a:schemeClr val="accent1"/>
                </a:solidFill>
                <a:latin typeface="Nunito Sans"/>
                <a:ea typeface="Nunito Sans"/>
                <a:cs typeface="Nunito Sans"/>
                <a:sym typeface="Nunito Sans"/>
              </a:defRPr>
            </a:lvl6pPr>
            <a:lvl7pPr lvl="6">
              <a:spcBef>
                <a:spcPts val="0"/>
              </a:spcBef>
              <a:spcAft>
                <a:spcPts val="0"/>
              </a:spcAft>
              <a:buNone/>
              <a:defRPr sz="1280">
                <a:solidFill>
                  <a:schemeClr val="accent1"/>
                </a:solidFill>
                <a:latin typeface="Nunito Sans"/>
                <a:ea typeface="Nunito Sans"/>
                <a:cs typeface="Nunito Sans"/>
                <a:sym typeface="Nunito Sans"/>
              </a:defRPr>
            </a:lvl7pPr>
            <a:lvl8pPr lvl="7">
              <a:spcBef>
                <a:spcPts val="0"/>
              </a:spcBef>
              <a:spcAft>
                <a:spcPts val="0"/>
              </a:spcAft>
              <a:buNone/>
              <a:defRPr sz="1280">
                <a:solidFill>
                  <a:schemeClr val="accent1"/>
                </a:solidFill>
                <a:latin typeface="Nunito Sans"/>
                <a:ea typeface="Nunito Sans"/>
                <a:cs typeface="Nunito Sans"/>
                <a:sym typeface="Nunito Sans"/>
              </a:defRPr>
            </a:lvl8pPr>
            <a:lvl9pPr lvl="8">
              <a:spcBef>
                <a:spcPts val="0"/>
              </a:spcBef>
              <a:spcAft>
                <a:spcPts val="0"/>
              </a:spcAft>
              <a:buNone/>
              <a:defRPr sz="1280">
                <a:solidFill>
                  <a:schemeClr val="accent1"/>
                </a:solidFill>
                <a:latin typeface="Nunito Sans"/>
                <a:ea typeface="Nunito Sans"/>
                <a:cs typeface="Nunito Sans"/>
                <a:sym typeface="Nunito Sans"/>
              </a:defRPr>
            </a:lvl9pPr>
          </a:lstStyle>
          <a:p>
            <a:endParaRPr/>
          </a:p>
        </p:txBody>
      </p:sp>
      <p:sp>
        <p:nvSpPr>
          <p:cNvPr id="280" name="Google Shape;280;p31"/>
          <p:cNvSpPr txBox="1">
            <a:spLocks noGrp="1"/>
          </p:cNvSpPr>
          <p:nvPr>
            <p:ph type="subTitle" idx="13"/>
          </p:nvPr>
        </p:nvSpPr>
        <p:spPr>
          <a:xfrm>
            <a:off x="325120" y="9102744"/>
            <a:ext cx="1586773" cy="590507"/>
          </a:xfrm>
          <a:prstGeom prst="rect">
            <a:avLst/>
          </a:prstGeom>
        </p:spPr>
        <p:txBody>
          <a:bodyPr spcFirstLastPara="1" wrap="square" lIns="91425" tIns="91425" rIns="91425" bIns="91425" anchor="t" anchorCtr="0">
            <a:noAutofit/>
          </a:bodyPr>
          <a:lstStyle>
            <a:lvl1pPr lvl="0">
              <a:spcBef>
                <a:spcPts val="0"/>
              </a:spcBef>
              <a:spcAft>
                <a:spcPts val="0"/>
              </a:spcAft>
              <a:buNone/>
              <a:defRPr sz="996">
                <a:solidFill>
                  <a:schemeClr val="accent5"/>
                </a:solidFill>
                <a:latin typeface="Nunito Sans"/>
                <a:ea typeface="Nunito Sans"/>
                <a:cs typeface="Nunito Sans"/>
                <a:sym typeface="Nunito Sans"/>
              </a:defRPr>
            </a:lvl1pPr>
            <a:lvl2pPr lvl="1">
              <a:spcBef>
                <a:spcPts val="0"/>
              </a:spcBef>
              <a:spcAft>
                <a:spcPts val="0"/>
              </a:spcAft>
              <a:buSzPts val="700"/>
              <a:buFont typeface="Nunito Sans"/>
              <a:buNone/>
              <a:defRPr sz="996">
                <a:latin typeface="Nunito Sans"/>
                <a:ea typeface="Nunito Sans"/>
                <a:cs typeface="Nunito Sans"/>
                <a:sym typeface="Nunito Sans"/>
              </a:defRPr>
            </a:lvl2pPr>
            <a:lvl3pPr lvl="2">
              <a:spcBef>
                <a:spcPts val="0"/>
              </a:spcBef>
              <a:spcAft>
                <a:spcPts val="0"/>
              </a:spcAft>
              <a:buSzPts val="700"/>
              <a:buFont typeface="Nunito Sans"/>
              <a:buNone/>
              <a:defRPr sz="996">
                <a:latin typeface="Nunito Sans"/>
                <a:ea typeface="Nunito Sans"/>
                <a:cs typeface="Nunito Sans"/>
                <a:sym typeface="Nunito Sans"/>
              </a:defRPr>
            </a:lvl3pPr>
            <a:lvl4pPr lvl="3">
              <a:spcBef>
                <a:spcPts val="0"/>
              </a:spcBef>
              <a:spcAft>
                <a:spcPts val="0"/>
              </a:spcAft>
              <a:buSzPts val="700"/>
              <a:buFont typeface="Nunito Sans"/>
              <a:buNone/>
              <a:defRPr sz="996">
                <a:latin typeface="Nunito Sans"/>
                <a:ea typeface="Nunito Sans"/>
                <a:cs typeface="Nunito Sans"/>
                <a:sym typeface="Nunito Sans"/>
              </a:defRPr>
            </a:lvl4pPr>
            <a:lvl5pPr lvl="4">
              <a:spcBef>
                <a:spcPts val="0"/>
              </a:spcBef>
              <a:spcAft>
                <a:spcPts val="0"/>
              </a:spcAft>
              <a:buSzPts val="700"/>
              <a:buFont typeface="Nunito Sans"/>
              <a:buNone/>
              <a:defRPr sz="996">
                <a:latin typeface="Nunito Sans"/>
                <a:ea typeface="Nunito Sans"/>
                <a:cs typeface="Nunito Sans"/>
                <a:sym typeface="Nunito Sans"/>
              </a:defRPr>
            </a:lvl5pPr>
            <a:lvl6pPr lvl="5">
              <a:spcBef>
                <a:spcPts val="0"/>
              </a:spcBef>
              <a:spcAft>
                <a:spcPts val="0"/>
              </a:spcAft>
              <a:buSzPts val="700"/>
              <a:buFont typeface="Nunito Sans"/>
              <a:buNone/>
              <a:defRPr sz="996">
                <a:latin typeface="Nunito Sans"/>
                <a:ea typeface="Nunito Sans"/>
                <a:cs typeface="Nunito Sans"/>
                <a:sym typeface="Nunito Sans"/>
              </a:defRPr>
            </a:lvl6pPr>
            <a:lvl7pPr lvl="6">
              <a:spcBef>
                <a:spcPts val="0"/>
              </a:spcBef>
              <a:spcAft>
                <a:spcPts val="0"/>
              </a:spcAft>
              <a:buSzPts val="700"/>
              <a:buFont typeface="Nunito Sans"/>
              <a:buNone/>
              <a:defRPr sz="996">
                <a:latin typeface="Nunito Sans"/>
                <a:ea typeface="Nunito Sans"/>
                <a:cs typeface="Nunito Sans"/>
                <a:sym typeface="Nunito Sans"/>
              </a:defRPr>
            </a:lvl7pPr>
            <a:lvl8pPr lvl="7">
              <a:spcBef>
                <a:spcPts val="0"/>
              </a:spcBef>
              <a:spcAft>
                <a:spcPts val="0"/>
              </a:spcAft>
              <a:buSzPts val="700"/>
              <a:buFont typeface="Nunito Sans"/>
              <a:buNone/>
              <a:defRPr sz="996">
                <a:latin typeface="Nunito Sans"/>
                <a:ea typeface="Nunito Sans"/>
                <a:cs typeface="Nunito Sans"/>
                <a:sym typeface="Nunito Sans"/>
              </a:defRPr>
            </a:lvl8pPr>
            <a:lvl9pPr lvl="8">
              <a:spcBef>
                <a:spcPts val="0"/>
              </a:spcBef>
              <a:spcAft>
                <a:spcPts val="0"/>
              </a:spcAft>
              <a:buSzPts val="700"/>
              <a:buFont typeface="Nunito Sans"/>
              <a:buNone/>
              <a:defRPr sz="996">
                <a:latin typeface="Nunito Sans"/>
                <a:ea typeface="Nunito Sans"/>
                <a:cs typeface="Nunito Sans"/>
                <a:sym typeface="Nunito Sans"/>
              </a:defRPr>
            </a:lvl9pPr>
          </a:lstStyle>
          <a:p>
            <a:endParaRPr/>
          </a:p>
        </p:txBody>
      </p:sp>
    </p:spTree>
    <p:extLst>
      <p:ext uri="{BB962C8B-B14F-4D97-AF65-F5344CB8AC3E}">
        <p14:creationId xmlns:p14="http://schemas.microsoft.com/office/powerpoint/2010/main" val="3535394368"/>
      </p:ext>
    </p:extLst>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matchingName="Persona - Alt 1">
  <p:cSld name="Persona - Alt 1">
    <p:spTree>
      <p:nvGrpSpPr>
        <p:cNvPr id="1" name="Shape 281"/>
        <p:cNvGrpSpPr/>
        <p:nvPr/>
      </p:nvGrpSpPr>
      <p:grpSpPr>
        <a:xfrm>
          <a:off x="0" y="0"/>
          <a:ext cx="0" cy="0"/>
          <a:chOff x="0" y="0"/>
          <a:chExt cx="0" cy="0"/>
        </a:xfrm>
      </p:grpSpPr>
      <p:pic>
        <p:nvPicPr>
          <p:cNvPr id="282" name="Google Shape;282;p32"/>
          <p:cNvPicPr preferRelativeResize="0"/>
          <p:nvPr/>
        </p:nvPicPr>
        <p:blipFill rotWithShape="1">
          <a:blip r:embed="rId2">
            <a:alphaModFix/>
          </a:blip>
          <a:srcRect l="535" t="71891" r="33362"/>
          <a:stretch/>
        </p:blipFill>
        <p:spPr>
          <a:xfrm>
            <a:off x="7998862" y="1"/>
            <a:ext cx="5005938" cy="2838185"/>
          </a:xfrm>
          <a:prstGeom prst="rect">
            <a:avLst/>
          </a:prstGeom>
          <a:noFill/>
          <a:ln>
            <a:noFill/>
          </a:ln>
        </p:spPr>
      </p:pic>
      <p:sp>
        <p:nvSpPr>
          <p:cNvPr id="283" name="Google Shape;283;p32"/>
          <p:cNvSpPr txBox="1">
            <a:spLocks noGrp="1"/>
          </p:cNvSpPr>
          <p:nvPr>
            <p:ph type="body" idx="1"/>
          </p:nvPr>
        </p:nvSpPr>
        <p:spPr>
          <a:xfrm>
            <a:off x="4486614" y="2213213"/>
            <a:ext cx="4031573" cy="436308"/>
          </a:xfrm>
          <a:prstGeom prst="rect">
            <a:avLst/>
          </a:prstGeom>
        </p:spPr>
        <p:txBody>
          <a:bodyPr spcFirstLastPara="1" wrap="square" lIns="91425" tIns="91425" rIns="91425" bIns="91425" anchor="t" anchorCtr="0">
            <a:spAutoFit/>
          </a:bodyPr>
          <a:lstStyle>
            <a:lvl1pPr marL="650230" lvl="0" indent="-415425">
              <a:lnSpc>
                <a:spcPct val="115000"/>
              </a:lnSpc>
              <a:spcBef>
                <a:spcPts val="0"/>
              </a:spcBef>
              <a:spcAft>
                <a:spcPts val="0"/>
              </a:spcAft>
              <a:buClr>
                <a:schemeClr val="dk1"/>
              </a:buClr>
              <a:buSzPts val="1000"/>
              <a:buFont typeface="Nunito Sans"/>
              <a:buChar char="●"/>
              <a:defRPr sz="1422"/>
            </a:lvl1pPr>
            <a:lvl2pPr marL="1300460" lvl="1" indent="-415425">
              <a:lnSpc>
                <a:spcPct val="115000"/>
              </a:lnSpc>
              <a:spcBef>
                <a:spcPts val="0"/>
              </a:spcBef>
              <a:spcAft>
                <a:spcPts val="0"/>
              </a:spcAft>
              <a:buClr>
                <a:schemeClr val="dk1"/>
              </a:buClr>
              <a:buSzPts val="1000"/>
              <a:buFont typeface="Nunito Sans"/>
              <a:buChar char="○"/>
              <a:defRPr sz="1422"/>
            </a:lvl2pPr>
            <a:lvl3pPr marL="1950690" lvl="2" indent="-415425">
              <a:lnSpc>
                <a:spcPct val="115000"/>
              </a:lnSpc>
              <a:spcBef>
                <a:spcPts val="0"/>
              </a:spcBef>
              <a:spcAft>
                <a:spcPts val="0"/>
              </a:spcAft>
              <a:buClr>
                <a:schemeClr val="dk1"/>
              </a:buClr>
              <a:buSzPts val="1000"/>
              <a:buFont typeface="Nunito Sans"/>
              <a:buChar char="■"/>
              <a:defRPr sz="1422"/>
            </a:lvl3pPr>
            <a:lvl4pPr marL="2600919" lvl="3" indent="-415425">
              <a:lnSpc>
                <a:spcPct val="115000"/>
              </a:lnSpc>
              <a:spcBef>
                <a:spcPts val="0"/>
              </a:spcBef>
              <a:spcAft>
                <a:spcPts val="0"/>
              </a:spcAft>
              <a:buClr>
                <a:schemeClr val="dk1"/>
              </a:buClr>
              <a:buSzPts val="1000"/>
              <a:buFont typeface="Nunito Sans"/>
              <a:buChar char="●"/>
              <a:defRPr sz="1422"/>
            </a:lvl4pPr>
            <a:lvl5pPr marL="3251149" lvl="4" indent="-415425">
              <a:lnSpc>
                <a:spcPct val="115000"/>
              </a:lnSpc>
              <a:spcBef>
                <a:spcPts val="0"/>
              </a:spcBef>
              <a:spcAft>
                <a:spcPts val="0"/>
              </a:spcAft>
              <a:buClr>
                <a:schemeClr val="dk1"/>
              </a:buClr>
              <a:buSzPts val="1000"/>
              <a:buFont typeface="Nunito Sans"/>
              <a:buChar char="○"/>
              <a:defRPr sz="1422"/>
            </a:lvl5pPr>
            <a:lvl6pPr marL="3901379" lvl="5" indent="-415425">
              <a:lnSpc>
                <a:spcPct val="115000"/>
              </a:lnSpc>
              <a:spcBef>
                <a:spcPts val="0"/>
              </a:spcBef>
              <a:spcAft>
                <a:spcPts val="0"/>
              </a:spcAft>
              <a:buClr>
                <a:schemeClr val="dk1"/>
              </a:buClr>
              <a:buSzPts val="1000"/>
              <a:buFont typeface="Nunito Sans"/>
              <a:buChar char="■"/>
              <a:defRPr sz="1422"/>
            </a:lvl6pPr>
            <a:lvl7pPr marL="4551609" lvl="6" indent="-415425">
              <a:lnSpc>
                <a:spcPct val="115000"/>
              </a:lnSpc>
              <a:spcBef>
                <a:spcPts val="0"/>
              </a:spcBef>
              <a:spcAft>
                <a:spcPts val="0"/>
              </a:spcAft>
              <a:buClr>
                <a:schemeClr val="dk1"/>
              </a:buClr>
              <a:buSzPts val="1000"/>
              <a:buFont typeface="Nunito Sans"/>
              <a:buChar char="●"/>
              <a:defRPr sz="1422"/>
            </a:lvl7pPr>
            <a:lvl8pPr marL="5201839" lvl="7" indent="-415425">
              <a:lnSpc>
                <a:spcPct val="115000"/>
              </a:lnSpc>
              <a:spcBef>
                <a:spcPts val="0"/>
              </a:spcBef>
              <a:spcAft>
                <a:spcPts val="0"/>
              </a:spcAft>
              <a:buClr>
                <a:schemeClr val="dk1"/>
              </a:buClr>
              <a:buSzPts val="1000"/>
              <a:buFont typeface="Nunito Sans"/>
              <a:buChar char="○"/>
              <a:defRPr sz="1422"/>
            </a:lvl8pPr>
            <a:lvl9pPr marL="5852069" lvl="8" indent="-415425">
              <a:lnSpc>
                <a:spcPct val="115000"/>
              </a:lnSpc>
              <a:spcBef>
                <a:spcPts val="0"/>
              </a:spcBef>
              <a:spcAft>
                <a:spcPts val="0"/>
              </a:spcAft>
              <a:buClr>
                <a:schemeClr val="dk1"/>
              </a:buClr>
              <a:buSzPts val="1000"/>
              <a:buFont typeface="Nunito Sans"/>
              <a:buChar char="■"/>
              <a:defRPr sz="1422"/>
            </a:lvl9pPr>
          </a:lstStyle>
          <a:p>
            <a:endParaRPr/>
          </a:p>
        </p:txBody>
      </p:sp>
      <p:sp>
        <p:nvSpPr>
          <p:cNvPr id="284" name="Google Shape;284;p32"/>
          <p:cNvSpPr txBox="1">
            <a:spLocks noGrp="1"/>
          </p:cNvSpPr>
          <p:nvPr>
            <p:ph type="body" idx="2"/>
          </p:nvPr>
        </p:nvSpPr>
        <p:spPr>
          <a:xfrm>
            <a:off x="325120" y="2213213"/>
            <a:ext cx="4031573" cy="436308"/>
          </a:xfrm>
          <a:prstGeom prst="rect">
            <a:avLst/>
          </a:prstGeom>
        </p:spPr>
        <p:txBody>
          <a:bodyPr spcFirstLastPara="1" wrap="square" lIns="91425" tIns="91425" rIns="91425" bIns="91425" anchor="t" anchorCtr="0">
            <a:spAutoFit/>
          </a:bodyPr>
          <a:lstStyle>
            <a:lvl1pPr marL="650230" lvl="0" indent="-415425">
              <a:lnSpc>
                <a:spcPct val="115000"/>
              </a:lnSpc>
              <a:spcBef>
                <a:spcPts val="0"/>
              </a:spcBef>
              <a:spcAft>
                <a:spcPts val="0"/>
              </a:spcAft>
              <a:buClr>
                <a:schemeClr val="dk1"/>
              </a:buClr>
              <a:buSzPts val="1000"/>
              <a:buFont typeface="Nunito Sans"/>
              <a:buChar char="●"/>
              <a:defRPr sz="1422"/>
            </a:lvl1pPr>
            <a:lvl2pPr marL="1300460" lvl="1" indent="-415425">
              <a:lnSpc>
                <a:spcPct val="115000"/>
              </a:lnSpc>
              <a:spcBef>
                <a:spcPts val="0"/>
              </a:spcBef>
              <a:spcAft>
                <a:spcPts val="0"/>
              </a:spcAft>
              <a:buClr>
                <a:schemeClr val="dk1"/>
              </a:buClr>
              <a:buSzPts val="1000"/>
              <a:buFont typeface="Nunito Sans"/>
              <a:buChar char="○"/>
              <a:defRPr sz="1422"/>
            </a:lvl2pPr>
            <a:lvl3pPr marL="1950690" lvl="2" indent="-415425">
              <a:lnSpc>
                <a:spcPct val="115000"/>
              </a:lnSpc>
              <a:spcBef>
                <a:spcPts val="0"/>
              </a:spcBef>
              <a:spcAft>
                <a:spcPts val="0"/>
              </a:spcAft>
              <a:buClr>
                <a:schemeClr val="dk1"/>
              </a:buClr>
              <a:buSzPts val="1000"/>
              <a:buFont typeface="Nunito Sans"/>
              <a:buChar char="■"/>
              <a:defRPr sz="1422"/>
            </a:lvl3pPr>
            <a:lvl4pPr marL="2600919" lvl="3" indent="-415425">
              <a:lnSpc>
                <a:spcPct val="115000"/>
              </a:lnSpc>
              <a:spcBef>
                <a:spcPts val="0"/>
              </a:spcBef>
              <a:spcAft>
                <a:spcPts val="0"/>
              </a:spcAft>
              <a:buClr>
                <a:schemeClr val="dk1"/>
              </a:buClr>
              <a:buSzPts val="1000"/>
              <a:buFont typeface="Nunito Sans"/>
              <a:buChar char="●"/>
              <a:defRPr sz="1422"/>
            </a:lvl4pPr>
            <a:lvl5pPr marL="3251149" lvl="4" indent="-415425">
              <a:lnSpc>
                <a:spcPct val="115000"/>
              </a:lnSpc>
              <a:spcBef>
                <a:spcPts val="0"/>
              </a:spcBef>
              <a:spcAft>
                <a:spcPts val="0"/>
              </a:spcAft>
              <a:buClr>
                <a:schemeClr val="dk1"/>
              </a:buClr>
              <a:buSzPts val="1000"/>
              <a:buFont typeface="Nunito Sans"/>
              <a:buChar char="○"/>
              <a:defRPr sz="1422"/>
            </a:lvl5pPr>
            <a:lvl6pPr marL="3901379" lvl="5" indent="-415425">
              <a:lnSpc>
                <a:spcPct val="115000"/>
              </a:lnSpc>
              <a:spcBef>
                <a:spcPts val="0"/>
              </a:spcBef>
              <a:spcAft>
                <a:spcPts val="0"/>
              </a:spcAft>
              <a:buClr>
                <a:schemeClr val="dk1"/>
              </a:buClr>
              <a:buSzPts val="1000"/>
              <a:buFont typeface="Nunito Sans"/>
              <a:buChar char="■"/>
              <a:defRPr sz="1422"/>
            </a:lvl6pPr>
            <a:lvl7pPr marL="4551609" lvl="6" indent="-415425">
              <a:lnSpc>
                <a:spcPct val="115000"/>
              </a:lnSpc>
              <a:spcBef>
                <a:spcPts val="0"/>
              </a:spcBef>
              <a:spcAft>
                <a:spcPts val="0"/>
              </a:spcAft>
              <a:buClr>
                <a:schemeClr val="dk1"/>
              </a:buClr>
              <a:buSzPts val="1000"/>
              <a:buFont typeface="Nunito Sans"/>
              <a:buChar char="●"/>
              <a:defRPr sz="1422"/>
            </a:lvl7pPr>
            <a:lvl8pPr marL="5201839" lvl="7" indent="-415425">
              <a:lnSpc>
                <a:spcPct val="115000"/>
              </a:lnSpc>
              <a:spcBef>
                <a:spcPts val="0"/>
              </a:spcBef>
              <a:spcAft>
                <a:spcPts val="0"/>
              </a:spcAft>
              <a:buClr>
                <a:schemeClr val="dk1"/>
              </a:buClr>
              <a:buSzPts val="1000"/>
              <a:buFont typeface="Nunito Sans"/>
              <a:buChar char="○"/>
              <a:defRPr sz="1422"/>
            </a:lvl8pPr>
            <a:lvl9pPr marL="5852069" lvl="8" indent="-415425">
              <a:lnSpc>
                <a:spcPct val="115000"/>
              </a:lnSpc>
              <a:spcBef>
                <a:spcPts val="0"/>
              </a:spcBef>
              <a:spcAft>
                <a:spcPts val="0"/>
              </a:spcAft>
              <a:buClr>
                <a:schemeClr val="dk1"/>
              </a:buClr>
              <a:buSzPts val="1000"/>
              <a:buFont typeface="Nunito Sans"/>
              <a:buChar char="■"/>
              <a:defRPr sz="1422"/>
            </a:lvl9pPr>
          </a:lstStyle>
          <a:p>
            <a:endParaRPr/>
          </a:p>
        </p:txBody>
      </p:sp>
      <p:sp>
        <p:nvSpPr>
          <p:cNvPr id="285" name="Google Shape;285;p32"/>
          <p:cNvSpPr txBox="1">
            <a:spLocks noGrp="1"/>
          </p:cNvSpPr>
          <p:nvPr>
            <p:ph type="title"/>
          </p:nvPr>
        </p:nvSpPr>
        <p:spPr>
          <a:xfrm>
            <a:off x="2621867" y="5658984"/>
            <a:ext cx="1734827" cy="240640"/>
          </a:xfrm>
          <a:prstGeom prst="rect">
            <a:avLst/>
          </a:prstGeom>
        </p:spPr>
        <p:txBody>
          <a:bodyPr spcFirstLastPara="1" wrap="square" lIns="91425" tIns="0" rIns="91425" bIns="0" anchor="ctr" anchorCtr="0">
            <a:noAutofit/>
          </a:bodyPr>
          <a:lstStyle>
            <a:lvl1pPr lvl="0" algn="r">
              <a:spcBef>
                <a:spcPts val="0"/>
              </a:spcBef>
              <a:spcAft>
                <a:spcPts val="0"/>
              </a:spcAft>
              <a:buNone/>
              <a:defRPr sz="996" b="0">
                <a:latin typeface="Nunito Sans"/>
                <a:ea typeface="Nunito Sans"/>
                <a:cs typeface="Nunito Sans"/>
                <a:sym typeface="Nunito Sans"/>
              </a:defRPr>
            </a:lvl1pPr>
            <a:lvl2pPr lvl="1" algn="r">
              <a:spcBef>
                <a:spcPts val="0"/>
              </a:spcBef>
              <a:spcAft>
                <a:spcPts val="0"/>
              </a:spcAft>
              <a:buNone/>
              <a:defRPr sz="1280">
                <a:latin typeface="Nunito Sans"/>
                <a:ea typeface="Nunito Sans"/>
                <a:cs typeface="Nunito Sans"/>
                <a:sym typeface="Nunito Sans"/>
              </a:defRPr>
            </a:lvl2pPr>
            <a:lvl3pPr lvl="2" algn="r">
              <a:spcBef>
                <a:spcPts val="0"/>
              </a:spcBef>
              <a:spcAft>
                <a:spcPts val="0"/>
              </a:spcAft>
              <a:buNone/>
              <a:defRPr sz="1280">
                <a:latin typeface="Nunito Sans"/>
                <a:ea typeface="Nunito Sans"/>
                <a:cs typeface="Nunito Sans"/>
                <a:sym typeface="Nunito Sans"/>
              </a:defRPr>
            </a:lvl3pPr>
            <a:lvl4pPr lvl="3" algn="r">
              <a:spcBef>
                <a:spcPts val="0"/>
              </a:spcBef>
              <a:spcAft>
                <a:spcPts val="0"/>
              </a:spcAft>
              <a:buNone/>
              <a:defRPr sz="1280">
                <a:latin typeface="Nunito Sans"/>
                <a:ea typeface="Nunito Sans"/>
                <a:cs typeface="Nunito Sans"/>
                <a:sym typeface="Nunito Sans"/>
              </a:defRPr>
            </a:lvl4pPr>
            <a:lvl5pPr lvl="4" algn="r">
              <a:spcBef>
                <a:spcPts val="0"/>
              </a:spcBef>
              <a:spcAft>
                <a:spcPts val="0"/>
              </a:spcAft>
              <a:buNone/>
              <a:defRPr sz="1280">
                <a:latin typeface="Nunito Sans"/>
                <a:ea typeface="Nunito Sans"/>
                <a:cs typeface="Nunito Sans"/>
                <a:sym typeface="Nunito Sans"/>
              </a:defRPr>
            </a:lvl5pPr>
            <a:lvl6pPr lvl="5" algn="r">
              <a:spcBef>
                <a:spcPts val="0"/>
              </a:spcBef>
              <a:spcAft>
                <a:spcPts val="0"/>
              </a:spcAft>
              <a:buNone/>
              <a:defRPr sz="1280">
                <a:latin typeface="Nunito Sans"/>
                <a:ea typeface="Nunito Sans"/>
                <a:cs typeface="Nunito Sans"/>
                <a:sym typeface="Nunito Sans"/>
              </a:defRPr>
            </a:lvl6pPr>
            <a:lvl7pPr lvl="6" algn="r">
              <a:spcBef>
                <a:spcPts val="0"/>
              </a:spcBef>
              <a:spcAft>
                <a:spcPts val="0"/>
              </a:spcAft>
              <a:buNone/>
              <a:defRPr sz="1280">
                <a:latin typeface="Nunito Sans"/>
                <a:ea typeface="Nunito Sans"/>
                <a:cs typeface="Nunito Sans"/>
                <a:sym typeface="Nunito Sans"/>
              </a:defRPr>
            </a:lvl7pPr>
            <a:lvl8pPr lvl="7" algn="r">
              <a:spcBef>
                <a:spcPts val="0"/>
              </a:spcBef>
              <a:spcAft>
                <a:spcPts val="0"/>
              </a:spcAft>
              <a:buNone/>
              <a:defRPr sz="1280">
                <a:latin typeface="Nunito Sans"/>
                <a:ea typeface="Nunito Sans"/>
                <a:cs typeface="Nunito Sans"/>
                <a:sym typeface="Nunito Sans"/>
              </a:defRPr>
            </a:lvl8pPr>
            <a:lvl9pPr lvl="8" algn="r">
              <a:spcBef>
                <a:spcPts val="0"/>
              </a:spcBef>
              <a:spcAft>
                <a:spcPts val="0"/>
              </a:spcAft>
              <a:buNone/>
              <a:defRPr sz="1280">
                <a:latin typeface="Nunito Sans"/>
                <a:ea typeface="Nunito Sans"/>
                <a:cs typeface="Nunito Sans"/>
                <a:sym typeface="Nunito Sans"/>
              </a:defRPr>
            </a:lvl9pPr>
          </a:lstStyle>
          <a:p>
            <a:endParaRPr/>
          </a:p>
        </p:txBody>
      </p:sp>
      <p:sp>
        <p:nvSpPr>
          <p:cNvPr id="286" name="Google Shape;286;p32"/>
          <p:cNvSpPr txBox="1">
            <a:spLocks noGrp="1"/>
          </p:cNvSpPr>
          <p:nvPr>
            <p:ph type="title" idx="3"/>
          </p:nvPr>
        </p:nvSpPr>
        <p:spPr>
          <a:xfrm>
            <a:off x="4486614" y="3708556"/>
            <a:ext cx="4031573" cy="289295"/>
          </a:xfrm>
          <a:prstGeom prst="rect">
            <a:avLst/>
          </a:prstGeom>
        </p:spPr>
        <p:txBody>
          <a:bodyPr spcFirstLastPara="1" wrap="square" lIns="91425" tIns="91425" rIns="91425" bIns="0" anchor="t" anchorCtr="0">
            <a:spAutoFit/>
          </a:bodyPr>
          <a:lstStyle>
            <a:lvl1pPr lvl="0">
              <a:spcBef>
                <a:spcPts val="0"/>
              </a:spcBef>
              <a:spcAft>
                <a:spcPts val="0"/>
              </a:spcAft>
              <a:buNone/>
              <a:defRPr sz="1280">
                <a:solidFill>
                  <a:schemeClr val="accent1"/>
                </a:solidFill>
                <a:latin typeface="Nunito Sans"/>
                <a:ea typeface="Nunito Sans"/>
                <a:cs typeface="Nunito Sans"/>
                <a:sym typeface="Nunito Sans"/>
              </a:defRPr>
            </a:lvl1pPr>
            <a:lvl2pPr lvl="1">
              <a:spcBef>
                <a:spcPts val="0"/>
              </a:spcBef>
              <a:spcAft>
                <a:spcPts val="0"/>
              </a:spcAft>
              <a:buNone/>
              <a:defRPr sz="1280">
                <a:solidFill>
                  <a:schemeClr val="accent1"/>
                </a:solidFill>
                <a:latin typeface="Nunito Sans"/>
                <a:ea typeface="Nunito Sans"/>
                <a:cs typeface="Nunito Sans"/>
                <a:sym typeface="Nunito Sans"/>
              </a:defRPr>
            </a:lvl2pPr>
            <a:lvl3pPr lvl="2">
              <a:spcBef>
                <a:spcPts val="0"/>
              </a:spcBef>
              <a:spcAft>
                <a:spcPts val="0"/>
              </a:spcAft>
              <a:buNone/>
              <a:defRPr sz="1280">
                <a:solidFill>
                  <a:schemeClr val="accent1"/>
                </a:solidFill>
                <a:latin typeface="Nunito Sans"/>
                <a:ea typeface="Nunito Sans"/>
                <a:cs typeface="Nunito Sans"/>
                <a:sym typeface="Nunito Sans"/>
              </a:defRPr>
            </a:lvl3pPr>
            <a:lvl4pPr lvl="3">
              <a:spcBef>
                <a:spcPts val="0"/>
              </a:spcBef>
              <a:spcAft>
                <a:spcPts val="0"/>
              </a:spcAft>
              <a:buNone/>
              <a:defRPr sz="1280">
                <a:solidFill>
                  <a:schemeClr val="accent1"/>
                </a:solidFill>
                <a:latin typeface="Nunito Sans"/>
                <a:ea typeface="Nunito Sans"/>
                <a:cs typeface="Nunito Sans"/>
                <a:sym typeface="Nunito Sans"/>
              </a:defRPr>
            </a:lvl4pPr>
            <a:lvl5pPr lvl="4">
              <a:spcBef>
                <a:spcPts val="0"/>
              </a:spcBef>
              <a:spcAft>
                <a:spcPts val="0"/>
              </a:spcAft>
              <a:buNone/>
              <a:defRPr sz="1280">
                <a:solidFill>
                  <a:schemeClr val="accent1"/>
                </a:solidFill>
                <a:latin typeface="Nunito Sans"/>
                <a:ea typeface="Nunito Sans"/>
                <a:cs typeface="Nunito Sans"/>
                <a:sym typeface="Nunito Sans"/>
              </a:defRPr>
            </a:lvl5pPr>
            <a:lvl6pPr lvl="5">
              <a:spcBef>
                <a:spcPts val="0"/>
              </a:spcBef>
              <a:spcAft>
                <a:spcPts val="0"/>
              </a:spcAft>
              <a:buNone/>
              <a:defRPr sz="1280">
                <a:solidFill>
                  <a:schemeClr val="accent1"/>
                </a:solidFill>
                <a:latin typeface="Nunito Sans"/>
                <a:ea typeface="Nunito Sans"/>
                <a:cs typeface="Nunito Sans"/>
                <a:sym typeface="Nunito Sans"/>
              </a:defRPr>
            </a:lvl6pPr>
            <a:lvl7pPr lvl="6">
              <a:spcBef>
                <a:spcPts val="0"/>
              </a:spcBef>
              <a:spcAft>
                <a:spcPts val="0"/>
              </a:spcAft>
              <a:buNone/>
              <a:defRPr sz="1280">
                <a:solidFill>
                  <a:schemeClr val="accent1"/>
                </a:solidFill>
                <a:latin typeface="Nunito Sans"/>
                <a:ea typeface="Nunito Sans"/>
                <a:cs typeface="Nunito Sans"/>
                <a:sym typeface="Nunito Sans"/>
              </a:defRPr>
            </a:lvl7pPr>
            <a:lvl8pPr lvl="7">
              <a:spcBef>
                <a:spcPts val="0"/>
              </a:spcBef>
              <a:spcAft>
                <a:spcPts val="0"/>
              </a:spcAft>
              <a:buNone/>
              <a:defRPr sz="1280">
                <a:solidFill>
                  <a:schemeClr val="accent1"/>
                </a:solidFill>
                <a:latin typeface="Nunito Sans"/>
                <a:ea typeface="Nunito Sans"/>
                <a:cs typeface="Nunito Sans"/>
                <a:sym typeface="Nunito Sans"/>
              </a:defRPr>
            </a:lvl8pPr>
            <a:lvl9pPr lvl="8">
              <a:spcBef>
                <a:spcPts val="0"/>
              </a:spcBef>
              <a:spcAft>
                <a:spcPts val="0"/>
              </a:spcAft>
              <a:buNone/>
              <a:defRPr sz="1280">
                <a:solidFill>
                  <a:schemeClr val="accent1"/>
                </a:solidFill>
                <a:latin typeface="Nunito Sans"/>
                <a:ea typeface="Nunito Sans"/>
                <a:cs typeface="Nunito Sans"/>
                <a:sym typeface="Nunito Sans"/>
              </a:defRPr>
            </a:lvl9pPr>
          </a:lstStyle>
          <a:p>
            <a:endParaRPr/>
          </a:p>
        </p:txBody>
      </p:sp>
      <p:sp>
        <p:nvSpPr>
          <p:cNvPr id="287" name="Google Shape;287;p32"/>
          <p:cNvSpPr txBox="1">
            <a:spLocks noGrp="1"/>
          </p:cNvSpPr>
          <p:nvPr>
            <p:ph type="title" idx="4"/>
          </p:nvPr>
        </p:nvSpPr>
        <p:spPr>
          <a:xfrm>
            <a:off x="4486614" y="1612005"/>
            <a:ext cx="4031573" cy="289295"/>
          </a:xfrm>
          <a:prstGeom prst="rect">
            <a:avLst/>
          </a:prstGeom>
        </p:spPr>
        <p:txBody>
          <a:bodyPr spcFirstLastPara="1" wrap="square" lIns="91425" tIns="91425" rIns="91425" bIns="0" anchor="t" anchorCtr="0">
            <a:spAutoFit/>
          </a:bodyPr>
          <a:lstStyle>
            <a:lvl1pPr lvl="0">
              <a:spcBef>
                <a:spcPts val="0"/>
              </a:spcBef>
              <a:spcAft>
                <a:spcPts val="0"/>
              </a:spcAft>
              <a:buNone/>
              <a:defRPr sz="1280">
                <a:solidFill>
                  <a:schemeClr val="accent1"/>
                </a:solidFill>
                <a:latin typeface="Nunito Sans"/>
                <a:ea typeface="Nunito Sans"/>
                <a:cs typeface="Nunito Sans"/>
                <a:sym typeface="Nunito Sans"/>
              </a:defRPr>
            </a:lvl1pPr>
            <a:lvl2pPr lvl="1">
              <a:spcBef>
                <a:spcPts val="0"/>
              </a:spcBef>
              <a:spcAft>
                <a:spcPts val="0"/>
              </a:spcAft>
              <a:buNone/>
              <a:defRPr sz="1280">
                <a:solidFill>
                  <a:schemeClr val="accent1"/>
                </a:solidFill>
                <a:latin typeface="Nunito Sans"/>
                <a:ea typeface="Nunito Sans"/>
                <a:cs typeface="Nunito Sans"/>
                <a:sym typeface="Nunito Sans"/>
              </a:defRPr>
            </a:lvl2pPr>
            <a:lvl3pPr lvl="2">
              <a:spcBef>
                <a:spcPts val="0"/>
              </a:spcBef>
              <a:spcAft>
                <a:spcPts val="0"/>
              </a:spcAft>
              <a:buNone/>
              <a:defRPr sz="1280">
                <a:solidFill>
                  <a:schemeClr val="accent1"/>
                </a:solidFill>
                <a:latin typeface="Nunito Sans"/>
                <a:ea typeface="Nunito Sans"/>
                <a:cs typeface="Nunito Sans"/>
                <a:sym typeface="Nunito Sans"/>
              </a:defRPr>
            </a:lvl3pPr>
            <a:lvl4pPr lvl="3">
              <a:spcBef>
                <a:spcPts val="0"/>
              </a:spcBef>
              <a:spcAft>
                <a:spcPts val="0"/>
              </a:spcAft>
              <a:buNone/>
              <a:defRPr sz="1280">
                <a:solidFill>
                  <a:schemeClr val="accent1"/>
                </a:solidFill>
                <a:latin typeface="Nunito Sans"/>
                <a:ea typeface="Nunito Sans"/>
                <a:cs typeface="Nunito Sans"/>
                <a:sym typeface="Nunito Sans"/>
              </a:defRPr>
            </a:lvl4pPr>
            <a:lvl5pPr lvl="4">
              <a:spcBef>
                <a:spcPts val="0"/>
              </a:spcBef>
              <a:spcAft>
                <a:spcPts val="0"/>
              </a:spcAft>
              <a:buNone/>
              <a:defRPr sz="1280">
                <a:solidFill>
                  <a:schemeClr val="accent1"/>
                </a:solidFill>
                <a:latin typeface="Nunito Sans"/>
                <a:ea typeface="Nunito Sans"/>
                <a:cs typeface="Nunito Sans"/>
                <a:sym typeface="Nunito Sans"/>
              </a:defRPr>
            </a:lvl5pPr>
            <a:lvl6pPr lvl="5">
              <a:spcBef>
                <a:spcPts val="0"/>
              </a:spcBef>
              <a:spcAft>
                <a:spcPts val="0"/>
              </a:spcAft>
              <a:buNone/>
              <a:defRPr sz="1280">
                <a:solidFill>
                  <a:schemeClr val="accent1"/>
                </a:solidFill>
                <a:latin typeface="Nunito Sans"/>
                <a:ea typeface="Nunito Sans"/>
                <a:cs typeface="Nunito Sans"/>
                <a:sym typeface="Nunito Sans"/>
              </a:defRPr>
            </a:lvl6pPr>
            <a:lvl7pPr lvl="6">
              <a:spcBef>
                <a:spcPts val="0"/>
              </a:spcBef>
              <a:spcAft>
                <a:spcPts val="0"/>
              </a:spcAft>
              <a:buNone/>
              <a:defRPr sz="1280">
                <a:solidFill>
                  <a:schemeClr val="accent1"/>
                </a:solidFill>
                <a:latin typeface="Nunito Sans"/>
                <a:ea typeface="Nunito Sans"/>
                <a:cs typeface="Nunito Sans"/>
                <a:sym typeface="Nunito Sans"/>
              </a:defRPr>
            </a:lvl7pPr>
            <a:lvl8pPr lvl="7">
              <a:spcBef>
                <a:spcPts val="0"/>
              </a:spcBef>
              <a:spcAft>
                <a:spcPts val="0"/>
              </a:spcAft>
              <a:buNone/>
              <a:defRPr sz="1280">
                <a:solidFill>
                  <a:schemeClr val="accent1"/>
                </a:solidFill>
                <a:latin typeface="Nunito Sans"/>
                <a:ea typeface="Nunito Sans"/>
                <a:cs typeface="Nunito Sans"/>
                <a:sym typeface="Nunito Sans"/>
              </a:defRPr>
            </a:lvl8pPr>
            <a:lvl9pPr lvl="8">
              <a:spcBef>
                <a:spcPts val="0"/>
              </a:spcBef>
              <a:spcAft>
                <a:spcPts val="0"/>
              </a:spcAft>
              <a:buNone/>
              <a:defRPr sz="1280">
                <a:solidFill>
                  <a:schemeClr val="accent1"/>
                </a:solidFill>
                <a:latin typeface="Nunito Sans"/>
                <a:ea typeface="Nunito Sans"/>
                <a:cs typeface="Nunito Sans"/>
                <a:sym typeface="Nunito Sans"/>
              </a:defRPr>
            </a:lvl9pPr>
          </a:lstStyle>
          <a:p>
            <a:endParaRPr/>
          </a:p>
        </p:txBody>
      </p:sp>
      <p:sp>
        <p:nvSpPr>
          <p:cNvPr id="288" name="Google Shape;288;p32"/>
          <p:cNvSpPr txBox="1">
            <a:spLocks noGrp="1"/>
          </p:cNvSpPr>
          <p:nvPr>
            <p:ph type="title" idx="5"/>
          </p:nvPr>
        </p:nvSpPr>
        <p:spPr>
          <a:xfrm>
            <a:off x="325120" y="1612005"/>
            <a:ext cx="4031573" cy="289295"/>
          </a:xfrm>
          <a:prstGeom prst="rect">
            <a:avLst/>
          </a:prstGeom>
        </p:spPr>
        <p:txBody>
          <a:bodyPr spcFirstLastPara="1" wrap="square" lIns="91425" tIns="91425" rIns="91425" bIns="0" anchor="t" anchorCtr="0">
            <a:spAutoFit/>
          </a:bodyPr>
          <a:lstStyle>
            <a:lvl1pPr lvl="0">
              <a:spcBef>
                <a:spcPts val="0"/>
              </a:spcBef>
              <a:spcAft>
                <a:spcPts val="0"/>
              </a:spcAft>
              <a:buNone/>
              <a:defRPr sz="1280">
                <a:solidFill>
                  <a:schemeClr val="accent1"/>
                </a:solidFill>
                <a:latin typeface="Nunito Sans"/>
                <a:ea typeface="Nunito Sans"/>
                <a:cs typeface="Nunito Sans"/>
                <a:sym typeface="Nunito Sans"/>
              </a:defRPr>
            </a:lvl1pPr>
            <a:lvl2pPr lvl="1">
              <a:spcBef>
                <a:spcPts val="0"/>
              </a:spcBef>
              <a:spcAft>
                <a:spcPts val="0"/>
              </a:spcAft>
              <a:buNone/>
              <a:defRPr sz="1280">
                <a:solidFill>
                  <a:schemeClr val="accent1"/>
                </a:solidFill>
                <a:latin typeface="Nunito Sans"/>
                <a:ea typeface="Nunito Sans"/>
                <a:cs typeface="Nunito Sans"/>
                <a:sym typeface="Nunito Sans"/>
              </a:defRPr>
            </a:lvl2pPr>
            <a:lvl3pPr lvl="2">
              <a:spcBef>
                <a:spcPts val="0"/>
              </a:spcBef>
              <a:spcAft>
                <a:spcPts val="0"/>
              </a:spcAft>
              <a:buNone/>
              <a:defRPr sz="1280">
                <a:solidFill>
                  <a:schemeClr val="accent1"/>
                </a:solidFill>
                <a:latin typeface="Nunito Sans"/>
                <a:ea typeface="Nunito Sans"/>
                <a:cs typeface="Nunito Sans"/>
                <a:sym typeface="Nunito Sans"/>
              </a:defRPr>
            </a:lvl3pPr>
            <a:lvl4pPr lvl="3">
              <a:spcBef>
                <a:spcPts val="0"/>
              </a:spcBef>
              <a:spcAft>
                <a:spcPts val="0"/>
              </a:spcAft>
              <a:buNone/>
              <a:defRPr sz="1280">
                <a:solidFill>
                  <a:schemeClr val="accent1"/>
                </a:solidFill>
                <a:latin typeface="Nunito Sans"/>
                <a:ea typeface="Nunito Sans"/>
                <a:cs typeface="Nunito Sans"/>
                <a:sym typeface="Nunito Sans"/>
              </a:defRPr>
            </a:lvl4pPr>
            <a:lvl5pPr lvl="4">
              <a:spcBef>
                <a:spcPts val="0"/>
              </a:spcBef>
              <a:spcAft>
                <a:spcPts val="0"/>
              </a:spcAft>
              <a:buNone/>
              <a:defRPr sz="1280">
                <a:solidFill>
                  <a:schemeClr val="accent1"/>
                </a:solidFill>
                <a:latin typeface="Nunito Sans"/>
                <a:ea typeface="Nunito Sans"/>
                <a:cs typeface="Nunito Sans"/>
                <a:sym typeface="Nunito Sans"/>
              </a:defRPr>
            </a:lvl5pPr>
            <a:lvl6pPr lvl="5">
              <a:spcBef>
                <a:spcPts val="0"/>
              </a:spcBef>
              <a:spcAft>
                <a:spcPts val="0"/>
              </a:spcAft>
              <a:buNone/>
              <a:defRPr sz="1280">
                <a:solidFill>
                  <a:schemeClr val="accent1"/>
                </a:solidFill>
                <a:latin typeface="Nunito Sans"/>
                <a:ea typeface="Nunito Sans"/>
                <a:cs typeface="Nunito Sans"/>
                <a:sym typeface="Nunito Sans"/>
              </a:defRPr>
            </a:lvl6pPr>
            <a:lvl7pPr lvl="6">
              <a:spcBef>
                <a:spcPts val="0"/>
              </a:spcBef>
              <a:spcAft>
                <a:spcPts val="0"/>
              </a:spcAft>
              <a:buNone/>
              <a:defRPr sz="1280">
                <a:solidFill>
                  <a:schemeClr val="accent1"/>
                </a:solidFill>
                <a:latin typeface="Nunito Sans"/>
                <a:ea typeface="Nunito Sans"/>
                <a:cs typeface="Nunito Sans"/>
                <a:sym typeface="Nunito Sans"/>
              </a:defRPr>
            </a:lvl7pPr>
            <a:lvl8pPr lvl="7">
              <a:spcBef>
                <a:spcPts val="0"/>
              </a:spcBef>
              <a:spcAft>
                <a:spcPts val="0"/>
              </a:spcAft>
              <a:buNone/>
              <a:defRPr sz="1280">
                <a:solidFill>
                  <a:schemeClr val="accent1"/>
                </a:solidFill>
                <a:latin typeface="Nunito Sans"/>
                <a:ea typeface="Nunito Sans"/>
                <a:cs typeface="Nunito Sans"/>
                <a:sym typeface="Nunito Sans"/>
              </a:defRPr>
            </a:lvl8pPr>
            <a:lvl9pPr lvl="8">
              <a:spcBef>
                <a:spcPts val="0"/>
              </a:spcBef>
              <a:spcAft>
                <a:spcPts val="0"/>
              </a:spcAft>
              <a:buNone/>
              <a:defRPr sz="1280">
                <a:solidFill>
                  <a:schemeClr val="accent1"/>
                </a:solidFill>
                <a:latin typeface="Nunito Sans"/>
                <a:ea typeface="Nunito Sans"/>
                <a:cs typeface="Nunito Sans"/>
                <a:sym typeface="Nunito Sans"/>
              </a:defRPr>
            </a:lvl9pPr>
          </a:lstStyle>
          <a:p>
            <a:endParaRPr/>
          </a:p>
        </p:txBody>
      </p:sp>
      <p:sp>
        <p:nvSpPr>
          <p:cNvPr id="289" name="Google Shape;289;p32"/>
          <p:cNvSpPr txBox="1">
            <a:spLocks noGrp="1"/>
          </p:cNvSpPr>
          <p:nvPr>
            <p:ph type="title" idx="6"/>
          </p:nvPr>
        </p:nvSpPr>
        <p:spPr>
          <a:xfrm>
            <a:off x="8648285" y="1612005"/>
            <a:ext cx="4031573" cy="289295"/>
          </a:xfrm>
          <a:prstGeom prst="rect">
            <a:avLst/>
          </a:prstGeom>
        </p:spPr>
        <p:txBody>
          <a:bodyPr spcFirstLastPara="1" wrap="square" lIns="91425" tIns="91425" rIns="91425" bIns="0" anchor="t" anchorCtr="0">
            <a:spAutoFit/>
          </a:bodyPr>
          <a:lstStyle>
            <a:lvl1pPr lvl="0">
              <a:spcBef>
                <a:spcPts val="0"/>
              </a:spcBef>
              <a:spcAft>
                <a:spcPts val="0"/>
              </a:spcAft>
              <a:buNone/>
              <a:defRPr sz="1280">
                <a:solidFill>
                  <a:schemeClr val="accent1"/>
                </a:solidFill>
                <a:latin typeface="Nunito Sans"/>
                <a:ea typeface="Nunito Sans"/>
                <a:cs typeface="Nunito Sans"/>
                <a:sym typeface="Nunito Sans"/>
              </a:defRPr>
            </a:lvl1pPr>
            <a:lvl2pPr lvl="1">
              <a:spcBef>
                <a:spcPts val="0"/>
              </a:spcBef>
              <a:spcAft>
                <a:spcPts val="0"/>
              </a:spcAft>
              <a:buNone/>
              <a:defRPr sz="1280">
                <a:solidFill>
                  <a:schemeClr val="accent1"/>
                </a:solidFill>
                <a:latin typeface="Nunito Sans"/>
                <a:ea typeface="Nunito Sans"/>
                <a:cs typeface="Nunito Sans"/>
                <a:sym typeface="Nunito Sans"/>
              </a:defRPr>
            </a:lvl2pPr>
            <a:lvl3pPr lvl="2">
              <a:spcBef>
                <a:spcPts val="0"/>
              </a:spcBef>
              <a:spcAft>
                <a:spcPts val="0"/>
              </a:spcAft>
              <a:buNone/>
              <a:defRPr sz="1280">
                <a:solidFill>
                  <a:schemeClr val="accent1"/>
                </a:solidFill>
                <a:latin typeface="Nunito Sans"/>
                <a:ea typeface="Nunito Sans"/>
                <a:cs typeface="Nunito Sans"/>
                <a:sym typeface="Nunito Sans"/>
              </a:defRPr>
            </a:lvl3pPr>
            <a:lvl4pPr lvl="3">
              <a:spcBef>
                <a:spcPts val="0"/>
              </a:spcBef>
              <a:spcAft>
                <a:spcPts val="0"/>
              </a:spcAft>
              <a:buNone/>
              <a:defRPr sz="1280">
                <a:solidFill>
                  <a:schemeClr val="accent1"/>
                </a:solidFill>
                <a:latin typeface="Nunito Sans"/>
                <a:ea typeface="Nunito Sans"/>
                <a:cs typeface="Nunito Sans"/>
                <a:sym typeface="Nunito Sans"/>
              </a:defRPr>
            </a:lvl4pPr>
            <a:lvl5pPr lvl="4">
              <a:spcBef>
                <a:spcPts val="0"/>
              </a:spcBef>
              <a:spcAft>
                <a:spcPts val="0"/>
              </a:spcAft>
              <a:buNone/>
              <a:defRPr sz="1280">
                <a:solidFill>
                  <a:schemeClr val="accent1"/>
                </a:solidFill>
                <a:latin typeface="Nunito Sans"/>
                <a:ea typeface="Nunito Sans"/>
                <a:cs typeface="Nunito Sans"/>
                <a:sym typeface="Nunito Sans"/>
              </a:defRPr>
            </a:lvl5pPr>
            <a:lvl6pPr lvl="5">
              <a:spcBef>
                <a:spcPts val="0"/>
              </a:spcBef>
              <a:spcAft>
                <a:spcPts val="0"/>
              </a:spcAft>
              <a:buNone/>
              <a:defRPr sz="1280">
                <a:solidFill>
                  <a:schemeClr val="accent1"/>
                </a:solidFill>
                <a:latin typeface="Nunito Sans"/>
                <a:ea typeface="Nunito Sans"/>
                <a:cs typeface="Nunito Sans"/>
                <a:sym typeface="Nunito Sans"/>
              </a:defRPr>
            </a:lvl6pPr>
            <a:lvl7pPr lvl="6">
              <a:spcBef>
                <a:spcPts val="0"/>
              </a:spcBef>
              <a:spcAft>
                <a:spcPts val="0"/>
              </a:spcAft>
              <a:buNone/>
              <a:defRPr sz="1280">
                <a:solidFill>
                  <a:schemeClr val="accent1"/>
                </a:solidFill>
                <a:latin typeface="Nunito Sans"/>
                <a:ea typeface="Nunito Sans"/>
                <a:cs typeface="Nunito Sans"/>
                <a:sym typeface="Nunito Sans"/>
              </a:defRPr>
            </a:lvl7pPr>
            <a:lvl8pPr lvl="7">
              <a:spcBef>
                <a:spcPts val="0"/>
              </a:spcBef>
              <a:spcAft>
                <a:spcPts val="0"/>
              </a:spcAft>
              <a:buNone/>
              <a:defRPr sz="1280">
                <a:solidFill>
                  <a:schemeClr val="accent1"/>
                </a:solidFill>
                <a:latin typeface="Nunito Sans"/>
                <a:ea typeface="Nunito Sans"/>
                <a:cs typeface="Nunito Sans"/>
                <a:sym typeface="Nunito Sans"/>
              </a:defRPr>
            </a:lvl8pPr>
            <a:lvl9pPr lvl="8">
              <a:spcBef>
                <a:spcPts val="0"/>
              </a:spcBef>
              <a:spcAft>
                <a:spcPts val="0"/>
              </a:spcAft>
              <a:buNone/>
              <a:defRPr sz="1280">
                <a:solidFill>
                  <a:schemeClr val="accent1"/>
                </a:solidFill>
                <a:latin typeface="Nunito Sans"/>
                <a:ea typeface="Nunito Sans"/>
                <a:cs typeface="Nunito Sans"/>
                <a:sym typeface="Nunito Sans"/>
              </a:defRPr>
            </a:lvl9pPr>
          </a:lstStyle>
          <a:p>
            <a:endParaRPr/>
          </a:p>
        </p:txBody>
      </p:sp>
      <p:sp>
        <p:nvSpPr>
          <p:cNvPr id="290" name="Google Shape;290;p32"/>
          <p:cNvSpPr txBox="1"/>
          <p:nvPr/>
        </p:nvSpPr>
        <p:spPr>
          <a:xfrm>
            <a:off x="9557760" y="9102745"/>
            <a:ext cx="3121920" cy="415841"/>
          </a:xfrm>
          <a:prstGeom prst="rect">
            <a:avLst/>
          </a:prstGeom>
          <a:noFill/>
          <a:ln>
            <a:noFill/>
          </a:ln>
        </p:spPr>
        <p:txBody>
          <a:bodyPr spcFirstLastPara="1" wrap="square" lIns="130027" tIns="130027" rIns="130027" bIns="130027" anchor="t" anchorCtr="0">
            <a:spAutoFit/>
          </a:bodyPr>
          <a:lstStyle/>
          <a:p>
            <a:pPr marL="0" lvl="0" indent="0" algn="r" rtl="0">
              <a:spcBef>
                <a:spcPts val="0"/>
              </a:spcBef>
              <a:spcAft>
                <a:spcPts val="0"/>
              </a:spcAft>
              <a:buNone/>
            </a:pPr>
            <a:fld id="{00000000-1234-1234-1234-123412341234}" type="slidenum">
              <a:rPr lang="en" sz="996">
                <a:solidFill>
                  <a:schemeClr val="accent5"/>
                </a:solidFill>
                <a:latin typeface="Nunito Sans"/>
                <a:ea typeface="Nunito Sans"/>
                <a:cs typeface="Nunito Sans"/>
                <a:sym typeface="Nunito Sans"/>
              </a:rPr>
              <a:pPr marL="0" lvl="0" indent="0" algn="r" rtl="0">
                <a:spcBef>
                  <a:spcPts val="0"/>
                </a:spcBef>
                <a:spcAft>
                  <a:spcPts val="0"/>
                </a:spcAft>
                <a:buNone/>
              </a:pPr>
              <a:t>‹#›</a:t>
            </a:fld>
            <a:endParaRPr sz="996">
              <a:solidFill>
                <a:schemeClr val="accent5"/>
              </a:solidFill>
              <a:latin typeface="Nunito Sans"/>
              <a:ea typeface="Nunito Sans"/>
              <a:cs typeface="Nunito Sans"/>
              <a:sym typeface="Nunito Sans"/>
            </a:endParaRPr>
          </a:p>
        </p:txBody>
      </p:sp>
      <p:sp>
        <p:nvSpPr>
          <p:cNvPr id="291" name="Google Shape;291;p32"/>
          <p:cNvSpPr txBox="1">
            <a:spLocks noGrp="1"/>
          </p:cNvSpPr>
          <p:nvPr>
            <p:ph type="title" idx="7"/>
          </p:nvPr>
        </p:nvSpPr>
        <p:spPr>
          <a:xfrm>
            <a:off x="8648285" y="4931100"/>
            <a:ext cx="4031573" cy="289295"/>
          </a:xfrm>
          <a:prstGeom prst="rect">
            <a:avLst/>
          </a:prstGeom>
        </p:spPr>
        <p:txBody>
          <a:bodyPr spcFirstLastPara="1" wrap="square" lIns="91425" tIns="91425" rIns="91425" bIns="0" anchor="t" anchorCtr="0">
            <a:spAutoFit/>
          </a:bodyPr>
          <a:lstStyle>
            <a:lvl1pPr lvl="0">
              <a:spcBef>
                <a:spcPts val="0"/>
              </a:spcBef>
              <a:spcAft>
                <a:spcPts val="0"/>
              </a:spcAft>
              <a:buNone/>
              <a:defRPr sz="1280">
                <a:solidFill>
                  <a:schemeClr val="accent1"/>
                </a:solidFill>
                <a:latin typeface="Nunito Sans"/>
                <a:ea typeface="Nunito Sans"/>
                <a:cs typeface="Nunito Sans"/>
                <a:sym typeface="Nunito Sans"/>
              </a:defRPr>
            </a:lvl1pPr>
            <a:lvl2pPr lvl="1">
              <a:spcBef>
                <a:spcPts val="0"/>
              </a:spcBef>
              <a:spcAft>
                <a:spcPts val="0"/>
              </a:spcAft>
              <a:buNone/>
              <a:defRPr sz="1280">
                <a:solidFill>
                  <a:schemeClr val="accent1"/>
                </a:solidFill>
                <a:latin typeface="Nunito Sans"/>
                <a:ea typeface="Nunito Sans"/>
                <a:cs typeface="Nunito Sans"/>
                <a:sym typeface="Nunito Sans"/>
              </a:defRPr>
            </a:lvl2pPr>
            <a:lvl3pPr lvl="2">
              <a:spcBef>
                <a:spcPts val="0"/>
              </a:spcBef>
              <a:spcAft>
                <a:spcPts val="0"/>
              </a:spcAft>
              <a:buNone/>
              <a:defRPr sz="1280">
                <a:solidFill>
                  <a:schemeClr val="accent1"/>
                </a:solidFill>
                <a:latin typeface="Nunito Sans"/>
                <a:ea typeface="Nunito Sans"/>
                <a:cs typeface="Nunito Sans"/>
                <a:sym typeface="Nunito Sans"/>
              </a:defRPr>
            </a:lvl3pPr>
            <a:lvl4pPr lvl="3">
              <a:spcBef>
                <a:spcPts val="0"/>
              </a:spcBef>
              <a:spcAft>
                <a:spcPts val="0"/>
              </a:spcAft>
              <a:buNone/>
              <a:defRPr sz="1280">
                <a:solidFill>
                  <a:schemeClr val="accent1"/>
                </a:solidFill>
                <a:latin typeface="Nunito Sans"/>
                <a:ea typeface="Nunito Sans"/>
                <a:cs typeface="Nunito Sans"/>
                <a:sym typeface="Nunito Sans"/>
              </a:defRPr>
            </a:lvl4pPr>
            <a:lvl5pPr lvl="4">
              <a:spcBef>
                <a:spcPts val="0"/>
              </a:spcBef>
              <a:spcAft>
                <a:spcPts val="0"/>
              </a:spcAft>
              <a:buNone/>
              <a:defRPr sz="1280">
                <a:solidFill>
                  <a:schemeClr val="accent1"/>
                </a:solidFill>
                <a:latin typeface="Nunito Sans"/>
                <a:ea typeface="Nunito Sans"/>
                <a:cs typeface="Nunito Sans"/>
                <a:sym typeface="Nunito Sans"/>
              </a:defRPr>
            </a:lvl5pPr>
            <a:lvl6pPr lvl="5">
              <a:spcBef>
                <a:spcPts val="0"/>
              </a:spcBef>
              <a:spcAft>
                <a:spcPts val="0"/>
              </a:spcAft>
              <a:buNone/>
              <a:defRPr sz="1280">
                <a:solidFill>
                  <a:schemeClr val="accent1"/>
                </a:solidFill>
                <a:latin typeface="Nunito Sans"/>
                <a:ea typeface="Nunito Sans"/>
                <a:cs typeface="Nunito Sans"/>
                <a:sym typeface="Nunito Sans"/>
              </a:defRPr>
            </a:lvl6pPr>
            <a:lvl7pPr lvl="6">
              <a:spcBef>
                <a:spcPts val="0"/>
              </a:spcBef>
              <a:spcAft>
                <a:spcPts val="0"/>
              </a:spcAft>
              <a:buNone/>
              <a:defRPr sz="1280">
                <a:solidFill>
                  <a:schemeClr val="accent1"/>
                </a:solidFill>
                <a:latin typeface="Nunito Sans"/>
                <a:ea typeface="Nunito Sans"/>
                <a:cs typeface="Nunito Sans"/>
                <a:sym typeface="Nunito Sans"/>
              </a:defRPr>
            </a:lvl7pPr>
            <a:lvl8pPr lvl="7">
              <a:spcBef>
                <a:spcPts val="0"/>
              </a:spcBef>
              <a:spcAft>
                <a:spcPts val="0"/>
              </a:spcAft>
              <a:buNone/>
              <a:defRPr sz="1280">
                <a:solidFill>
                  <a:schemeClr val="accent1"/>
                </a:solidFill>
                <a:latin typeface="Nunito Sans"/>
                <a:ea typeface="Nunito Sans"/>
                <a:cs typeface="Nunito Sans"/>
                <a:sym typeface="Nunito Sans"/>
              </a:defRPr>
            </a:lvl8pPr>
            <a:lvl9pPr lvl="8">
              <a:spcBef>
                <a:spcPts val="0"/>
              </a:spcBef>
              <a:spcAft>
                <a:spcPts val="0"/>
              </a:spcAft>
              <a:buNone/>
              <a:defRPr sz="1280">
                <a:solidFill>
                  <a:schemeClr val="accent1"/>
                </a:solidFill>
                <a:latin typeface="Nunito Sans"/>
                <a:ea typeface="Nunito Sans"/>
                <a:cs typeface="Nunito Sans"/>
                <a:sym typeface="Nunito Sans"/>
              </a:defRPr>
            </a:lvl9pPr>
          </a:lstStyle>
          <a:p>
            <a:endParaRPr/>
          </a:p>
        </p:txBody>
      </p:sp>
      <p:sp>
        <p:nvSpPr>
          <p:cNvPr id="292" name="Google Shape;292;p32"/>
          <p:cNvSpPr txBox="1">
            <a:spLocks noGrp="1"/>
          </p:cNvSpPr>
          <p:nvPr>
            <p:ph type="title" idx="8"/>
          </p:nvPr>
        </p:nvSpPr>
        <p:spPr>
          <a:xfrm>
            <a:off x="325120" y="3708556"/>
            <a:ext cx="4031573" cy="289295"/>
          </a:xfrm>
          <a:prstGeom prst="rect">
            <a:avLst/>
          </a:prstGeom>
        </p:spPr>
        <p:txBody>
          <a:bodyPr spcFirstLastPara="1" wrap="square" lIns="91425" tIns="91425" rIns="91425" bIns="0" anchor="t" anchorCtr="0">
            <a:spAutoFit/>
          </a:bodyPr>
          <a:lstStyle>
            <a:lvl1pPr lvl="0">
              <a:spcBef>
                <a:spcPts val="0"/>
              </a:spcBef>
              <a:spcAft>
                <a:spcPts val="0"/>
              </a:spcAft>
              <a:buNone/>
              <a:defRPr sz="1280">
                <a:solidFill>
                  <a:schemeClr val="accent1"/>
                </a:solidFill>
                <a:latin typeface="Nunito Sans"/>
                <a:ea typeface="Nunito Sans"/>
                <a:cs typeface="Nunito Sans"/>
                <a:sym typeface="Nunito Sans"/>
              </a:defRPr>
            </a:lvl1pPr>
            <a:lvl2pPr lvl="1">
              <a:spcBef>
                <a:spcPts val="0"/>
              </a:spcBef>
              <a:spcAft>
                <a:spcPts val="0"/>
              </a:spcAft>
              <a:buNone/>
              <a:defRPr sz="1280">
                <a:solidFill>
                  <a:schemeClr val="accent1"/>
                </a:solidFill>
                <a:latin typeface="Nunito Sans"/>
                <a:ea typeface="Nunito Sans"/>
                <a:cs typeface="Nunito Sans"/>
                <a:sym typeface="Nunito Sans"/>
              </a:defRPr>
            </a:lvl2pPr>
            <a:lvl3pPr lvl="2">
              <a:spcBef>
                <a:spcPts val="0"/>
              </a:spcBef>
              <a:spcAft>
                <a:spcPts val="0"/>
              </a:spcAft>
              <a:buNone/>
              <a:defRPr sz="1280">
                <a:solidFill>
                  <a:schemeClr val="accent1"/>
                </a:solidFill>
                <a:latin typeface="Nunito Sans"/>
                <a:ea typeface="Nunito Sans"/>
                <a:cs typeface="Nunito Sans"/>
                <a:sym typeface="Nunito Sans"/>
              </a:defRPr>
            </a:lvl3pPr>
            <a:lvl4pPr lvl="3">
              <a:spcBef>
                <a:spcPts val="0"/>
              </a:spcBef>
              <a:spcAft>
                <a:spcPts val="0"/>
              </a:spcAft>
              <a:buNone/>
              <a:defRPr sz="1280">
                <a:solidFill>
                  <a:schemeClr val="accent1"/>
                </a:solidFill>
                <a:latin typeface="Nunito Sans"/>
                <a:ea typeface="Nunito Sans"/>
                <a:cs typeface="Nunito Sans"/>
                <a:sym typeface="Nunito Sans"/>
              </a:defRPr>
            </a:lvl4pPr>
            <a:lvl5pPr lvl="4">
              <a:spcBef>
                <a:spcPts val="0"/>
              </a:spcBef>
              <a:spcAft>
                <a:spcPts val="0"/>
              </a:spcAft>
              <a:buNone/>
              <a:defRPr sz="1280">
                <a:solidFill>
                  <a:schemeClr val="accent1"/>
                </a:solidFill>
                <a:latin typeface="Nunito Sans"/>
                <a:ea typeface="Nunito Sans"/>
                <a:cs typeface="Nunito Sans"/>
                <a:sym typeface="Nunito Sans"/>
              </a:defRPr>
            </a:lvl5pPr>
            <a:lvl6pPr lvl="5">
              <a:spcBef>
                <a:spcPts val="0"/>
              </a:spcBef>
              <a:spcAft>
                <a:spcPts val="0"/>
              </a:spcAft>
              <a:buNone/>
              <a:defRPr sz="1280">
                <a:solidFill>
                  <a:schemeClr val="accent1"/>
                </a:solidFill>
                <a:latin typeface="Nunito Sans"/>
                <a:ea typeface="Nunito Sans"/>
                <a:cs typeface="Nunito Sans"/>
                <a:sym typeface="Nunito Sans"/>
              </a:defRPr>
            </a:lvl6pPr>
            <a:lvl7pPr lvl="6">
              <a:spcBef>
                <a:spcPts val="0"/>
              </a:spcBef>
              <a:spcAft>
                <a:spcPts val="0"/>
              </a:spcAft>
              <a:buNone/>
              <a:defRPr sz="1280">
                <a:solidFill>
                  <a:schemeClr val="accent1"/>
                </a:solidFill>
                <a:latin typeface="Nunito Sans"/>
                <a:ea typeface="Nunito Sans"/>
                <a:cs typeface="Nunito Sans"/>
                <a:sym typeface="Nunito Sans"/>
              </a:defRPr>
            </a:lvl7pPr>
            <a:lvl8pPr lvl="7">
              <a:spcBef>
                <a:spcPts val="0"/>
              </a:spcBef>
              <a:spcAft>
                <a:spcPts val="0"/>
              </a:spcAft>
              <a:buNone/>
              <a:defRPr sz="1280">
                <a:solidFill>
                  <a:schemeClr val="accent1"/>
                </a:solidFill>
                <a:latin typeface="Nunito Sans"/>
                <a:ea typeface="Nunito Sans"/>
                <a:cs typeface="Nunito Sans"/>
                <a:sym typeface="Nunito Sans"/>
              </a:defRPr>
            </a:lvl8pPr>
            <a:lvl9pPr lvl="8">
              <a:spcBef>
                <a:spcPts val="0"/>
              </a:spcBef>
              <a:spcAft>
                <a:spcPts val="0"/>
              </a:spcAft>
              <a:buNone/>
              <a:defRPr sz="1280">
                <a:solidFill>
                  <a:schemeClr val="accent1"/>
                </a:solidFill>
                <a:latin typeface="Nunito Sans"/>
                <a:ea typeface="Nunito Sans"/>
                <a:cs typeface="Nunito Sans"/>
                <a:sym typeface="Nunito Sans"/>
              </a:defRPr>
            </a:lvl9pPr>
          </a:lstStyle>
          <a:p>
            <a:endParaRPr/>
          </a:p>
        </p:txBody>
      </p:sp>
      <p:sp>
        <p:nvSpPr>
          <p:cNvPr id="293" name="Google Shape;293;p32"/>
          <p:cNvSpPr txBox="1">
            <a:spLocks noGrp="1"/>
          </p:cNvSpPr>
          <p:nvPr>
            <p:ph type="title" idx="9"/>
          </p:nvPr>
        </p:nvSpPr>
        <p:spPr>
          <a:xfrm>
            <a:off x="4486614" y="6436335"/>
            <a:ext cx="4031573" cy="289295"/>
          </a:xfrm>
          <a:prstGeom prst="rect">
            <a:avLst/>
          </a:prstGeom>
        </p:spPr>
        <p:txBody>
          <a:bodyPr spcFirstLastPara="1" wrap="square" lIns="91425" tIns="91425" rIns="91425" bIns="0" anchor="t" anchorCtr="0">
            <a:spAutoFit/>
          </a:bodyPr>
          <a:lstStyle>
            <a:lvl1pPr lvl="0">
              <a:spcBef>
                <a:spcPts val="0"/>
              </a:spcBef>
              <a:spcAft>
                <a:spcPts val="0"/>
              </a:spcAft>
              <a:buNone/>
              <a:defRPr sz="1280">
                <a:solidFill>
                  <a:schemeClr val="accent1"/>
                </a:solidFill>
                <a:latin typeface="Nunito Sans"/>
                <a:ea typeface="Nunito Sans"/>
                <a:cs typeface="Nunito Sans"/>
                <a:sym typeface="Nunito Sans"/>
              </a:defRPr>
            </a:lvl1pPr>
            <a:lvl2pPr lvl="1">
              <a:spcBef>
                <a:spcPts val="0"/>
              </a:spcBef>
              <a:spcAft>
                <a:spcPts val="0"/>
              </a:spcAft>
              <a:buNone/>
              <a:defRPr sz="1280">
                <a:solidFill>
                  <a:schemeClr val="accent1"/>
                </a:solidFill>
                <a:latin typeface="Nunito Sans"/>
                <a:ea typeface="Nunito Sans"/>
                <a:cs typeface="Nunito Sans"/>
                <a:sym typeface="Nunito Sans"/>
              </a:defRPr>
            </a:lvl2pPr>
            <a:lvl3pPr lvl="2">
              <a:spcBef>
                <a:spcPts val="0"/>
              </a:spcBef>
              <a:spcAft>
                <a:spcPts val="0"/>
              </a:spcAft>
              <a:buNone/>
              <a:defRPr sz="1280">
                <a:solidFill>
                  <a:schemeClr val="accent1"/>
                </a:solidFill>
                <a:latin typeface="Nunito Sans"/>
                <a:ea typeface="Nunito Sans"/>
                <a:cs typeface="Nunito Sans"/>
                <a:sym typeface="Nunito Sans"/>
              </a:defRPr>
            </a:lvl3pPr>
            <a:lvl4pPr lvl="3">
              <a:spcBef>
                <a:spcPts val="0"/>
              </a:spcBef>
              <a:spcAft>
                <a:spcPts val="0"/>
              </a:spcAft>
              <a:buNone/>
              <a:defRPr sz="1280">
                <a:solidFill>
                  <a:schemeClr val="accent1"/>
                </a:solidFill>
                <a:latin typeface="Nunito Sans"/>
                <a:ea typeface="Nunito Sans"/>
                <a:cs typeface="Nunito Sans"/>
                <a:sym typeface="Nunito Sans"/>
              </a:defRPr>
            </a:lvl4pPr>
            <a:lvl5pPr lvl="4">
              <a:spcBef>
                <a:spcPts val="0"/>
              </a:spcBef>
              <a:spcAft>
                <a:spcPts val="0"/>
              </a:spcAft>
              <a:buNone/>
              <a:defRPr sz="1280">
                <a:solidFill>
                  <a:schemeClr val="accent1"/>
                </a:solidFill>
                <a:latin typeface="Nunito Sans"/>
                <a:ea typeface="Nunito Sans"/>
                <a:cs typeface="Nunito Sans"/>
                <a:sym typeface="Nunito Sans"/>
              </a:defRPr>
            </a:lvl5pPr>
            <a:lvl6pPr lvl="5">
              <a:spcBef>
                <a:spcPts val="0"/>
              </a:spcBef>
              <a:spcAft>
                <a:spcPts val="0"/>
              </a:spcAft>
              <a:buNone/>
              <a:defRPr sz="1280">
                <a:solidFill>
                  <a:schemeClr val="accent1"/>
                </a:solidFill>
                <a:latin typeface="Nunito Sans"/>
                <a:ea typeface="Nunito Sans"/>
                <a:cs typeface="Nunito Sans"/>
                <a:sym typeface="Nunito Sans"/>
              </a:defRPr>
            </a:lvl6pPr>
            <a:lvl7pPr lvl="6">
              <a:spcBef>
                <a:spcPts val="0"/>
              </a:spcBef>
              <a:spcAft>
                <a:spcPts val="0"/>
              </a:spcAft>
              <a:buNone/>
              <a:defRPr sz="1280">
                <a:solidFill>
                  <a:schemeClr val="accent1"/>
                </a:solidFill>
                <a:latin typeface="Nunito Sans"/>
                <a:ea typeface="Nunito Sans"/>
                <a:cs typeface="Nunito Sans"/>
                <a:sym typeface="Nunito Sans"/>
              </a:defRPr>
            </a:lvl7pPr>
            <a:lvl8pPr lvl="7">
              <a:spcBef>
                <a:spcPts val="0"/>
              </a:spcBef>
              <a:spcAft>
                <a:spcPts val="0"/>
              </a:spcAft>
              <a:buNone/>
              <a:defRPr sz="1280">
                <a:solidFill>
                  <a:schemeClr val="accent1"/>
                </a:solidFill>
                <a:latin typeface="Nunito Sans"/>
                <a:ea typeface="Nunito Sans"/>
                <a:cs typeface="Nunito Sans"/>
                <a:sym typeface="Nunito Sans"/>
              </a:defRPr>
            </a:lvl8pPr>
            <a:lvl9pPr lvl="8">
              <a:spcBef>
                <a:spcPts val="0"/>
              </a:spcBef>
              <a:spcAft>
                <a:spcPts val="0"/>
              </a:spcAft>
              <a:buNone/>
              <a:defRPr sz="1280">
                <a:solidFill>
                  <a:schemeClr val="accent1"/>
                </a:solidFill>
                <a:latin typeface="Nunito Sans"/>
                <a:ea typeface="Nunito Sans"/>
                <a:cs typeface="Nunito Sans"/>
                <a:sym typeface="Nunito Sans"/>
              </a:defRPr>
            </a:lvl9pPr>
          </a:lstStyle>
          <a:p>
            <a:endParaRPr/>
          </a:p>
        </p:txBody>
      </p:sp>
      <p:sp>
        <p:nvSpPr>
          <p:cNvPr id="294" name="Google Shape;294;p32"/>
          <p:cNvSpPr txBox="1">
            <a:spLocks noGrp="1"/>
          </p:cNvSpPr>
          <p:nvPr>
            <p:ph type="title" idx="13"/>
          </p:nvPr>
        </p:nvSpPr>
        <p:spPr>
          <a:xfrm>
            <a:off x="325120" y="6436335"/>
            <a:ext cx="4031573" cy="289295"/>
          </a:xfrm>
          <a:prstGeom prst="rect">
            <a:avLst/>
          </a:prstGeom>
        </p:spPr>
        <p:txBody>
          <a:bodyPr spcFirstLastPara="1" wrap="square" lIns="91425" tIns="91425" rIns="91425" bIns="0" anchor="t" anchorCtr="0">
            <a:spAutoFit/>
          </a:bodyPr>
          <a:lstStyle>
            <a:lvl1pPr lvl="0">
              <a:spcBef>
                <a:spcPts val="0"/>
              </a:spcBef>
              <a:spcAft>
                <a:spcPts val="0"/>
              </a:spcAft>
              <a:buNone/>
              <a:defRPr sz="1280">
                <a:solidFill>
                  <a:schemeClr val="accent1"/>
                </a:solidFill>
                <a:latin typeface="Nunito Sans"/>
                <a:ea typeface="Nunito Sans"/>
                <a:cs typeface="Nunito Sans"/>
                <a:sym typeface="Nunito Sans"/>
              </a:defRPr>
            </a:lvl1pPr>
            <a:lvl2pPr lvl="1">
              <a:spcBef>
                <a:spcPts val="0"/>
              </a:spcBef>
              <a:spcAft>
                <a:spcPts val="0"/>
              </a:spcAft>
              <a:buNone/>
              <a:defRPr sz="1280">
                <a:solidFill>
                  <a:schemeClr val="accent1"/>
                </a:solidFill>
                <a:latin typeface="Nunito Sans"/>
                <a:ea typeface="Nunito Sans"/>
                <a:cs typeface="Nunito Sans"/>
                <a:sym typeface="Nunito Sans"/>
              </a:defRPr>
            </a:lvl2pPr>
            <a:lvl3pPr lvl="2">
              <a:spcBef>
                <a:spcPts val="0"/>
              </a:spcBef>
              <a:spcAft>
                <a:spcPts val="0"/>
              </a:spcAft>
              <a:buNone/>
              <a:defRPr sz="1280">
                <a:solidFill>
                  <a:schemeClr val="accent1"/>
                </a:solidFill>
                <a:latin typeface="Nunito Sans"/>
                <a:ea typeface="Nunito Sans"/>
                <a:cs typeface="Nunito Sans"/>
                <a:sym typeface="Nunito Sans"/>
              </a:defRPr>
            </a:lvl3pPr>
            <a:lvl4pPr lvl="3">
              <a:spcBef>
                <a:spcPts val="0"/>
              </a:spcBef>
              <a:spcAft>
                <a:spcPts val="0"/>
              </a:spcAft>
              <a:buNone/>
              <a:defRPr sz="1280">
                <a:solidFill>
                  <a:schemeClr val="accent1"/>
                </a:solidFill>
                <a:latin typeface="Nunito Sans"/>
                <a:ea typeface="Nunito Sans"/>
                <a:cs typeface="Nunito Sans"/>
                <a:sym typeface="Nunito Sans"/>
              </a:defRPr>
            </a:lvl4pPr>
            <a:lvl5pPr lvl="4">
              <a:spcBef>
                <a:spcPts val="0"/>
              </a:spcBef>
              <a:spcAft>
                <a:spcPts val="0"/>
              </a:spcAft>
              <a:buNone/>
              <a:defRPr sz="1280">
                <a:solidFill>
                  <a:schemeClr val="accent1"/>
                </a:solidFill>
                <a:latin typeface="Nunito Sans"/>
                <a:ea typeface="Nunito Sans"/>
                <a:cs typeface="Nunito Sans"/>
                <a:sym typeface="Nunito Sans"/>
              </a:defRPr>
            </a:lvl5pPr>
            <a:lvl6pPr lvl="5">
              <a:spcBef>
                <a:spcPts val="0"/>
              </a:spcBef>
              <a:spcAft>
                <a:spcPts val="0"/>
              </a:spcAft>
              <a:buNone/>
              <a:defRPr sz="1280">
                <a:solidFill>
                  <a:schemeClr val="accent1"/>
                </a:solidFill>
                <a:latin typeface="Nunito Sans"/>
                <a:ea typeface="Nunito Sans"/>
                <a:cs typeface="Nunito Sans"/>
                <a:sym typeface="Nunito Sans"/>
              </a:defRPr>
            </a:lvl6pPr>
            <a:lvl7pPr lvl="6">
              <a:spcBef>
                <a:spcPts val="0"/>
              </a:spcBef>
              <a:spcAft>
                <a:spcPts val="0"/>
              </a:spcAft>
              <a:buNone/>
              <a:defRPr sz="1280">
                <a:solidFill>
                  <a:schemeClr val="accent1"/>
                </a:solidFill>
                <a:latin typeface="Nunito Sans"/>
                <a:ea typeface="Nunito Sans"/>
                <a:cs typeface="Nunito Sans"/>
                <a:sym typeface="Nunito Sans"/>
              </a:defRPr>
            </a:lvl7pPr>
            <a:lvl8pPr lvl="7">
              <a:spcBef>
                <a:spcPts val="0"/>
              </a:spcBef>
              <a:spcAft>
                <a:spcPts val="0"/>
              </a:spcAft>
              <a:buNone/>
              <a:defRPr sz="1280">
                <a:solidFill>
                  <a:schemeClr val="accent1"/>
                </a:solidFill>
                <a:latin typeface="Nunito Sans"/>
                <a:ea typeface="Nunito Sans"/>
                <a:cs typeface="Nunito Sans"/>
                <a:sym typeface="Nunito Sans"/>
              </a:defRPr>
            </a:lvl8pPr>
            <a:lvl9pPr lvl="8">
              <a:spcBef>
                <a:spcPts val="0"/>
              </a:spcBef>
              <a:spcAft>
                <a:spcPts val="0"/>
              </a:spcAft>
              <a:buNone/>
              <a:defRPr sz="1280">
                <a:solidFill>
                  <a:schemeClr val="accent1"/>
                </a:solidFill>
                <a:latin typeface="Nunito Sans"/>
                <a:ea typeface="Nunito Sans"/>
                <a:cs typeface="Nunito Sans"/>
                <a:sym typeface="Nunito Sans"/>
              </a:defRPr>
            </a:lvl9pPr>
          </a:lstStyle>
          <a:p>
            <a:endParaRPr/>
          </a:p>
        </p:txBody>
      </p:sp>
      <p:sp>
        <p:nvSpPr>
          <p:cNvPr id="295" name="Google Shape;295;p32"/>
          <p:cNvSpPr txBox="1">
            <a:spLocks noGrp="1"/>
          </p:cNvSpPr>
          <p:nvPr>
            <p:ph type="title" idx="14"/>
          </p:nvPr>
        </p:nvSpPr>
        <p:spPr>
          <a:xfrm>
            <a:off x="8648285" y="2385114"/>
            <a:ext cx="1865813" cy="296960"/>
          </a:xfrm>
          <a:prstGeom prst="rect">
            <a:avLst/>
          </a:prstGeom>
        </p:spPr>
        <p:txBody>
          <a:bodyPr spcFirstLastPara="1" wrap="square" lIns="91425" tIns="0" rIns="91425" bIns="0" anchor="ctr" anchorCtr="0">
            <a:noAutofit/>
          </a:bodyPr>
          <a:lstStyle>
            <a:lvl1pPr lvl="0">
              <a:spcBef>
                <a:spcPts val="0"/>
              </a:spcBef>
              <a:spcAft>
                <a:spcPts val="0"/>
              </a:spcAft>
              <a:buNone/>
              <a:defRPr sz="996" b="0">
                <a:latin typeface="Nunito Sans"/>
                <a:ea typeface="Nunito Sans"/>
                <a:cs typeface="Nunito Sans"/>
                <a:sym typeface="Nunito Sans"/>
              </a:defRPr>
            </a:lvl1pPr>
            <a:lvl2pPr lvl="1">
              <a:spcBef>
                <a:spcPts val="0"/>
              </a:spcBef>
              <a:spcAft>
                <a:spcPts val="0"/>
              </a:spcAft>
              <a:buNone/>
              <a:defRPr sz="1280">
                <a:latin typeface="Nunito Sans"/>
                <a:ea typeface="Nunito Sans"/>
                <a:cs typeface="Nunito Sans"/>
                <a:sym typeface="Nunito Sans"/>
              </a:defRPr>
            </a:lvl2pPr>
            <a:lvl3pPr lvl="2">
              <a:spcBef>
                <a:spcPts val="0"/>
              </a:spcBef>
              <a:spcAft>
                <a:spcPts val="0"/>
              </a:spcAft>
              <a:buNone/>
              <a:defRPr sz="1280">
                <a:latin typeface="Nunito Sans"/>
                <a:ea typeface="Nunito Sans"/>
                <a:cs typeface="Nunito Sans"/>
                <a:sym typeface="Nunito Sans"/>
              </a:defRPr>
            </a:lvl3pPr>
            <a:lvl4pPr lvl="3">
              <a:spcBef>
                <a:spcPts val="0"/>
              </a:spcBef>
              <a:spcAft>
                <a:spcPts val="0"/>
              </a:spcAft>
              <a:buNone/>
              <a:defRPr sz="1280">
                <a:latin typeface="Nunito Sans"/>
                <a:ea typeface="Nunito Sans"/>
                <a:cs typeface="Nunito Sans"/>
                <a:sym typeface="Nunito Sans"/>
              </a:defRPr>
            </a:lvl4pPr>
            <a:lvl5pPr lvl="4">
              <a:spcBef>
                <a:spcPts val="0"/>
              </a:spcBef>
              <a:spcAft>
                <a:spcPts val="0"/>
              </a:spcAft>
              <a:buNone/>
              <a:defRPr sz="1280">
                <a:latin typeface="Nunito Sans"/>
                <a:ea typeface="Nunito Sans"/>
                <a:cs typeface="Nunito Sans"/>
                <a:sym typeface="Nunito Sans"/>
              </a:defRPr>
            </a:lvl5pPr>
            <a:lvl6pPr lvl="5">
              <a:spcBef>
                <a:spcPts val="0"/>
              </a:spcBef>
              <a:spcAft>
                <a:spcPts val="0"/>
              </a:spcAft>
              <a:buNone/>
              <a:defRPr sz="1280">
                <a:latin typeface="Nunito Sans"/>
                <a:ea typeface="Nunito Sans"/>
                <a:cs typeface="Nunito Sans"/>
                <a:sym typeface="Nunito Sans"/>
              </a:defRPr>
            </a:lvl6pPr>
            <a:lvl7pPr lvl="6">
              <a:spcBef>
                <a:spcPts val="0"/>
              </a:spcBef>
              <a:spcAft>
                <a:spcPts val="0"/>
              </a:spcAft>
              <a:buNone/>
              <a:defRPr sz="1280">
                <a:latin typeface="Nunito Sans"/>
                <a:ea typeface="Nunito Sans"/>
                <a:cs typeface="Nunito Sans"/>
                <a:sym typeface="Nunito Sans"/>
              </a:defRPr>
            </a:lvl7pPr>
            <a:lvl8pPr lvl="7">
              <a:spcBef>
                <a:spcPts val="0"/>
              </a:spcBef>
              <a:spcAft>
                <a:spcPts val="0"/>
              </a:spcAft>
              <a:buNone/>
              <a:defRPr sz="1280">
                <a:latin typeface="Nunito Sans"/>
                <a:ea typeface="Nunito Sans"/>
                <a:cs typeface="Nunito Sans"/>
                <a:sym typeface="Nunito Sans"/>
              </a:defRPr>
            </a:lvl8pPr>
            <a:lvl9pPr lvl="8">
              <a:spcBef>
                <a:spcPts val="0"/>
              </a:spcBef>
              <a:spcAft>
                <a:spcPts val="0"/>
              </a:spcAft>
              <a:buNone/>
              <a:defRPr sz="1280">
                <a:latin typeface="Nunito Sans"/>
                <a:ea typeface="Nunito Sans"/>
                <a:cs typeface="Nunito Sans"/>
                <a:sym typeface="Nunito Sans"/>
              </a:defRPr>
            </a:lvl9pPr>
          </a:lstStyle>
          <a:p>
            <a:endParaRPr/>
          </a:p>
        </p:txBody>
      </p:sp>
      <p:sp>
        <p:nvSpPr>
          <p:cNvPr id="296" name="Google Shape;296;p32"/>
          <p:cNvSpPr txBox="1">
            <a:spLocks noGrp="1"/>
          </p:cNvSpPr>
          <p:nvPr>
            <p:ph type="title" idx="15"/>
          </p:nvPr>
        </p:nvSpPr>
        <p:spPr>
          <a:xfrm>
            <a:off x="8648285" y="2864818"/>
            <a:ext cx="1865813" cy="296960"/>
          </a:xfrm>
          <a:prstGeom prst="rect">
            <a:avLst/>
          </a:prstGeom>
        </p:spPr>
        <p:txBody>
          <a:bodyPr spcFirstLastPara="1" wrap="square" lIns="91425" tIns="0" rIns="91425" bIns="0" anchor="ctr" anchorCtr="0">
            <a:noAutofit/>
          </a:bodyPr>
          <a:lstStyle>
            <a:lvl1pPr lvl="0">
              <a:spcBef>
                <a:spcPts val="0"/>
              </a:spcBef>
              <a:spcAft>
                <a:spcPts val="0"/>
              </a:spcAft>
              <a:buNone/>
              <a:defRPr sz="996" b="0">
                <a:latin typeface="Nunito Sans"/>
                <a:ea typeface="Nunito Sans"/>
                <a:cs typeface="Nunito Sans"/>
                <a:sym typeface="Nunito Sans"/>
              </a:defRPr>
            </a:lvl1pPr>
            <a:lvl2pPr lvl="1">
              <a:spcBef>
                <a:spcPts val="0"/>
              </a:spcBef>
              <a:spcAft>
                <a:spcPts val="0"/>
              </a:spcAft>
              <a:buNone/>
              <a:defRPr sz="1280">
                <a:latin typeface="Nunito Sans"/>
                <a:ea typeface="Nunito Sans"/>
                <a:cs typeface="Nunito Sans"/>
                <a:sym typeface="Nunito Sans"/>
              </a:defRPr>
            </a:lvl2pPr>
            <a:lvl3pPr lvl="2">
              <a:spcBef>
                <a:spcPts val="0"/>
              </a:spcBef>
              <a:spcAft>
                <a:spcPts val="0"/>
              </a:spcAft>
              <a:buNone/>
              <a:defRPr sz="1280">
                <a:latin typeface="Nunito Sans"/>
                <a:ea typeface="Nunito Sans"/>
                <a:cs typeface="Nunito Sans"/>
                <a:sym typeface="Nunito Sans"/>
              </a:defRPr>
            </a:lvl3pPr>
            <a:lvl4pPr lvl="3">
              <a:spcBef>
                <a:spcPts val="0"/>
              </a:spcBef>
              <a:spcAft>
                <a:spcPts val="0"/>
              </a:spcAft>
              <a:buNone/>
              <a:defRPr sz="1280">
                <a:latin typeface="Nunito Sans"/>
                <a:ea typeface="Nunito Sans"/>
                <a:cs typeface="Nunito Sans"/>
                <a:sym typeface="Nunito Sans"/>
              </a:defRPr>
            </a:lvl4pPr>
            <a:lvl5pPr lvl="4">
              <a:spcBef>
                <a:spcPts val="0"/>
              </a:spcBef>
              <a:spcAft>
                <a:spcPts val="0"/>
              </a:spcAft>
              <a:buNone/>
              <a:defRPr sz="1280">
                <a:latin typeface="Nunito Sans"/>
                <a:ea typeface="Nunito Sans"/>
                <a:cs typeface="Nunito Sans"/>
                <a:sym typeface="Nunito Sans"/>
              </a:defRPr>
            </a:lvl5pPr>
            <a:lvl6pPr lvl="5">
              <a:spcBef>
                <a:spcPts val="0"/>
              </a:spcBef>
              <a:spcAft>
                <a:spcPts val="0"/>
              </a:spcAft>
              <a:buNone/>
              <a:defRPr sz="1280">
                <a:latin typeface="Nunito Sans"/>
                <a:ea typeface="Nunito Sans"/>
                <a:cs typeface="Nunito Sans"/>
                <a:sym typeface="Nunito Sans"/>
              </a:defRPr>
            </a:lvl6pPr>
            <a:lvl7pPr lvl="6">
              <a:spcBef>
                <a:spcPts val="0"/>
              </a:spcBef>
              <a:spcAft>
                <a:spcPts val="0"/>
              </a:spcAft>
              <a:buNone/>
              <a:defRPr sz="1280">
                <a:latin typeface="Nunito Sans"/>
                <a:ea typeface="Nunito Sans"/>
                <a:cs typeface="Nunito Sans"/>
                <a:sym typeface="Nunito Sans"/>
              </a:defRPr>
            </a:lvl7pPr>
            <a:lvl8pPr lvl="7">
              <a:spcBef>
                <a:spcPts val="0"/>
              </a:spcBef>
              <a:spcAft>
                <a:spcPts val="0"/>
              </a:spcAft>
              <a:buNone/>
              <a:defRPr sz="1280">
                <a:latin typeface="Nunito Sans"/>
                <a:ea typeface="Nunito Sans"/>
                <a:cs typeface="Nunito Sans"/>
                <a:sym typeface="Nunito Sans"/>
              </a:defRPr>
            </a:lvl8pPr>
            <a:lvl9pPr lvl="8">
              <a:spcBef>
                <a:spcPts val="0"/>
              </a:spcBef>
              <a:spcAft>
                <a:spcPts val="0"/>
              </a:spcAft>
              <a:buNone/>
              <a:defRPr sz="1280">
                <a:latin typeface="Nunito Sans"/>
                <a:ea typeface="Nunito Sans"/>
                <a:cs typeface="Nunito Sans"/>
                <a:sym typeface="Nunito Sans"/>
              </a:defRPr>
            </a:lvl9pPr>
          </a:lstStyle>
          <a:p>
            <a:endParaRPr/>
          </a:p>
        </p:txBody>
      </p:sp>
      <p:sp>
        <p:nvSpPr>
          <p:cNvPr id="297" name="Google Shape;297;p32"/>
          <p:cNvSpPr txBox="1">
            <a:spLocks noGrp="1"/>
          </p:cNvSpPr>
          <p:nvPr>
            <p:ph type="title" idx="16"/>
          </p:nvPr>
        </p:nvSpPr>
        <p:spPr>
          <a:xfrm>
            <a:off x="8648285" y="3344522"/>
            <a:ext cx="1865813" cy="296960"/>
          </a:xfrm>
          <a:prstGeom prst="rect">
            <a:avLst/>
          </a:prstGeom>
        </p:spPr>
        <p:txBody>
          <a:bodyPr spcFirstLastPara="1" wrap="square" lIns="91425" tIns="0" rIns="91425" bIns="0" anchor="ctr" anchorCtr="0">
            <a:noAutofit/>
          </a:bodyPr>
          <a:lstStyle>
            <a:lvl1pPr lvl="0">
              <a:spcBef>
                <a:spcPts val="0"/>
              </a:spcBef>
              <a:spcAft>
                <a:spcPts val="0"/>
              </a:spcAft>
              <a:buNone/>
              <a:defRPr sz="996" b="0">
                <a:latin typeface="Nunito Sans"/>
                <a:ea typeface="Nunito Sans"/>
                <a:cs typeface="Nunito Sans"/>
                <a:sym typeface="Nunito Sans"/>
              </a:defRPr>
            </a:lvl1pPr>
            <a:lvl2pPr lvl="1">
              <a:spcBef>
                <a:spcPts val="0"/>
              </a:spcBef>
              <a:spcAft>
                <a:spcPts val="0"/>
              </a:spcAft>
              <a:buNone/>
              <a:defRPr sz="1280">
                <a:latin typeface="Nunito Sans"/>
                <a:ea typeface="Nunito Sans"/>
                <a:cs typeface="Nunito Sans"/>
                <a:sym typeface="Nunito Sans"/>
              </a:defRPr>
            </a:lvl2pPr>
            <a:lvl3pPr lvl="2">
              <a:spcBef>
                <a:spcPts val="0"/>
              </a:spcBef>
              <a:spcAft>
                <a:spcPts val="0"/>
              </a:spcAft>
              <a:buNone/>
              <a:defRPr sz="1280">
                <a:latin typeface="Nunito Sans"/>
                <a:ea typeface="Nunito Sans"/>
                <a:cs typeface="Nunito Sans"/>
                <a:sym typeface="Nunito Sans"/>
              </a:defRPr>
            </a:lvl3pPr>
            <a:lvl4pPr lvl="3">
              <a:spcBef>
                <a:spcPts val="0"/>
              </a:spcBef>
              <a:spcAft>
                <a:spcPts val="0"/>
              </a:spcAft>
              <a:buNone/>
              <a:defRPr sz="1280">
                <a:latin typeface="Nunito Sans"/>
                <a:ea typeface="Nunito Sans"/>
                <a:cs typeface="Nunito Sans"/>
                <a:sym typeface="Nunito Sans"/>
              </a:defRPr>
            </a:lvl4pPr>
            <a:lvl5pPr lvl="4">
              <a:spcBef>
                <a:spcPts val="0"/>
              </a:spcBef>
              <a:spcAft>
                <a:spcPts val="0"/>
              </a:spcAft>
              <a:buNone/>
              <a:defRPr sz="1280">
                <a:latin typeface="Nunito Sans"/>
                <a:ea typeface="Nunito Sans"/>
                <a:cs typeface="Nunito Sans"/>
                <a:sym typeface="Nunito Sans"/>
              </a:defRPr>
            </a:lvl5pPr>
            <a:lvl6pPr lvl="5">
              <a:spcBef>
                <a:spcPts val="0"/>
              </a:spcBef>
              <a:spcAft>
                <a:spcPts val="0"/>
              </a:spcAft>
              <a:buNone/>
              <a:defRPr sz="1280">
                <a:latin typeface="Nunito Sans"/>
                <a:ea typeface="Nunito Sans"/>
                <a:cs typeface="Nunito Sans"/>
                <a:sym typeface="Nunito Sans"/>
              </a:defRPr>
            </a:lvl6pPr>
            <a:lvl7pPr lvl="6">
              <a:spcBef>
                <a:spcPts val="0"/>
              </a:spcBef>
              <a:spcAft>
                <a:spcPts val="0"/>
              </a:spcAft>
              <a:buNone/>
              <a:defRPr sz="1280">
                <a:latin typeface="Nunito Sans"/>
                <a:ea typeface="Nunito Sans"/>
                <a:cs typeface="Nunito Sans"/>
                <a:sym typeface="Nunito Sans"/>
              </a:defRPr>
            </a:lvl7pPr>
            <a:lvl8pPr lvl="7">
              <a:spcBef>
                <a:spcPts val="0"/>
              </a:spcBef>
              <a:spcAft>
                <a:spcPts val="0"/>
              </a:spcAft>
              <a:buNone/>
              <a:defRPr sz="1280">
                <a:latin typeface="Nunito Sans"/>
                <a:ea typeface="Nunito Sans"/>
                <a:cs typeface="Nunito Sans"/>
                <a:sym typeface="Nunito Sans"/>
              </a:defRPr>
            </a:lvl8pPr>
            <a:lvl9pPr lvl="8">
              <a:spcBef>
                <a:spcPts val="0"/>
              </a:spcBef>
              <a:spcAft>
                <a:spcPts val="0"/>
              </a:spcAft>
              <a:buNone/>
              <a:defRPr sz="1280">
                <a:latin typeface="Nunito Sans"/>
                <a:ea typeface="Nunito Sans"/>
                <a:cs typeface="Nunito Sans"/>
                <a:sym typeface="Nunito Sans"/>
              </a:defRPr>
            </a:lvl9pPr>
          </a:lstStyle>
          <a:p>
            <a:endParaRPr/>
          </a:p>
        </p:txBody>
      </p:sp>
      <p:sp>
        <p:nvSpPr>
          <p:cNvPr id="298" name="Google Shape;298;p32"/>
          <p:cNvSpPr txBox="1">
            <a:spLocks noGrp="1"/>
          </p:cNvSpPr>
          <p:nvPr>
            <p:ph type="title" idx="17"/>
          </p:nvPr>
        </p:nvSpPr>
        <p:spPr>
          <a:xfrm>
            <a:off x="8648285" y="3824225"/>
            <a:ext cx="1865813" cy="296960"/>
          </a:xfrm>
          <a:prstGeom prst="rect">
            <a:avLst/>
          </a:prstGeom>
        </p:spPr>
        <p:txBody>
          <a:bodyPr spcFirstLastPara="1" wrap="square" lIns="91425" tIns="0" rIns="91425" bIns="0" anchor="ctr" anchorCtr="0">
            <a:noAutofit/>
          </a:bodyPr>
          <a:lstStyle>
            <a:lvl1pPr lvl="0">
              <a:spcBef>
                <a:spcPts val="0"/>
              </a:spcBef>
              <a:spcAft>
                <a:spcPts val="0"/>
              </a:spcAft>
              <a:buNone/>
              <a:defRPr sz="996" b="0">
                <a:latin typeface="Nunito Sans"/>
                <a:ea typeface="Nunito Sans"/>
                <a:cs typeface="Nunito Sans"/>
                <a:sym typeface="Nunito Sans"/>
              </a:defRPr>
            </a:lvl1pPr>
            <a:lvl2pPr lvl="1">
              <a:spcBef>
                <a:spcPts val="0"/>
              </a:spcBef>
              <a:spcAft>
                <a:spcPts val="0"/>
              </a:spcAft>
              <a:buNone/>
              <a:defRPr sz="1280">
                <a:latin typeface="Nunito Sans"/>
                <a:ea typeface="Nunito Sans"/>
                <a:cs typeface="Nunito Sans"/>
                <a:sym typeface="Nunito Sans"/>
              </a:defRPr>
            </a:lvl2pPr>
            <a:lvl3pPr lvl="2">
              <a:spcBef>
                <a:spcPts val="0"/>
              </a:spcBef>
              <a:spcAft>
                <a:spcPts val="0"/>
              </a:spcAft>
              <a:buNone/>
              <a:defRPr sz="1280">
                <a:latin typeface="Nunito Sans"/>
                <a:ea typeface="Nunito Sans"/>
                <a:cs typeface="Nunito Sans"/>
                <a:sym typeface="Nunito Sans"/>
              </a:defRPr>
            </a:lvl3pPr>
            <a:lvl4pPr lvl="3">
              <a:spcBef>
                <a:spcPts val="0"/>
              </a:spcBef>
              <a:spcAft>
                <a:spcPts val="0"/>
              </a:spcAft>
              <a:buNone/>
              <a:defRPr sz="1280">
                <a:latin typeface="Nunito Sans"/>
                <a:ea typeface="Nunito Sans"/>
                <a:cs typeface="Nunito Sans"/>
                <a:sym typeface="Nunito Sans"/>
              </a:defRPr>
            </a:lvl4pPr>
            <a:lvl5pPr lvl="4">
              <a:spcBef>
                <a:spcPts val="0"/>
              </a:spcBef>
              <a:spcAft>
                <a:spcPts val="0"/>
              </a:spcAft>
              <a:buNone/>
              <a:defRPr sz="1280">
                <a:latin typeface="Nunito Sans"/>
                <a:ea typeface="Nunito Sans"/>
                <a:cs typeface="Nunito Sans"/>
                <a:sym typeface="Nunito Sans"/>
              </a:defRPr>
            </a:lvl5pPr>
            <a:lvl6pPr lvl="5">
              <a:spcBef>
                <a:spcPts val="0"/>
              </a:spcBef>
              <a:spcAft>
                <a:spcPts val="0"/>
              </a:spcAft>
              <a:buNone/>
              <a:defRPr sz="1280">
                <a:latin typeface="Nunito Sans"/>
                <a:ea typeface="Nunito Sans"/>
                <a:cs typeface="Nunito Sans"/>
                <a:sym typeface="Nunito Sans"/>
              </a:defRPr>
            </a:lvl6pPr>
            <a:lvl7pPr lvl="6">
              <a:spcBef>
                <a:spcPts val="0"/>
              </a:spcBef>
              <a:spcAft>
                <a:spcPts val="0"/>
              </a:spcAft>
              <a:buNone/>
              <a:defRPr sz="1280">
                <a:latin typeface="Nunito Sans"/>
                <a:ea typeface="Nunito Sans"/>
                <a:cs typeface="Nunito Sans"/>
                <a:sym typeface="Nunito Sans"/>
              </a:defRPr>
            </a:lvl7pPr>
            <a:lvl8pPr lvl="7">
              <a:spcBef>
                <a:spcPts val="0"/>
              </a:spcBef>
              <a:spcAft>
                <a:spcPts val="0"/>
              </a:spcAft>
              <a:buNone/>
              <a:defRPr sz="1280">
                <a:latin typeface="Nunito Sans"/>
                <a:ea typeface="Nunito Sans"/>
                <a:cs typeface="Nunito Sans"/>
                <a:sym typeface="Nunito Sans"/>
              </a:defRPr>
            </a:lvl8pPr>
            <a:lvl9pPr lvl="8">
              <a:spcBef>
                <a:spcPts val="0"/>
              </a:spcBef>
              <a:spcAft>
                <a:spcPts val="0"/>
              </a:spcAft>
              <a:buNone/>
              <a:defRPr sz="1280">
                <a:latin typeface="Nunito Sans"/>
                <a:ea typeface="Nunito Sans"/>
                <a:cs typeface="Nunito Sans"/>
                <a:sym typeface="Nunito Sans"/>
              </a:defRPr>
            </a:lvl9pPr>
          </a:lstStyle>
          <a:p>
            <a:endParaRPr/>
          </a:p>
        </p:txBody>
      </p:sp>
      <p:sp>
        <p:nvSpPr>
          <p:cNvPr id="299" name="Google Shape;299;p32"/>
          <p:cNvSpPr txBox="1">
            <a:spLocks noGrp="1"/>
          </p:cNvSpPr>
          <p:nvPr>
            <p:ph type="title" idx="18"/>
          </p:nvPr>
        </p:nvSpPr>
        <p:spPr>
          <a:xfrm>
            <a:off x="8648285" y="4303929"/>
            <a:ext cx="1865813" cy="296960"/>
          </a:xfrm>
          <a:prstGeom prst="rect">
            <a:avLst/>
          </a:prstGeom>
        </p:spPr>
        <p:txBody>
          <a:bodyPr spcFirstLastPara="1" wrap="square" lIns="91425" tIns="0" rIns="91425" bIns="0" anchor="ctr" anchorCtr="0">
            <a:noAutofit/>
          </a:bodyPr>
          <a:lstStyle>
            <a:lvl1pPr lvl="0">
              <a:spcBef>
                <a:spcPts val="0"/>
              </a:spcBef>
              <a:spcAft>
                <a:spcPts val="0"/>
              </a:spcAft>
              <a:buNone/>
              <a:defRPr sz="996" b="0">
                <a:latin typeface="Nunito Sans"/>
                <a:ea typeface="Nunito Sans"/>
                <a:cs typeface="Nunito Sans"/>
                <a:sym typeface="Nunito Sans"/>
              </a:defRPr>
            </a:lvl1pPr>
            <a:lvl2pPr lvl="1">
              <a:spcBef>
                <a:spcPts val="0"/>
              </a:spcBef>
              <a:spcAft>
                <a:spcPts val="0"/>
              </a:spcAft>
              <a:buNone/>
              <a:defRPr sz="1280">
                <a:latin typeface="Nunito Sans"/>
                <a:ea typeface="Nunito Sans"/>
                <a:cs typeface="Nunito Sans"/>
                <a:sym typeface="Nunito Sans"/>
              </a:defRPr>
            </a:lvl2pPr>
            <a:lvl3pPr lvl="2">
              <a:spcBef>
                <a:spcPts val="0"/>
              </a:spcBef>
              <a:spcAft>
                <a:spcPts val="0"/>
              </a:spcAft>
              <a:buNone/>
              <a:defRPr sz="1280">
                <a:latin typeface="Nunito Sans"/>
                <a:ea typeface="Nunito Sans"/>
                <a:cs typeface="Nunito Sans"/>
                <a:sym typeface="Nunito Sans"/>
              </a:defRPr>
            </a:lvl3pPr>
            <a:lvl4pPr lvl="3">
              <a:spcBef>
                <a:spcPts val="0"/>
              </a:spcBef>
              <a:spcAft>
                <a:spcPts val="0"/>
              </a:spcAft>
              <a:buNone/>
              <a:defRPr sz="1280">
                <a:latin typeface="Nunito Sans"/>
                <a:ea typeface="Nunito Sans"/>
                <a:cs typeface="Nunito Sans"/>
                <a:sym typeface="Nunito Sans"/>
              </a:defRPr>
            </a:lvl4pPr>
            <a:lvl5pPr lvl="4">
              <a:spcBef>
                <a:spcPts val="0"/>
              </a:spcBef>
              <a:spcAft>
                <a:spcPts val="0"/>
              </a:spcAft>
              <a:buNone/>
              <a:defRPr sz="1280">
                <a:latin typeface="Nunito Sans"/>
                <a:ea typeface="Nunito Sans"/>
                <a:cs typeface="Nunito Sans"/>
                <a:sym typeface="Nunito Sans"/>
              </a:defRPr>
            </a:lvl5pPr>
            <a:lvl6pPr lvl="5">
              <a:spcBef>
                <a:spcPts val="0"/>
              </a:spcBef>
              <a:spcAft>
                <a:spcPts val="0"/>
              </a:spcAft>
              <a:buNone/>
              <a:defRPr sz="1280">
                <a:latin typeface="Nunito Sans"/>
                <a:ea typeface="Nunito Sans"/>
                <a:cs typeface="Nunito Sans"/>
                <a:sym typeface="Nunito Sans"/>
              </a:defRPr>
            </a:lvl6pPr>
            <a:lvl7pPr lvl="6">
              <a:spcBef>
                <a:spcPts val="0"/>
              </a:spcBef>
              <a:spcAft>
                <a:spcPts val="0"/>
              </a:spcAft>
              <a:buNone/>
              <a:defRPr sz="1280">
                <a:latin typeface="Nunito Sans"/>
                <a:ea typeface="Nunito Sans"/>
                <a:cs typeface="Nunito Sans"/>
                <a:sym typeface="Nunito Sans"/>
              </a:defRPr>
            </a:lvl7pPr>
            <a:lvl8pPr lvl="7">
              <a:spcBef>
                <a:spcPts val="0"/>
              </a:spcBef>
              <a:spcAft>
                <a:spcPts val="0"/>
              </a:spcAft>
              <a:buNone/>
              <a:defRPr sz="1280">
                <a:latin typeface="Nunito Sans"/>
                <a:ea typeface="Nunito Sans"/>
                <a:cs typeface="Nunito Sans"/>
                <a:sym typeface="Nunito Sans"/>
              </a:defRPr>
            </a:lvl8pPr>
            <a:lvl9pPr lvl="8">
              <a:spcBef>
                <a:spcPts val="0"/>
              </a:spcBef>
              <a:spcAft>
                <a:spcPts val="0"/>
              </a:spcAft>
              <a:buNone/>
              <a:defRPr sz="1280">
                <a:latin typeface="Nunito Sans"/>
                <a:ea typeface="Nunito Sans"/>
                <a:cs typeface="Nunito Sans"/>
                <a:sym typeface="Nunito Sans"/>
              </a:defRPr>
            </a:lvl9pPr>
          </a:lstStyle>
          <a:p>
            <a:endParaRPr/>
          </a:p>
        </p:txBody>
      </p:sp>
      <p:sp>
        <p:nvSpPr>
          <p:cNvPr id="300" name="Google Shape;300;p32"/>
          <p:cNvSpPr txBox="1">
            <a:spLocks noGrp="1"/>
          </p:cNvSpPr>
          <p:nvPr>
            <p:ph type="title" idx="19"/>
          </p:nvPr>
        </p:nvSpPr>
        <p:spPr>
          <a:xfrm>
            <a:off x="325120" y="433494"/>
            <a:ext cx="8192853" cy="709844"/>
          </a:xfrm>
          <a:prstGeom prst="rect">
            <a:avLst/>
          </a:prstGeom>
        </p:spPr>
        <p:txBody>
          <a:bodyPr spcFirstLastPara="1" wrap="square" lIns="91425" tIns="91425" rIns="91425" bIns="91425" anchor="t" anchorCtr="0">
            <a:spAutoFit/>
          </a:bodyPr>
          <a:lstStyle>
            <a:lvl1pPr lvl="0">
              <a:spcBef>
                <a:spcPts val="0"/>
              </a:spcBef>
              <a:spcAft>
                <a:spcPts val="0"/>
              </a:spcAft>
              <a:buNone/>
              <a:defRPr sz="3413">
                <a:solidFill>
                  <a:schemeClr val="lt2"/>
                </a:solidFill>
              </a:defRPr>
            </a:lvl1pPr>
            <a:lvl2pPr lvl="1">
              <a:spcBef>
                <a:spcPts val="0"/>
              </a:spcBef>
              <a:spcAft>
                <a:spcPts val="0"/>
              </a:spcAft>
              <a:buNone/>
              <a:defRPr sz="3413">
                <a:solidFill>
                  <a:schemeClr val="lt2"/>
                </a:solidFill>
                <a:latin typeface="Poppins SemiBold"/>
                <a:ea typeface="Poppins SemiBold"/>
                <a:cs typeface="Poppins SemiBold"/>
                <a:sym typeface="Poppins SemiBold"/>
              </a:defRPr>
            </a:lvl2pPr>
            <a:lvl3pPr lvl="2">
              <a:spcBef>
                <a:spcPts val="0"/>
              </a:spcBef>
              <a:spcAft>
                <a:spcPts val="0"/>
              </a:spcAft>
              <a:buNone/>
              <a:defRPr sz="3413">
                <a:solidFill>
                  <a:schemeClr val="lt2"/>
                </a:solidFill>
                <a:latin typeface="Poppins SemiBold"/>
                <a:ea typeface="Poppins SemiBold"/>
                <a:cs typeface="Poppins SemiBold"/>
                <a:sym typeface="Poppins SemiBold"/>
              </a:defRPr>
            </a:lvl3pPr>
            <a:lvl4pPr lvl="3">
              <a:spcBef>
                <a:spcPts val="0"/>
              </a:spcBef>
              <a:spcAft>
                <a:spcPts val="0"/>
              </a:spcAft>
              <a:buNone/>
              <a:defRPr sz="3413">
                <a:solidFill>
                  <a:schemeClr val="lt2"/>
                </a:solidFill>
                <a:latin typeface="Poppins SemiBold"/>
                <a:ea typeface="Poppins SemiBold"/>
                <a:cs typeface="Poppins SemiBold"/>
                <a:sym typeface="Poppins SemiBold"/>
              </a:defRPr>
            </a:lvl4pPr>
            <a:lvl5pPr lvl="4">
              <a:spcBef>
                <a:spcPts val="0"/>
              </a:spcBef>
              <a:spcAft>
                <a:spcPts val="0"/>
              </a:spcAft>
              <a:buNone/>
              <a:defRPr sz="3413">
                <a:solidFill>
                  <a:schemeClr val="lt2"/>
                </a:solidFill>
                <a:latin typeface="Poppins SemiBold"/>
                <a:ea typeface="Poppins SemiBold"/>
                <a:cs typeface="Poppins SemiBold"/>
                <a:sym typeface="Poppins SemiBold"/>
              </a:defRPr>
            </a:lvl5pPr>
            <a:lvl6pPr lvl="5">
              <a:spcBef>
                <a:spcPts val="0"/>
              </a:spcBef>
              <a:spcAft>
                <a:spcPts val="0"/>
              </a:spcAft>
              <a:buNone/>
              <a:defRPr sz="3413">
                <a:solidFill>
                  <a:schemeClr val="lt2"/>
                </a:solidFill>
                <a:latin typeface="Poppins SemiBold"/>
                <a:ea typeface="Poppins SemiBold"/>
                <a:cs typeface="Poppins SemiBold"/>
                <a:sym typeface="Poppins SemiBold"/>
              </a:defRPr>
            </a:lvl6pPr>
            <a:lvl7pPr lvl="6">
              <a:spcBef>
                <a:spcPts val="0"/>
              </a:spcBef>
              <a:spcAft>
                <a:spcPts val="0"/>
              </a:spcAft>
              <a:buNone/>
              <a:defRPr sz="3413">
                <a:solidFill>
                  <a:schemeClr val="lt2"/>
                </a:solidFill>
                <a:latin typeface="Poppins SemiBold"/>
                <a:ea typeface="Poppins SemiBold"/>
                <a:cs typeface="Poppins SemiBold"/>
                <a:sym typeface="Poppins SemiBold"/>
              </a:defRPr>
            </a:lvl7pPr>
            <a:lvl8pPr lvl="7">
              <a:spcBef>
                <a:spcPts val="0"/>
              </a:spcBef>
              <a:spcAft>
                <a:spcPts val="0"/>
              </a:spcAft>
              <a:buNone/>
              <a:defRPr sz="3413">
                <a:solidFill>
                  <a:schemeClr val="lt2"/>
                </a:solidFill>
                <a:latin typeface="Poppins SemiBold"/>
                <a:ea typeface="Poppins SemiBold"/>
                <a:cs typeface="Poppins SemiBold"/>
                <a:sym typeface="Poppins SemiBold"/>
              </a:defRPr>
            </a:lvl8pPr>
            <a:lvl9pPr lvl="8">
              <a:spcBef>
                <a:spcPts val="0"/>
              </a:spcBef>
              <a:spcAft>
                <a:spcPts val="0"/>
              </a:spcAft>
              <a:buNone/>
              <a:defRPr sz="3413">
                <a:solidFill>
                  <a:schemeClr val="lt2"/>
                </a:solidFill>
                <a:latin typeface="Poppins SemiBold"/>
                <a:ea typeface="Poppins SemiBold"/>
                <a:cs typeface="Poppins SemiBold"/>
                <a:sym typeface="Poppins SemiBold"/>
              </a:defRPr>
            </a:lvl9pPr>
          </a:lstStyle>
          <a:p>
            <a:endParaRPr/>
          </a:p>
        </p:txBody>
      </p:sp>
      <p:sp>
        <p:nvSpPr>
          <p:cNvPr id="301" name="Google Shape;301;p32"/>
          <p:cNvSpPr txBox="1">
            <a:spLocks noGrp="1"/>
          </p:cNvSpPr>
          <p:nvPr>
            <p:ph type="title" idx="20"/>
          </p:nvPr>
        </p:nvSpPr>
        <p:spPr>
          <a:xfrm>
            <a:off x="325120" y="4452409"/>
            <a:ext cx="1734827" cy="240640"/>
          </a:xfrm>
          <a:prstGeom prst="rect">
            <a:avLst/>
          </a:prstGeom>
        </p:spPr>
        <p:txBody>
          <a:bodyPr spcFirstLastPara="1" wrap="square" lIns="91425" tIns="0" rIns="91425" bIns="0" anchor="ctr" anchorCtr="0">
            <a:noAutofit/>
          </a:bodyPr>
          <a:lstStyle>
            <a:lvl1pPr lvl="0">
              <a:spcBef>
                <a:spcPts val="0"/>
              </a:spcBef>
              <a:spcAft>
                <a:spcPts val="0"/>
              </a:spcAft>
              <a:buNone/>
              <a:defRPr sz="996" b="0">
                <a:latin typeface="Nunito Sans"/>
                <a:ea typeface="Nunito Sans"/>
                <a:cs typeface="Nunito Sans"/>
                <a:sym typeface="Nunito Sans"/>
              </a:defRPr>
            </a:lvl1pPr>
            <a:lvl2pPr lvl="1">
              <a:spcBef>
                <a:spcPts val="0"/>
              </a:spcBef>
              <a:spcAft>
                <a:spcPts val="0"/>
              </a:spcAft>
              <a:buNone/>
              <a:defRPr sz="1280">
                <a:latin typeface="Nunito Sans"/>
                <a:ea typeface="Nunito Sans"/>
                <a:cs typeface="Nunito Sans"/>
                <a:sym typeface="Nunito Sans"/>
              </a:defRPr>
            </a:lvl2pPr>
            <a:lvl3pPr lvl="2">
              <a:spcBef>
                <a:spcPts val="0"/>
              </a:spcBef>
              <a:spcAft>
                <a:spcPts val="0"/>
              </a:spcAft>
              <a:buNone/>
              <a:defRPr sz="1280">
                <a:latin typeface="Nunito Sans"/>
                <a:ea typeface="Nunito Sans"/>
                <a:cs typeface="Nunito Sans"/>
                <a:sym typeface="Nunito Sans"/>
              </a:defRPr>
            </a:lvl3pPr>
            <a:lvl4pPr lvl="3">
              <a:spcBef>
                <a:spcPts val="0"/>
              </a:spcBef>
              <a:spcAft>
                <a:spcPts val="0"/>
              </a:spcAft>
              <a:buNone/>
              <a:defRPr sz="1280">
                <a:latin typeface="Nunito Sans"/>
                <a:ea typeface="Nunito Sans"/>
                <a:cs typeface="Nunito Sans"/>
                <a:sym typeface="Nunito Sans"/>
              </a:defRPr>
            </a:lvl4pPr>
            <a:lvl5pPr lvl="4">
              <a:spcBef>
                <a:spcPts val="0"/>
              </a:spcBef>
              <a:spcAft>
                <a:spcPts val="0"/>
              </a:spcAft>
              <a:buNone/>
              <a:defRPr sz="1280">
                <a:latin typeface="Nunito Sans"/>
                <a:ea typeface="Nunito Sans"/>
                <a:cs typeface="Nunito Sans"/>
                <a:sym typeface="Nunito Sans"/>
              </a:defRPr>
            </a:lvl5pPr>
            <a:lvl6pPr lvl="5">
              <a:spcBef>
                <a:spcPts val="0"/>
              </a:spcBef>
              <a:spcAft>
                <a:spcPts val="0"/>
              </a:spcAft>
              <a:buNone/>
              <a:defRPr sz="1280">
                <a:latin typeface="Nunito Sans"/>
                <a:ea typeface="Nunito Sans"/>
                <a:cs typeface="Nunito Sans"/>
                <a:sym typeface="Nunito Sans"/>
              </a:defRPr>
            </a:lvl6pPr>
            <a:lvl7pPr lvl="6">
              <a:spcBef>
                <a:spcPts val="0"/>
              </a:spcBef>
              <a:spcAft>
                <a:spcPts val="0"/>
              </a:spcAft>
              <a:buNone/>
              <a:defRPr sz="1280">
                <a:latin typeface="Nunito Sans"/>
                <a:ea typeface="Nunito Sans"/>
                <a:cs typeface="Nunito Sans"/>
                <a:sym typeface="Nunito Sans"/>
              </a:defRPr>
            </a:lvl7pPr>
            <a:lvl8pPr lvl="7">
              <a:spcBef>
                <a:spcPts val="0"/>
              </a:spcBef>
              <a:spcAft>
                <a:spcPts val="0"/>
              </a:spcAft>
              <a:buNone/>
              <a:defRPr sz="1280">
                <a:latin typeface="Nunito Sans"/>
                <a:ea typeface="Nunito Sans"/>
                <a:cs typeface="Nunito Sans"/>
                <a:sym typeface="Nunito Sans"/>
              </a:defRPr>
            </a:lvl8pPr>
            <a:lvl9pPr lvl="8">
              <a:spcBef>
                <a:spcPts val="0"/>
              </a:spcBef>
              <a:spcAft>
                <a:spcPts val="0"/>
              </a:spcAft>
              <a:buNone/>
              <a:defRPr sz="1280">
                <a:latin typeface="Nunito Sans"/>
                <a:ea typeface="Nunito Sans"/>
                <a:cs typeface="Nunito Sans"/>
                <a:sym typeface="Nunito Sans"/>
              </a:defRPr>
            </a:lvl9pPr>
          </a:lstStyle>
          <a:p>
            <a:endParaRPr/>
          </a:p>
        </p:txBody>
      </p:sp>
      <p:sp>
        <p:nvSpPr>
          <p:cNvPr id="302" name="Google Shape;302;p32"/>
          <p:cNvSpPr txBox="1">
            <a:spLocks noGrp="1"/>
          </p:cNvSpPr>
          <p:nvPr>
            <p:ph type="title" idx="21"/>
          </p:nvPr>
        </p:nvSpPr>
        <p:spPr>
          <a:xfrm>
            <a:off x="2621867" y="4452409"/>
            <a:ext cx="1734827" cy="240640"/>
          </a:xfrm>
          <a:prstGeom prst="rect">
            <a:avLst/>
          </a:prstGeom>
        </p:spPr>
        <p:txBody>
          <a:bodyPr spcFirstLastPara="1" wrap="square" lIns="91425" tIns="0" rIns="91425" bIns="0" anchor="ctr" anchorCtr="0">
            <a:noAutofit/>
          </a:bodyPr>
          <a:lstStyle>
            <a:lvl1pPr lvl="0" algn="r">
              <a:spcBef>
                <a:spcPts val="0"/>
              </a:spcBef>
              <a:spcAft>
                <a:spcPts val="0"/>
              </a:spcAft>
              <a:buNone/>
              <a:defRPr sz="996" b="0">
                <a:latin typeface="Nunito Sans"/>
                <a:ea typeface="Nunito Sans"/>
                <a:cs typeface="Nunito Sans"/>
                <a:sym typeface="Nunito Sans"/>
              </a:defRPr>
            </a:lvl1pPr>
            <a:lvl2pPr lvl="1" algn="r">
              <a:spcBef>
                <a:spcPts val="0"/>
              </a:spcBef>
              <a:spcAft>
                <a:spcPts val="0"/>
              </a:spcAft>
              <a:buNone/>
              <a:defRPr sz="1280">
                <a:latin typeface="Nunito Sans"/>
                <a:ea typeface="Nunito Sans"/>
                <a:cs typeface="Nunito Sans"/>
                <a:sym typeface="Nunito Sans"/>
              </a:defRPr>
            </a:lvl2pPr>
            <a:lvl3pPr lvl="2" algn="r">
              <a:spcBef>
                <a:spcPts val="0"/>
              </a:spcBef>
              <a:spcAft>
                <a:spcPts val="0"/>
              </a:spcAft>
              <a:buNone/>
              <a:defRPr sz="1280">
                <a:latin typeface="Nunito Sans"/>
                <a:ea typeface="Nunito Sans"/>
                <a:cs typeface="Nunito Sans"/>
                <a:sym typeface="Nunito Sans"/>
              </a:defRPr>
            </a:lvl3pPr>
            <a:lvl4pPr lvl="3" algn="r">
              <a:spcBef>
                <a:spcPts val="0"/>
              </a:spcBef>
              <a:spcAft>
                <a:spcPts val="0"/>
              </a:spcAft>
              <a:buNone/>
              <a:defRPr sz="1280">
                <a:latin typeface="Nunito Sans"/>
                <a:ea typeface="Nunito Sans"/>
                <a:cs typeface="Nunito Sans"/>
                <a:sym typeface="Nunito Sans"/>
              </a:defRPr>
            </a:lvl4pPr>
            <a:lvl5pPr lvl="4" algn="r">
              <a:spcBef>
                <a:spcPts val="0"/>
              </a:spcBef>
              <a:spcAft>
                <a:spcPts val="0"/>
              </a:spcAft>
              <a:buNone/>
              <a:defRPr sz="1280">
                <a:latin typeface="Nunito Sans"/>
                <a:ea typeface="Nunito Sans"/>
                <a:cs typeface="Nunito Sans"/>
                <a:sym typeface="Nunito Sans"/>
              </a:defRPr>
            </a:lvl5pPr>
            <a:lvl6pPr lvl="5" algn="r">
              <a:spcBef>
                <a:spcPts val="0"/>
              </a:spcBef>
              <a:spcAft>
                <a:spcPts val="0"/>
              </a:spcAft>
              <a:buNone/>
              <a:defRPr sz="1280">
                <a:latin typeface="Nunito Sans"/>
                <a:ea typeface="Nunito Sans"/>
                <a:cs typeface="Nunito Sans"/>
                <a:sym typeface="Nunito Sans"/>
              </a:defRPr>
            </a:lvl6pPr>
            <a:lvl7pPr lvl="6" algn="r">
              <a:spcBef>
                <a:spcPts val="0"/>
              </a:spcBef>
              <a:spcAft>
                <a:spcPts val="0"/>
              </a:spcAft>
              <a:buNone/>
              <a:defRPr sz="1280">
                <a:latin typeface="Nunito Sans"/>
                <a:ea typeface="Nunito Sans"/>
                <a:cs typeface="Nunito Sans"/>
                <a:sym typeface="Nunito Sans"/>
              </a:defRPr>
            </a:lvl7pPr>
            <a:lvl8pPr lvl="7" algn="r">
              <a:spcBef>
                <a:spcPts val="0"/>
              </a:spcBef>
              <a:spcAft>
                <a:spcPts val="0"/>
              </a:spcAft>
              <a:buNone/>
              <a:defRPr sz="1280">
                <a:latin typeface="Nunito Sans"/>
                <a:ea typeface="Nunito Sans"/>
                <a:cs typeface="Nunito Sans"/>
                <a:sym typeface="Nunito Sans"/>
              </a:defRPr>
            </a:lvl8pPr>
            <a:lvl9pPr lvl="8" algn="r">
              <a:spcBef>
                <a:spcPts val="0"/>
              </a:spcBef>
              <a:spcAft>
                <a:spcPts val="0"/>
              </a:spcAft>
              <a:buNone/>
              <a:defRPr sz="1280">
                <a:latin typeface="Nunito Sans"/>
                <a:ea typeface="Nunito Sans"/>
                <a:cs typeface="Nunito Sans"/>
                <a:sym typeface="Nunito Sans"/>
              </a:defRPr>
            </a:lvl9pPr>
          </a:lstStyle>
          <a:p>
            <a:endParaRPr/>
          </a:p>
        </p:txBody>
      </p:sp>
      <p:sp>
        <p:nvSpPr>
          <p:cNvPr id="303" name="Google Shape;303;p32"/>
          <p:cNvSpPr txBox="1">
            <a:spLocks noGrp="1"/>
          </p:cNvSpPr>
          <p:nvPr>
            <p:ph type="title" idx="22"/>
          </p:nvPr>
        </p:nvSpPr>
        <p:spPr>
          <a:xfrm>
            <a:off x="325120" y="5055697"/>
            <a:ext cx="1734827" cy="240640"/>
          </a:xfrm>
          <a:prstGeom prst="rect">
            <a:avLst/>
          </a:prstGeom>
        </p:spPr>
        <p:txBody>
          <a:bodyPr spcFirstLastPara="1" wrap="square" lIns="91425" tIns="0" rIns="91425" bIns="0" anchor="ctr" anchorCtr="0">
            <a:noAutofit/>
          </a:bodyPr>
          <a:lstStyle>
            <a:lvl1pPr lvl="0">
              <a:spcBef>
                <a:spcPts val="0"/>
              </a:spcBef>
              <a:spcAft>
                <a:spcPts val="0"/>
              </a:spcAft>
              <a:buNone/>
              <a:defRPr sz="996" b="0">
                <a:latin typeface="Nunito Sans"/>
                <a:ea typeface="Nunito Sans"/>
                <a:cs typeface="Nunito Sans"/>
                <a:sym typeface="Nunito Sans"/>
              </a:defRPr>
            </a:lvl1pPr>
            <a:lvl2pPr lvl="1">
              <a:spcBef>
                <a:spcPts val="0"/>
              </a:spcBef>
              <a:spcAft>
                <a:spcPts val="0"/>
              </a:spcAft>
              <a:buNone/>
              <a:defRPr sz="1280">
                <a:latin typeface="Nunito Sans"/>
                <a:ea typeface="Nunito Sans"/>
                <a:cs typeface="Nunito Sans"/>
                <a:sym typeface="Nunito Sans"/>
              </a:defRPr>
            </a:lvl2pPr>
            <a:lvl3pPr lvl="2">
              <a:spcBef>
                <a:spcPts val="0"/>
              </a:spcBef>
              <a:spcAft>
                <a:spcPts val="0"/>
              </a:spcAft>
              <a:buNone/>
              <a:defRPr sz="1280">
                <a:latin typeface="Nunito Sans"/>
                <a:ea typeface="Nunito Sans"/>
                <a:cs typeface="Nunito Sans"/>
                <a:sym typeface="Nunito Sans"/>
              </a:defRPr>
            </a:lvl3pPr>
            <a:lvl4pPr lvl="3">
              <a:spcBef>
                <a:spcPts val="0"/>
              </a:spcBef>
              <a:spcAft>
                <a:spcPts val="0"/>
              </a:spcAft>
              <a:buNone/>
              <a:defRPr sz="1280">
                <a:latin typeface="Nunito Sans"/>
                <a:ea typeface="Nunito Sans"/>
                <a:cs typeface="Nunito Sans"/>
                <a:sym typeface="Nunito Sans"/>
              </a:defRPr>
            </a:lvl4pPr>
            <a:lvl5pPr lvl="4">
              <a:spcBef>
                <a:spcPts val="0"/>
              </a:spcBef>
              <a:spcAft>
                <a:spcPts val="0"/>
              </a:spcAft>
              <a:buNone/>
              <a:defRPr sz="1280">
                <a:latin typeface="Nunito Sans"/>
                <a:ea typeface="Nunito Sans"/>
                <a:cs typeface="Nunito Sans"/>
                <a:sym typeface="Nunito Sans"/>
              </a:defRPr>
            </a:lvl5pPr>
            <a:lvl6pPr lvl="5">
              <a:spcBef>
                <a:spcPts val="0"/>
              </a:spcBef>
              <a:spcAft>
                <a:spcPts val="0"/>
              </a:spcAft>
              <a:buNone/>
              <a:defRPr sz="1280">
                <a:latin typeface="Nunito Sans"/>
                <a:ea typeface="Nunito Sans"/>
                <a:cs typeface="Nunito Sans"/>
                <a:sym typeface="Nunito Sans"/>
              </a:defRPr>
            </a:lvl6pPr>
            <a:lvl7pPr lvl="6">
              <a:spcBef>
                <a:spcPts val="0"/>
              </a:spcBef>
              <a:spcAft>
                <a:spcPts val="0"/>
              </a:spcAft>
              <a:buNone/>
              <a:defRPr sz="1280">
                <a:latin typeface="Nunito Sans"/>
                <a:ea typeface="Nunito Sans"/>
                <a:cs typeface="Nunito Sans"/>
                <a:sym typeface="Nunito Sans"/>
              </a:defRPr>
            </a:lvl7pPr>
            <a:lvl8pPr lvl="7">
              <a:spcBef>
                <a:spcPts val="0"/>
              </a:spcBef>
              <a:spcAft>
                <a:spcPts val="0"/>
              </a:spcAft>
              <a:buNone/>
              <a:defRPr sz="1280">
                <a:latin typeface="Nunito Sans"/>
                <a:ea typeface="Nunito Sans"/>
                <a:cs typeface="Nunito Sans"/>
                <a:sym typeface="Nunito Sans"/>
              </a:defRPr>
            </a:lvl8pPr>
            <a:lvl9pPr lvl="8">
              <a:spcBef>
                <a:spcPts val="0"/>
              </a:spcBef>
              <a:spcAft>
                <a:spcPts val="0"/>
              </a:spcAft>
              <a:buNone/>
              <a:defRPr sz="1280">
                <a:latin typeface="Nunito Sans"/>
                <a:ea typeface="Nunito Sans"/>
                <a:cs typeface="Nunito Sans"/>
                <a:sym typeface="Nunito Sans"/>
              </a:defRPr>
            </a:lvl9pPr>
          </a:lstStyle>
          <a:p>
            <a:endParaRPr/>
          </a:p>
        </p:txBody>
      </p:sp>
      <p:sp>
        <p:nvSpPr>
          <p:cNvPr id="304" name="Google Shape;304;p32"/>
          <p:cNvSpPr txBox="1">
            <a:spLocks noGrp="1"/>
          </p:cNvSpPr>
          <p:nvPr>
            <p:ph type="title" idx="23"/>
          </p:nvPr>
        </p:nvSpPr>
        <p:spPr>
          <a:xfrm>
            <a:off x="2621867" y="5055697"/>
            <a:ext cx="1734827" cy="240640"/>
          </a:xfrm>
          <a:prstGeom prst="rect">
            <a:avLst/>
          </a:prstGeom>
        </p:spPr>
        <p:txBody>
          <a:bodyPr spcFirstLastPara="1" wrap="square" lIns="91425" tIns="0" rIns="91425" bIns="0" anchor="ctr" anchorCtr="0">
            <a:noAutofit/>
          </a:bodyPr>
          <a:lstStyle>
            <a:lvl1pPr lvl="0" algn="r">
              <a:spcBef>
                <a:spcPts val="0"/>
              </a:spcBef>
              <a:spcAft>
                <a:spcPts val="0"/>
              </a:spcAft>
              <a:buNone/>
              <a:defRPr sz="996" b="0">
                <a:latin typeface="Nunito Sans"/>
                <a:ea typeface="Nunito Sans"/>
                <a:cs typeface="Nunito Sans"/>
                <a:sym typeface="Nunito Sans"/>
              </a:defRPr>
            </a:lvl1pPr>
            <a:lvl2pPr lvl="1" algn="r">
              <a:spcBef>
                <a:spcPts val="0"/>
              </a:spcBef>
              <a:spcAft>
                <a:spcPts val="0"/>
              </a:spcAft>
              <a:buNone/>
              <a:defRPr sz="1280">
                <a:latin typeface="Nunito Sans"/>
                <a:ea typeface="Nunito Sans"/>
                <a:cs typeface="Nunito Sans"/>
                <a:sym typeface="Nunito Sans"/>
              </a:defRPr>
            </a:lvl2pPr>
            <a:lvl3pPr lvl="2" algn="r">
              <a:spcBef>
                <a:spcPts val="0"/>
              </a:spcBef>
              <a:spcAft>
                <a:spcPts val="0"/>
              </a:spcAft>
              <a:buNone/>
              <a:defRPr sz="1280">
                <a:latin typeface="Nunito Sans"/>
                <a:ea typeface="Nunito Sans"/>
                <a:cs typeface="Nunito Sans"/>
                <a:sym typeface="Nunito Sans"/>
              </a:defRPr>
            </a:lvl3pPr>
            <a:lvl4pPr lvl="3" algn="r">
              <a:spcBef>
                <a:spcPts val="0"/>
              </a:spcBef>
              <a:spcAft>
                <a:spcPts val="0"/>
              </a:spcAft>
              <a:buNone/>
              <a:defRPr sz="1280">
                <a:latin typeface="Nunito Sans"/>
                <a:ea typeface="Nunito Sans"/>
                <a:cs typeface="Nunito Sans"/>
                <a:sym typeface="Nunito Sans"/>
              </a:defRPr>
            </a:lvl4pPr>
            <a:lvl5pPr lvl="4" algn="r">
              <a:spcBef>
                <a:spcPts val="0"/>
              </a:spcBef>
              <a:spcAft>
                <a:spcPts val="0"/>
              </a:spcAft>
              <a:buNone/>
              <a:defRPr sz="1280">
                <a:latin typeface="Nunito Sans"/>
                <a:ea typeface="Nunito Sans"/>
                <a:cs typeface="Nunito Sans"/>
                <a:sym typeface="Nunito Sans"/>
              </a:defRPr>
            </a:lvl5pPr>
            <a:lvl6pPr lvl="5" algn="r">
              <a:spcBef>
                <a:spcPts val="0"/>
              </a:spcBef>
              <a:spcAft>
                <a:spcPts val="0"/>
              </a:spcAft>
              <a:buNone/>
              <a:defRPr sz="1280">
                <a:latin typeface="Nunito Sans"/>
                <a:ea typeface="Nunito Sans"/>
                <a:cs typeface="Nunito Sans"/>
                <a:sym typeface="Nunito Sans"/>
              </a:defRPr>
            </a:lvl6pPr>
            <a:lvl7pPr lvl="6" algn="r">
              <a:spcBef>
                <a:spcPts val="0"/>
              </a:spcBef>
              <a:spcAft>
                <a:spcPts val="0"/>
              </a:spcAft>
              <a:buNone/>
              <a:defRPr sz="1280">
                <a:latin typeface="Nunito Sans"/>
                <a:ea typeface="Nunito Sans"/>
                <a:cs typeface="Nunito Sans"/>
                <a:sym typeface="Nunito Sans"/>
              </a:defRPr>
            </a:lvl7pPr>
            <a:lvl8pPr lvl="7" algn="r">
              <a:spcBef>
                <a:spcPts val="0"/>
              </a:spcBef>
              <a:spcAft>
                <a:spcPts val="0"/>
              </a:spcAft>
              <a:buNone/>
              <a:defRPr sz="1280">
                <a:latin typeface="Nunito Sans"/>
                <a:ea typeface="Nunito Sans"/>
                <a:cs typeface="Nunito Sans"/>
                <a:sym typeface="Nunito Sans"/>
              </a:defRPr>
            </a:lvl8pPr>
            <a:lvl9pPr lvl="8" algn="r">
              <a:spcBef>
                <a:spcPts val="0"/>
              </a:spcBef>
              <a:spcAft>
                <a:spcPts val="0"/>
              </a:spcAft>
              <a:buNone/>
              <a:defRPr sz="1280">
                <a:latin typeface="Nunito Sans"/>
                <a:ea typeface="Nunito Sans"/>
                <a:cs typeface="Nunito Sans"/>
                <a:sym typeface="Nunito Sans"/>
              </a:defRPr>
            </a:lvl9pPr>
          </a:lstStyle>
          <a:p>
            <a:endParaRPr/>
          </a:p>
        </p:txBody>
      </p:sp>
      <p:sp>
        <p:nvSpPr>
          <p:cNvPr id="305" name="Google Shape;305;p32"/>
          <p:cNvSpPr txBox="1">
            <a:spLocks noGrp="1"/>
          </p:cNvSpPr>
          <p:nvPr>
            <p:ph type="title" idx="24"/>
          </p:nvPr>
        </p:nvSpPr>
        <p:spPr>
          <a:xfrm>
            <a:off x="325120" y="5658984"/>
            <a:ext cx="1734827" cy="240640"/>
          </a:xfrm>
          <a:prstGeom prst="rect">
            <a:avLst/>
          </a:prstGeom>
        </p:spPr>
        <p:txBody>
          <a:bodyPr spcFirstLastPara="1" wrap="square" lIns="91425" tIns="0" rIns="91425" bIns="0" anchor="ctr" anchorCtr="0">
            <a:noAutofit/>
          </a:bodyPr>
          <a:lstStyle>
            <a:lvl1pPr lvl="0">
              <a:spcBef>
                <a:spcPts val="0"/>
              </a:spcBef>
              <a:spcAft>
                <a:spcPts val="0"/>
              </a:spcAft>
              <a:buNone/>
              <a:defRPr sz="996" b="0">
                <a:latin typeface="Nunito Sans"/>
                <a:ea typeface="Nunito Sans"/>
                <a:cs typeface="Nunito Sans"/>
                <a:sym typeface="Nunito Sans"/>
              </a:defRPr>
            </a:lvl1pPr>
            <a:lvl2pPr lvl="1">
              <a:spcBef>
                <a:spcPts val="0"/>
              </a:spcBef>
              <a:spcAft>
                <a:spcPts val="0"/>
              </a:spcAft>
              <a:buNone/>
              <a:defRPr sz="1280">
                <a:latin typeface="Nunito Sans"/>
                <a:ea typeface="Nunito Sans"/>
                <a:cs typeface="Nunito Sans"/>
                <a:sym typeface="Nunito Sans"/>
              </a:defRPr>
            </a:lvl2pPr>
            <a:lvl3pPr lvl="2">
              <a:spcBef>
                <a:spcPts val="0"/>
              </a:spcBef>
              <a:spcAft>
                <a:spcPts val="0"/>
              </a:spcAft>
              <a:buNone/>
              <a:defRPr sz="1280">
                <a:latin typeface="Nunito Sans"/>
                <a:ea typeface="Nunito Sans"/>
                <a:cs typeface="Nunito Sans"/>
                <a:sym typeface="Nunito Sans"/>
              </a:defRPr>
            </a:lvl3pPr>
            <a:lvl4pPr lvl="3">
              <a:spcBef>
                <a:spcPts val="0"/>
              </a:spcBef>
              <a:spcAft>
                <a:spcPts val="0"/>
              </a:spcAft>
              <a:buNone/>
              <a:defRPr sz="1280">
                <a:latin typeface="Nunito Sans"/>
                <a:ea typeface="Nunito Sans"/>
                <a:cs typeface="Nunito Sans"/>
                <a:sym typeface="Nunito Sans"/>
              </a:defRPr>
            </a:lvl4pPr>
            <a:lvl5pPr lvl="4">
              <a:spcBef>
                <a:spcPts val="0"/>
              </a:spcBef>
              <a:spcAft>
                <a:spcPts val="0"/>
              </a:spcAft>
              <a:buNone/>
              <a:defRPr sz="1280">
                <a:latin typeface="Nunito Sans"/>
                <a:ea typeface="Nunito Sans"/>
                <a:cs typeface="Nunito Sans"/>
                <a:sym typeface="Nunito Sans"/>
              </a:defRPr>
            </a:lvl5pPr>
            <a:lvl6pPr lvl="5">
              <a:spcBef>
                <a:spcPts val="0"/>
              </a:spcBef>
              <a:spcAft>
                <a:spcPts val="0"/>
              </a:spcAft>
              <a:buNone/>
              <a:defRPr sz="1280">
                <a:latin typeface="Nunito Sans"/>
                <a:ea typeface="Nunito Sans"/>
                <a:cs typeface="Nunito Sans"/>
                <a:sym typeface="Nunito Sans"/>
              </a:defRPr>
            </a:lvl6pPr>
            <a:lvl7pPr lvl="6">
              <a:spcBef>
                <a:spcPts val="0"/>
              </a:spcBef>
              <a:spcAft>
                <a:spcPts val="0"/>
              </a:spcAft>
              <a:buNone/>
              <a:defRPr sz="1280">
                <a:latin typeface="Nunito Sans"/>
                <a:ea typeface="Nunito Sans"/>
                <a:cs typeface="Nunito Sans"/>
                <a:sym typeface="Nunito Sans"/>
              </a:defRPr>
            </a:lvl7pPr>
            <a:lvl8pPr lvl="7">
              <a:spcBef>
                <a:spcPts val="0"/>
              </a:spcBef>
              <a:spcAft>
                <a:spcPts val="0"/>
              </a:spcAft>
              <a:buNone/>
              <a:defRPr sz="1280">
                <a:latin typeface="Nunito Sans"/>
                <a:ea typeface="Nunito Sans"/>
                <a:cs typeface="Nunito Sans"/>
                <a:sym typeface="Nunito Sans"/>
              </a:defRPr>
            </a:lvl8pPr>
            <a:lvl9pPr lvl="8">
              <a:spcBef>
                <a:spcPts val="0"/>
              </a:spcBef>
              <a:spcAft>
                <a:spcPts val="0"/>
              </a:spcAft>
              <a:buNone/>
              <a:defRPr sz="1280">
                <a:latin typeface="Nunito Sans"/>
                <a:ea typeface="Nunito Sans"/>
                <a:cs typeface="Nunito Sans"/>
                <a:sym typeface="Nunito Sans"/>
              </a:defRPr>
            </a:lvl9pPr>
          </a:lstStyle>
          <a:p>
            <a:endParaRPr/>
          </a:p>
        </p:txBody>
      </p:sp>
      <p:sp>
        <p:nvSpPr>
          <p:cNvPr id="306" name="Google Shape;306;p32"/>
          <p:cNvSpPr txBox="1">
            <a:spLocks noGrp="1"/>
          </p:cNvSpPr>
          <p:nvPr>
            <p:ph type="title" idx="25"/>
          </p:nvPr>
        </p:nvSpPr>
        <p:spPr>
          <a:xfrm>
            <a:off x="4486703" y="4452409"/>
            <a:ext cx="1734827" cy="240640"/>
          </a:xfrm>
          <a:prstGeom prst="rect">
            <a:avLst/>
          </a:prstGeom>
        </p:spPr>
        <p:txBody>
          <a:bodyPr spcFirstLastPara="1" wrap="square" lIns="91425" tIns="0" rIns="91425" bIns="0" anchor="ctr" anchorCtr="0">
            <a:noAutofit/>
          </a:bodyPr>
          <a:lstStyle>
            <a:lvl1pPr lvl="0">
              <a:spcBef>
                <a:spcPts val="0"/>
              </a:spcBef>
              <a:spcAft>
                <a:spcPts val="0"/>
              </a:spcAft>
              <a:buNone/>
              <a:defRPr sz="996" b="0">
                <a:latin typeface="Nunito Sans"/>
                <a:ea typeface="Nunito Sans"/>
                <a:cs typeface="Nunito Sans"/>
                <a:sym typeface="Nunito Sans"/>
              </a:defRPr>
            </a:lvl1pPr>
            <a:lvl2pPr lvl="1">
              <a:spcBef>
                <a:spcPts val="0"/>
              </a:spcBef>
              <a:spcAft>
                <a:spcPts val="0"/>
              </a:spcAft>
              <a:buNone/>
              <a:defRPr sz="1280">
                <a:latin typeface="Nunito Sans"/>
                <a:ea typeface="Nunito Sans"/>
                <a:cs typeface="Nunito Sans"/>
                <a:sym typeface="Nunito Sans"/>
              </a:defRPr>
            </a:lvl2pPr>
            <a:lvl3pPr lvl="2">
              <a:spcBef>
                <a:spcPts val="0"/>
              </a:spcBef>
              <a:spcAft>
                <a:spcPts val="0"/>
              </a:spcAft>
              <a:buNone/>
              <a:defRPr sz="1280">
                <a:latin typeface="Nunito Sans"/>
                <a:ea typeface="Nunito Sans"/>
                <a:cs typeface="Nunito Sans"/>
                <a:sym typeface="Nunito Sans"/>
              </a:defRPr>
            </a:lvl3pPr>
            <a:lvl4pPr lvl="3">
              <a:spcBef>
                <a:spcPts val="0"/>
              </a:spcBef>
              <a:spcAft>
                <a:spcPts val="0"/>
              </a:spcAft>
              <a:buNone/>
              <a:defRPr sz="1280">
                <a:latin typeface="Nunito Sans"/>
                <a:ea typeface="Nunito Sans"/>
                <a:cs typeface="Nunito Sans"/>
                <a:sym typeface="Nunito Sans"/>
              </a:defRPr>
            </a:lvl4pPr>
            <a:lvl5pPr lvl="4">
              <a:spcBef>
                <a:spcPts val="0"/>
              </a:spcBef>
              <a:spcAft>
                <a:spcPts val="0"/>
              </a:spcAft>
              <a:buNone/>
              <a:defRPr sz="1280">
                <a:latin typeface="Nunito Sans"/>
                <a:ea typeface="Nunito Sans"/>
                <a:cs typeface="Nunito Sans"/>
                <a:sym typeface="Nunito Sans"/>
              </a:defRPr>
            </a:lvl5pPr>
            <a:lvl6pPr lvl="5">
              <a:spcBef>
                <a:spcPts val="0"/>
              </a:spcBef>
              <a:spcAft>
                <a:spcPts val="0"/>
              </a:spcAft>
              <a:buNone/>
              <a:defRPr sz="1280">
                <a:latin typeface="Nunito Sans"/>
                <a:ea typeface="Nunito Sans"/>
                <a:cs typeface="Nunito Sans"/>
                <a:sym typeface="Nunito Sans"/>
              </a:defRPr>
            </a:lvl6pPr>
            <a:lvl7pPr lvl="6">
              <a:spcBef>
                <a:spcPts val="0"/>
              </a:spcBef>
              <a:spcAft>
                <a:spcPts val="0"/>
              </a:spcAft>
              <a:buNone/>
              <a:defRPr sz="1280">
                <a:latin typeface="Nunito Sans"/>
                <a:ea typeface="Nunito Sans"/>
                <a:cs typeface="Nunito Sans"/>
                <a:sym typeface="Nunito Sans"/>
              </a:defRPr>
            </a:lvl7pPr>
            <a:lvl8pPr lvl="7">
              <a:spcBef>
                <a:spcPts val="0"/>
              </a:spcBef>
              <a:spcAft>
                <a:spcPts val="0"/>
              </a:spcAft>
              <a:buNone/>
              <a:defRPr sz="1280">
                <a:latin typeface="Nunito Sans"/>
                <a:ea typeface="Nunito Sans"/>
                <a:cs typeface="Nunito Sans"/>
                <a:sym typeface="Nunito Sans"/>
              </a:defRPr>
            </a:lvl8pPr>
            <a:lvl9pPr lvl="8">
              <a:spcBef>
                <a:spcPts val="0"/>
              </a:spcBef>
              <a:spcAft>
                <a:spcPts val="0"/>
              </a:spcAft>
              <a:buNone/>
              <a:defRPr sz="1280">
                <a:latin typeface="Nunito Sans"/>
                <a:ea typeface="Nunito Sans"/>
                <a:cs typeface="Nunito Sans"/>
                <a:sym typeface="Nunito Sans"/>
              </a:defRPr>
            </a:lvl9pPr>
          </a:lstStyle>
          <a:p>
            <a:endParaRPr/>
          </a:p>
        </p:txBody>
      </p:sp>
      <p:sp>
        <p:nvSpPr>
          <p:cNvPr id="307" name="Google Shape;307;p32"/>
          <p:cNvSpPr txBox="1">
            <a:spLocks noGrp="1"/>
          </p:cNvSpPr>
          <p:nvPr>
            <p:ph type="title" idx="26"/>
          </p:nvPr>
        </p:nvSpPr>
        <p:spPr>
          <a:xfrm>
            <a:off x="4486703" y="5055697"/>
            <a:ext cx="1734827" cy="240640"/>
          </a:xfrm>
          <a:prstGeom prst="rect">
            <a:avLst/>
          </a:prstGeom>
        </p:spPr>
        <p:txBody>
          <a:bodyPr spcFirstLastPara="1" wrap="square" lIns="91425" tIns="0" rIns="91425" bIns="0" anchor="ctr" anchorCtr="0">
            <a:noAutofit/>
          </a:bodyPr>
          <a:lstStyle>
            <a:lvl1pPr lvl="0">
              <a:spcBef>
                <a:spcPts val="0"/>
              </a:spcBef>
              <a:spcAft>
                <a:spcPts val="0"/>
              </a:spcAft>
              <a:buNone/>
              <a:defRPr sz="996" b="0">
                <a:latin typeface="Nunito Sans"/>
                <a:ea typeface="Nunito Sans"/>
                <a:cs typeface="Nunito Sans"/>
                <a:sym typeface="Nunito Sans"/>
              </a:defRPr>
            </a:lvl1pPr>
            <a:lvl2pPr lvl="1">
              <a:spcBef>
                <a:spcPts val="0"/>
              </a:spcBef>
              <a:spcAft>
                <a:spcPts val="0"/>
              </a:spcAft>
              <a:buNone/>
              <a:defRPr sz="1280">
                <a:latin typeface="Nunito Sans"/>
                <a:ea typeface="Nunito Sans"/>
                <a:cs typeface="Nunito Sans"/>
                <a:sym typeface="Nunito Sans"/>
              </a:defRPr>
            </a:lvl2pPr>
            <a:lvl3pPr lvl="2">
              <a:spcBef>
                <a:spcPts val="0"/>
              </a:spcBef>
              <a:spcAft>
                <a:spcPts val="0"/>
              </a:spcAft>
              <a:buNone/>
              <a:defRPr sz="1280">
                <a:latin typeface="Nunito Sans"/>
                <a:ea typeface="Nunito Sans"/>
                <a:cs typeface="Nunito Sans"/>
                <a:sym typeface="Nunito Sans"/>
              </a:defRPr>
            </a:lvl3pPr>
            <a:lvl4pPr lvl="3">
              <a:spcBef>
                <a:spcPts val="0"/>
              </a:spcBef>
              <a:spcAft>
                <a:spcPts val="0"/>
              </a:spcAft>
              <a:buNone/>
              <a:defRPr sz="1280">
                <a:latin typeface="Nunito Sans"/>
                <a:ea typeface="Nunito Sans"/>
                <a:cs typeface="Nunito Sans"/>
                <a:sym typeface="Nunito Sans"/>
              </a:defRPr>
            </a:lvl4pPr>
            <a:lvl5pPr lvl="4">
              <a:spcBef>
                <a:spcPts val="0"/>
              </a:spcBef>
              <a:spcAft>
                <a:spcPts val="0"/>
              </a:spcAft>
              <a:buNone/>
              <a:defRPr sz="1280">
                <a:latin typeface="Nunito Sans"/>
                <a:ea typeface="Nunito Sans"/>
                <a:cs typeface="Nunito Sans"/>
                <a:sym typeface="Nunito Sans"/>
              </a:defRPr>
            </a:lvl5pPr>
            <a:lvl6pPr lvl="5">
              <a:spcBef>
                <a:spcPts val="0"/>
              </a:spcBef>
              <a:spcAft>
                <a:spcPts val="0"/>
              </a:spcAft>
              <a:buNone/>
              <a:defRPr sz="1280">
                <a:latin typeface="Nunito Sans"/>
                <a:ea typeface="Nunito Sans"/>
                <a:cs typeface="Nunito Sans"/>
                <a:sym typeface="Nunito Sans"/>
              </a:defRPr>
            </a:lvl6pPr>
            <a:lvl7pPr lvl="6">
              <a:spcBef>
                <a:spcPts val="0"/>
              </a:spcBef>
              <a:spcAft>
                <a:spcPts val="0"/>
              </a:spcAft>
              <a:buNone/>
              <a:defRPr sz="1280">
                <a:latin typeface="Nunito Sans"/>
                <a:ea typeface="Nunito Sans"/>
                <a:cs typeface="Nunito Sans"/>
                <a:sym typeface="Nunito Sans"/>
              </a:defRPr>
            </a:lvl7pPr>
            <a:lvl8pPr lvl="7">
              <a:spcBef>
                <a:spcPts val="0"/>
              </a:spcBef>
              <a:spcAft>
                <a:spcPts val="0"/>
              </a:spcAft>
              <a:buNone/>
              <a:defRPr sz="1280">
                <a:latin typeface="Nunito Sans"/>
                <a:ea typeface="Nunito Sans"/>
                <a:cs typeface="Nunito Sans"/>
                <a:sym typeface="Nunito Sans"/>
              </a:defRPr>
            </a:lvl8pPr>
            <a:lvl9pPr lvl="8">
              <a:spcBef>
                <a:spcPts val="0"/>
              </a:spcBef>
              <a:spcAft>
                <a:spcPts val="0"/>
              </a:spcAft>
              <a:buNone/>
              <a:defRPr sz="1280">
                <a:latin typeface="Nunito Sans"/>
                <a:ea typeface="Nunito Sans"/>
                <a:cs typeface="Nunito Sans"/>
                <a:sym typeface="Nunito Sans"/>
              </a:defRPr>
            </a:lvl9pPr>
          </a:lstStyle>
          <a:p>
            <a:endParaRPr/>
          </a:p>
        </p:txBody>
      </p:sp>
      <p:sp>
        <p:nvSpPr>
          <p:cNvPr id="308" name="Google Shape;308;p32"/>
          <p:cNvSpPr txBox="1">
            <a:spLocks noGrp="1"/>
          </p:cNvSpPr>
          <p:nvPr>
            <p:ph type="title" idx="27"/>
          </p:nvPr>
        </p:nvSpPr>
        <p:spPr>
          <a:xfrm>
            <a:off x="4486703" y="5658984"/>
            <a:ext cx="1734827" cy="240640"/>
          </a:xfrm>
          <a:prstGeom prst="rect">
            <a:avLst/>
          </a:prstGeom>
        </p:spPr>
        <p:txBody>
          <a:bodyPr spcFirstLastPara="1" wrap="square" lIns="91425" tIns="0" rIns="91425" bIns="0" anchor="ctr" anchorCtr="0">
            <a:noAutofit/>
          </a:bodyPr>
          <a:lstStyle>
            <a:lvl1pPr lvl="0">
              <a:spcBef>
                <a:spcPts val="0"/>
              </a:spcBef>
              <a:spcAft>
                <a:spcPts val="0"/>
              </a:spcAft>
              <a:buNone/>
              <a:defRPr sz="996" b="0">
                <a:latin typeface="Nunito Sans"/>
                <a:ea typeface="Nunito Sans"/>
                <a:cs typeface="Nunito Sans"/>
                <a:sym typeface="Nunito Sans"/>
              </a:defRPr>
            </a:lvl1pPr>
            <a:lvl2pPr lvl="1">
              <a:spcBef>
                <a:spcPts val="0"/>
              </a:spcBef>
              <a:spcAft>
                <a:spcPts val="0"/>
              </a:spcAft>
              <a:buNone/>
              <a:defRPr sz="1280">
                <a:latin typeface="Nunito Sans"/>
                <a:ea typeface="Nunito Sans"/>
                <a:cs typeface="Nunito Sans"/>
                <a:sym typeface="Nunito Sans"/>
              </a:defRPr>
            </a:lvl2pPr>
            <a:lvl3pPr lvl="2">
              <a:spcBef>
                <a:spcPts val="0"/>
              </a:spcBef>
              <a:spcAft>
                <a:spcPts val="0"/>
              </a:spcAft>
              <a:buNone/>
              <a:defRPr sz="1280">
                <a:latin typeface="Nunito Sans"/>
                <a:ea typeface="Nunito Sans"/>
                <a:cs typeface="Nunito Sans"/>
                <a:sym typeface="Nunito Sans"/>
              </a:defRPr>
            </a:lvl3pPr>
            <a:lvl4pPr lvl="3">
              <a:spcBef>
                <a:spcPts val="0"/>
              </a:spcBef>
              <a:spcAft>
                <a:spcPts val="0"/>
              </a:spcAft>
              <a:buNone/>
              <a:defRPr sz="1280">
                <a:latin typeface="Nunito Sans"/>
                <a:ea typeface="Nunito Sans"/>
                <a:cs typeface="Nunito Sans"/>
                <a:sym typeface="Nunito Sans"/>
              </a:defRPr>
            </a:lvl4pPr>
            <a:lvl5pPr lvl="4">
              <a:spcBef>
                <a:spcPts val="0"/>
              </a:spcBef>
              <a:spcAft>
                <a:spcPts val="0"/>
              </a:spcAft>
              <a:buNone/>
              <a:defRPr sz="1280">
                <a:latin typeface="Nunito Sans"/>
                <a:ea typeface="Nunito Sans"/>
                <a:cs typeface="Nunito Sans"/>
                <a:sym typeface="Nunito Sans"/>
              </a:defRPr>
            </a:lvl5pPr>
            <a:lvl6pPr lvl="5">
              <a:spcBef>
                <a:spcPts val="0"/>
              </a:spcBef>
              <a:spcAft>
                <a:spcPts val="0"/>
              </a:spcAft>
              <a:buNone/>
              <a:defRPr sz="1280">
                <a:latin typeface="Nunito Sans"/>
                <a:ea typeface="Nunito Sans"/>
                <a:cs typeface="Nunito Sans"/>
                <a:sym typeface="Nunito Sans"/>
              </a:defRPr>
            </a:lvl6pPr>
            <a:lvl7pPr lvl="6">
              <a:spcBef>
                <a:spcPts val="0"/>
              </a:spcBef>
              <a:spcAft>
                <a:spcPts val="0"/>
              </a:spcAft>
              <a:buNone/>
              <a:defRPr sz="1280">
                <a:latin typeface="Nunito Sans"/>
                <a:ea typeface="Nunito Sans"/>
                <a:cs typeface="Nunito Sans"/>
                <a:sym typeface="Nunito Sans"/>
              </a:defRPr>
            </a:lvl7pPr>
            <a:lvl8pPr lvl="7">
              <a:spcBef>
                <a:spcPts val="0"/>
              </a:spcBef>
              <a:spcAft>
                <a:spcPts val="0"/>
              </a:spcAft>
              <a:buNone/>
              <a:defRPr sz="1280">
                <a:latin typeface="Nunito Sans"/>
                <a:ea typeface="Nunito Sans"/>
                <a:cs typeface="Nunito Sans"/>
                <a:sym typeface="Nunito Sans"/>
              </a:defRPr>
            </a:lvl8pPr>
            <a:lvl9pPr lvl="8">
              <a:spcBef>
                <a:spcPts val="0"/>
              </a:spcBef>
              <a:spcAft>
                <a:spcPts val="0"/>
              </a:spcAft>
              <a:buNone/>
              <a:defRPr sz="1280">
                <a:latin typeface="Nunito Sans"/>
                <a:ea typeface="Nunito Sans"/>
                <a:cs typeface="Nunito Sans"/>
                <a:sym typeface="Nunito Sans"/>
              </a:defRPr>
            </a:lvl9pPr>
          </a:lstStyle>
          <a:p>
            <a:endParaRPr/>
          </a:p>
        </p:txBody>
      </p:sp>
      <p:sp>
        <p:nvSpPr>
          <p:cNvPr id="309" name="Google Shape;309;p32"/>
          <p:cNvSpPr txBox="1">
            <a:spLocks noGrp="1"/>
          </p:cNvSpPr>
          <p:nvPr>
            <p:ph type="subTitle" idx="28"/>
          </p:nvPr>
        </p:nvSpPr>
        <p:spPr>
          <a:xfrm>
            <a:off x="325120" y="9102744"/>
            <a:ext cx="1586773" cy="590507"/>
          </a:xfrm>
          <a:prstGeom prst="rect">
            <a:avLst/>
          </a:prstGeom>
        </p:spPr>
        <p:txBody>
          <a:bodyPr spcFirstLastPara="1" wrap="square" lIns="91425" tIns="91425" rIns="91425" bIns="91425" anchor="t" anchorCtr="0">
            <a:noAutofit/>
          </a:bodyPr>
          <a:lstStyle>
            <a:lvl1pPr lvl="0">
              <a:spcBef>
                <a:spcPts val="0"/>
              </a:spcBef>
              <a:spcAft>
                <a:spcPts val="0"/>
              </a:spcAft>
              <a:buNone/>
              <a:defRPr sz="996">
                <a:solidFill>
                  <a:schemeClr val="accent5"/>
                </a:solidFill>
                <a:latin typeface="Nunito Sans"/>
                <a:ea typeface="Nunito Sans"/>
                <a:cs typeface="Nunito Sans"/>
                <a:sym typeface="Nunito Sans"/>
              </a:defRPr>
            </a:lvl1pPr>
            <a:lvl2pPr lvl="1">
              <a:spcBef>
                <a:spcPts val="0"/>
              </a:spcBef>
              <a:spcAft>
                <a:spcPts val="0"/>
              </a:spcAft>
              <a:buSzPts val="700"/>
              <a:buFont typeface="Nunito Sans"/>
              <a:buNone/>
              <a:defRPr sz="996">
                <a:latin typeface="Nunito Sans"/>
                <a:ea typeface="Nunito Sans"/>
                <a:cs typeface="Nunito Sans"/>
                <a:sym typeface="Nunito Sans"/>
              </a:defRPr>
            </a:lvl2pPr>
            <a:lvl3pPr lvl="2">
              <a:spcBef>
                <a:spcPts val="0"/>
              </a:spcBef>
              <a:spcAft>
                <a:spcPts val="0"/>
              </a:spcAft>
              <a:buSzPts val="700"/>
              <a:buFont typeface="Nunito Sans"/>
              <a:buNone/>
              <a:defRPr sz="996">
                <a:latin typeface="Nunito Sans"/>
                <a:ea typeface="Nunito Sans"/>
                <a:cs typeface="Nunito Sans"/>
                <a:sym typeface="Nunito Sans"/>
              </a:defRPr>
            </a:lvl3pPr>
            <a:lvl4pPr lvl="3">
              <a:spcBef>
                <a:spcPts val="0"/>
              </a:spcBef>
              <a:spcAft>
                <a:spcPts val="0"/>
              </a:spcAft>
              <a:buSzPts val="700"/>
              <a:buFont typeface="Nunito Sans"/>
              <a:buNone/>
              <a:defRPr sz="996">
                <a:latin typeface="Nunito Sans"/>
                <a:ea typeface="Nunito Sans"/>
                <a:cs typeface="Nunito Sans"/>
                <a:sym typeface="Nunito Sans"/>
              </a:defRPr>
            </a:lvl4pPr>
            <a:lvl5pPr lvl="4">
              <a:spcBef>
                <a:spcPts val="0"/>
              </a:spcBef>
              <a:spcAft>
                <a:spcPts val="0"/>
              </a:spcAft>
              <a:buSzPts val="700"/>
              <a:buFont typeface="Nunito Sans"/>
              <a:buNone/>
              <a:defRPr sz="996">
                <a:latin typeface="Nunito Sans"/>
                <a:ea typeface="Nunito Sans"/>
                <a:cs typeface="Nunito Sans"/>
                <a:sym typeface="Nunito Sans"/>
              </a:defRPr>
            </a:lvl5pPr>
            <a:lvl6pPr lvl="5">
              <a:spcBef>
                <a:spcPts val="0"/>
              </a:spcBef>
              <a:spcAft>
                <a:spcPts val="0"/>
              </a:spcAft>
              <a:buSzPts val="700"/>
              <a:buFont typeface="Nunito Sans"/>
              <a:buNone/>
              <a:defRPr sz="996">
                <a:latin typeface="Nunito Sans"/>
                <a:ea typeface="Nunito Sans"/>
                <a:cs typeface="Nunito Sans"/>
                <a:sym typeface="Nunito Sans"/>
              </a:defRPr>
            </a:lvl6pPr>
            <a:lvl7pPr lvl="6">
              <a:spcBef>
                <a:spcPts val="0"/>
              </a:spcBef>
              <a:spcAft>
                <a:spcPts val="0"/>
              </a:spcAft>
              <a:buSzPts val="700"/>
              <a:buFont typeface="Nunito Sans"/>
              <a:buNone/>
              <a:defRPr sz="996">
                <a:latin typeface="Nunito Sans"/>
                <a:ea typeface="Nunito Sans"/>
                <a:cs typeface="Nunito Sans"/>
                <a:sym typeface="Nunito Sans"/>
              </a:defRPr>
            </a:lvl7pPr>
            <a:lvl8pPr lvl="7">
              <a:spcBef>
                <a:spcPts val="0"/>
              </a:spcBef>
              <a:spcAft>
                <a:spcPts val="0"/>
              </a:spcAft>
              <a:buSzPts val="700"/>
              <a:buFont typeface="Nunito Sans"/>
              <a:buNone/>
              <a:defRPr sz="996">
                <a:latin typeface="Nunito Sans"/>
                <a:ea typeface="Nunito Sans"/>
                <a:cs typeface="Nunito Sans"/>
                <a:sym typeface="Nunito Sans"/>
              </a:defRPr>
            </a:lvl8pPr>
            <a:lvl9pPr lvl="8">
              <a:spcBef>
                <a:spcPts val="0"/>
              </a:spcBef>
              <a:spcAft>
                <a:spcPts val="0"/>
              </a:spcAft>
              <a:buSzPts val="700"/>
              <a:buFont typeface="Nunito Sans"/>
              <a:buNone/>
              <a:defRPr sz="996">
                <a:latin typeface="Nunito Sans"/>
                <a:ea typeface="Nunito Sans"/>
                <a:cs typeface="Nunito Sans"/>
                <a:sym typeface="Nunito Sans"/>
              </a:defRPr>
            </a:lvl9pPr>
          </a:lstStyle>
          <a:p>
            <a:endParaRPr/>
          </a:p>
        </p:txBody>
      </p:sp>
    </p:spTree>
    <p:extLst>
      <p:ext uri="{BB962C8B-B14F-4D97-AF65-F5344CB8AC3E}">
        <p14:creationId xmlns:p14="http://schemas.microsoft.com/office/powerpoint/2010/main" val="1971011764"/>
      </p:ext>
    </p:extLst>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matchingName="Four big ideas - Alt 1">
  <p:cSld name="Four big ideas - Alt 1">
    <p:spTree>
      <p:nvGrpSpPr>
        <p:cNvPr id="1" name="Shape 310"/>
        <p:cNvGrpSpPr/>
        <p:nvPr/>
      </p:nvGrpSpPr>
      <p:grpSpPr>
        <a:xfrm>
          <a:off x="0" y="0"/>
          <a:ext cx="0" cy="0"/>
          <a:chOff x="0" y="0"/>
          <a:chExt cx="0" cy="0"/>
        </a:xfrm>
      </p:grpSpPr>
      <p:sp>
        <p:nvSpPr>
          <p:cNvPr id="311" name="Google Shape;311;p33"/>
          <p:cNvSpPr txBox="1">
            <a:spLocks noGrp="1"/>
          </p:cNvSpPr>
          <p:nvPr>
            <p:ph type="subTitle" idx="1"/>
          </p:nvPr>
        </p:nvSpPr>
        <p:spPr>
          <a:xfrm>
            <a:off x="325120" y="3550531"/>
            <a:ext cx="2900053" cy="658773"/>
          </a:xfrm>
          <a:prstGeom prst="rect">
            <a:avLst/>
          </a:prstGeom>
        </p:spPr>
        <p:txBody>
          <a:bodyPr spcFirstLastPara="1" wrap="square" lIns="182875" tIns="0" rIns="182875" bIns="0" anchor="ctr" anchorCtr="0">
            <a:noAutofit/>
          </a:bodyPr>
          <a:lstStyle>
            <a:lvl1pPr lvl="0">
              <a:lnSpc>
                <a:spcPct val="90000"/>
              </a:lnSpc>
              <a:spcBef>
                <a:spcPts val="0"/>
              </a:spcBef>
              <a:spcAft>
                <a:spcPts val="0"/>
              </a:spcAft>
              <a:buClr>
                <a:schemeClr val="dk2"/>
              </a:buClr>
              <a:buSzPts val="900"/>
              <a:buFont typeface="Poppins SemiBold"/>
              <a:buNone/>
              <a:defRPr sz="1280">
                <a:solidFill>
                  <a:schemeClr val="dk2"/>
                </a:solidFill>
                <a:latin typeface="Poppins SemiBold"/>
                <a:ea typeface="Poppins SemiBold"/>
                <a:cs typeface="Poppins SemiBold"/>
                <a:sym typeface="Poppins SemiBold"/>
              </a:defRPr>
            </a:lvl1pPr>
            <a:lvl2pPr lvl="1">
              <a:spcBef>
                <a:spcPts val="0"/>
              </a:spcBef>
              <a:spcAft>
                <a:spcPts val="0"/>
              </a:spcAft>
              <a:buClr>
                <a:schemeClr val="dk2"/>
              </a:buClr>
              <a:buSzPts val="900"/>
              <a:buFont typeface="Poppins SemiBold"/>
              <a:buNone/>
              <a:defRPr sz="1280">
                <a:solidFill>
                  <a:schemeClr val="dk2"/>
                </a:solidFill>
                <a:latin typeface="Poppins SemiBold"/>
                <a:ea typeface="Poppins SemiBold"/>
                <a:cs typeface="Poppins SemiBold"/>
                <a:sym typeface="Poppins SemiBold"/>
              </a:defRPr>
            </a:lvl2pPr>
            <a:lvl3pPr lvl="2">
              <a:spcBef>
                <a:spcPts val="0"/>
              </a:spcBef>
              <a:spcAft>
                <a:spcPts val="0"/>
              </a:spcAft>
              <a:buClr>
                <a:schemeClr val="dk2"/>
              </a:buClr>
              <a:buSzPts val="900"/>
              <a:buFont typeface="Poppins SemiBold"/>
              <a:buNone/>
              <a:defRPr sz="1280">
                <a:solidFill>
                  <a:schemeClr val="dk2"/>
                </a:solidFill>
                <a:latin typeface="Poppins SemiBold"/>
                <a:ea typeface="Poppins SemiBold"/>
                <a:cs typeface="Poppins SemiBold"/>
                <a:sym typeface="Poppins SemiBold"/>
              </a:defRPr>
            </a:lvl3pPr>
            <a:lvl4pPr lvl="3">
              <a:spcBef>
                <a:spcPts val="0"/>
              </a:spcBef>
              <a:spcAft>
                <a:spcPts val="0"/>
              </a:spcAft>
              <a:buClr>
                <a:schemeClr val="dk2"/>
              </a:buClr>
              <a:buSzPts val="900"/>
              <a:buFont typeface="Poppins SemiBold"/>
              <a:buNone/>
              <a:defRPr sz="1280">
                <a:solidFill>
                  <a:schemeClr val="dk2"/>
                </a:solidFill>
                <a:latin typeface="Poppins SemiBold"/>
                <a:ea typeface="Poppins SemiBold"/>
                <a:cs typeface="Poppins SemiBold"/>
                <a:sym typeface="Poppins SemiBold"/>
              </a:defRPr>
            </a:lvl4pPr>
            <a:lvl5pPr lvl="4">
              <a:spcBef>
                <a:spcPts val="0"/>
              </a:spcBef>
              <a:spcAft>
                <a:spcPts val="0"/>
              </a:spcAft>
              <a:buClr>
                <a:schemeClr val="dk2"/>
              </a:buClr>
              <a:buSzPts val="900"/>
              <a:buFont typeface="Poppins SemiBold"/>
              <a:buNone/>
              <a:defRPr sz="1280">
                <a:solidFill>
                  <a:schemeClr val="dk2"/>
                </a:solidFill>
                <a:latin typeface="Poppins SemiBold"/>
                <a:ea typeface="Poppins SemiBold"/>
                <a:cs typeface="Poppins SemiBold"/>
                <a:sym typeface="Poppins SemiBold"/>
              </a:defRPr>
            </a:lvl5pPr>
            <a:lvl6pPr lvl="5">
              <a:spcBef>
                <a:spcPts val="0"/>
              </a:spcBef>
              <a:spcAft>
                <a:spcPts val="0"/>
              </a:spcAft>
              <a:buClr>
                <a:schemeClr val="dk2"/>
              </a:buClr>
              <a:buSzPts val="900"/>
              <a:buFont typeface="Poppins SemiBold"/>
              <a:buNone/>
              <a:defRPr sz="1280">
                <a:solidFill>
                  <a:schemeClr val="dk2"/>
                </a:solidFill>
                <a:latin typeface="Poppins SemiBold"/>
                <a:ea typeface="Poppins SemiBold"/>
                <a:cs typeface="Poppins SemiBold"/>
                <a:sym typeface="Poppins SemiBold"/>
              </a:defRPr>
            </a:lvl6pPr>
            <a:lvl7pPr lvl="6">
              <a:spcBef>
                <a:spcPts val="0"/>
              </a:spcBef>
              <a:spcAft>
                <a:spcPts val="0"/>
              </a:spcAft>
              <a:buClr>
                <a:schemeClr val="dk2"/>
              </a:buClr>
              <a:buSzPts val="900"/>
              <a:buFont typeface="Poppins SemiBold"/>
              <a:buNone/>
              <a:defRPr sz="1280">
                <a:solidFill>
                  <a:schemeClr val="dk2"/>
                </a:solidFill>
                <a:latin typeface="Poppins SemiBold"/>
                <a:ea typeface="Poppins SemiBold"/>
                <a:cs typeface="Poppins SemiBold"/>
                <a:sym typeface="Poppins SemiBold"/>
              </a:defRPr>
            </a:lvl7pPr>
            <a:lvl8pPr lvl="7">
              <a:spcBef>
                <a:spcPts val="0"/>
              </a:spcBef>
              <a:spcAft>
                <a:spcPts val="0"/>
              </a:spcAft>
              <a:buClr>
                <a:schemeClr val="dk2"/>
              </a:buClr>
              <a:buSzPts val="900"/>
              <a:buFont typeface="Poppins SemiBold"/>
              <a:buNone/>
              <a:defRPr sz="1280">
                <a:solidFill>
                  <a:schemeClr val="dk2"/>
                </a:solidFill>
                <a:latin typeface="Poppins SemiBold"/>
                <a:ea typeface="Poppins SemiBold"/>
                <a:cs typeface="Poppins SemiBold"/>
                <a:sym typeface="Poppins SemiBold"/>
              </a:defRPr>
            </a:lvl8pPr>
            <a:lvl9pPr lvl="8">
              <a:spcBef>
                <a:spcPts val="0"/>
              </a:spcBef>
              <a:spcAft>
                <a:spcPts val="0"/>
              </a:spcAft>
              <a:buClr>
                <a:schemeClr val="dk2"/>
              </a:buClr>
              <a:buSzPts val="900"/>
              <a:buFont typeface="Poppins SemiBold"/>
              <a:buNone/>
              <a:defRPr sz="1280">
                <a:solidFill>
                  <a:schemeClr val="dk2"/>
                </a:solidFill>
                <a:latin typeface="Poppins SemiBold"/>
                <a:ea typeface="Poppins SemiBold"/>
                <a:cs typeface="Poppins SemiBold"/>
                <a:sym typeface="Poppins SemiBold"/>
              </a:defRPr>
            </a:lvl9pPr>
          </a:lstStyle>
          <a:p>
            <a:endParaRPr/>
          </a:p>
        </p:txBody>
      </p:sp>
      <p:sp>
        <p:nvSpPr>
          <p:cNvPr id="312" name="Google Shape;312;p33"/>
          <p:cNvSpPr txBox="1">
            <a:spLocks noGrp="1"/>
          </p:cNvSpPr>
          <p:nvPr>
            <p:ph type="subTitle" idx="2"/>
          </p:nvPr>
        </p:nvSpPr>
        <p:spPr>
          <a:xfrm>
            <a:off x="3447040" y="3550531"/>
            <a:ext cx="2931627" cy="658773"/>
          </a:xfrm>
          <a:prstGeom prst="rect">
            <a:avLst/>
          </a:prstGeom>
        </p:spPr>
        <p:txBody>
          <a:bodyPr spcFirstLastPara="1" wrap="square" lIns="182875" tIns="0" rIns="182875" bIns="0" anchor="ctr" anchorCtr="0">
            <a:noAutofit/>
          </a:bodyPr>
          <a:lstStyle>
            <a:lvl1pPr lvl="0">
              <a:lnSpc>
                <a:spcPct val="90000"/>
              </a:lnSpc>
              <a:spcBef>
                <a:spcPts val="0"/>
              </a:spcBef>
              <a:spcAft>
                <a:spcPts val="0"/>
              </a:spcAft>
              <a:buClr>
                <a:schemeClr val="dk2"/>
              </a:buClr>
              <a:buSzPts val="900"/>
              <a:buFont typeface="Poppins SemiBold"/>
              <a:buNone/>
              <a:defRPr sz="1280">
                <a:solidFill>
                  <a:schemeClr val="dk2"/>
                </a:solidFill>
                <a:latin typeface="Poppins SemiBold"/>
                <a:ea typeface="Poppins SemiBold"/>
                <a:cs typeface="Poppins SemiBold"/>
                <a:sym typeface="Poppins SemiBold"/>
              </a:defRPr>
            </a:lvl1pPr>
            <a:lvl2pPr lvl="1">
              <a:spcBef>
                <a:spcPts val="0"/>
              </a:spcBef>
              <a:spcAft>
                <a:spcPts val="0"/>
              </a:spcAft>
              <a:buClr>
                <a:schemeClr val="dk2"/>
              </a:buClr>
              <a:buSzPts val="900"/>
              <a:buFont typeface="Poppins SemiBold"/>
              <a:buNone/>
              <a:defRPr sz="1280">
                <a:solidFill>
                  <a:schemeClr val="dk2"/>
                </a:solidFill>
                <a:latin typeface="Poppins SemiBold"/>
                <a:ea typeface="Poppins SemiBold"/>
                <a:cs typeface="Poppins SemiBold"/>
                <a:sym typeface="Poppins SemiBold"/>
              </a:defRPr>
            </a:lvl2pPr>
            <a:lvl3pPr lvl="2">
              <a:spcBef>
                <a:spcPts val="0"/>
              </a:spcBef>
              <a:spcAft>
                <a:spcPts val="0"/>
              </a:spcAft>
              <a:buClr>
                <a:schemeClr val="dk2"/>
              </a:buClr>
              <a:buSzPts val="900"/>
              <a:buFont typeface="Poppins SemiBold"/>
              <a:buNone/>
              <a:defRPr sz="1280">
                <a:solidFill>
                  <a:schemeClr val="dk2"/>
                </a:solidFill>
                <a:latin typeface="Poppins SemiBold"/>
                <a:ea typeface="Poppins SemiBold"/>
                <a:cs typeface="Poppins SemiBold"/>
                <a:sym typeface="Poppins SemiBold"/>
              </a:defRPr>
            </a:lvl3pPr>
            <a:lvl4pPr lvl="3">
              <a:spcBef>
                <a:spcPts val="0"/>
              </a:spcBef>
              <a:spcAft>
                <a:spcPts val="0"/>
              </a:spcAft>
              <a:buClr>
                <a:schemeClr val="dk2"/>
              </a:buClr>
              <a:buSzPts val="900"/>
              <a:buFont typeface="Poppins SemiBold"/>
              <a:buNone/>
              <a:defRPr sz="1280">
                <a:solidFill>
                  <a:schemeClr val="dk2"/>
                </a:solidFill>
                <a:latin typeface="Poppins SemiBold"/>
                <a:ea typeface="Poppins SemiBold"/>
                <a:cs typeface="Poppins SemiBold"/>
                <a:sym typeface="Poppins SemiBold"/>
              </a:defRPr>
            </a:lvl4pPr>
            <a:lvl5pPr lvl="4">
              <a:spcBef>
                <a:spcPts val="0"/>
              </a:spcBef>
              <a:spcAft>
                <a:spcPts val="0"/>
              </a:spcAft>
              <a:buClr>
                <a:schemeClr val="dk2"/>
              </a:buClr>
              <a:buSzPts val="900"/>
              <a:buFont typeface="Poppins SemiBold"/>
              <a:buNone/>
              <a:defRPr sz="1280">
                <a:solidFill>
                  <a:schemeClr val="dk2"/>
                </a:solidFill>
                <a:latin typeface="Poppins SemiBold"/>
                <a:ea typeface="Poppins SemiBold"/>
                <a:cs typeface="Poppins SemiBold"/>
                <a:sym typeface="Poppins SemiBold"/>
              </a:defRPr>
            </a:lvl5pPr>
            <a:lvl6pPr lvl="5">
              <a:spcBef>
                <a:spcPts val="0"/>
              </a:spcBef>
              <a:spcAft>
                <a:spcPts val="0"/>
              </a:spcAft>
              <a:buClr>
                <a:schemeClr val="dk2"/>
              </a:buClr>
              <a:buSzPts val="900"/>
              <a:buFont typeface="Poppins SemiBold"/>
              <a:buNone/>
              <a:defRPr sz="1280">
                <a:solidFill>
                  <a:schemeClr val="dk2"/>
                </a:solidFill>
                <a:latin typeface="Poppins SemiBold"/>
                <a:ea typeface="Poppins SemiBold"/>
                <a:cs typeface="Poppins SemiBold"/>
                <a:sym typeface="Poppins SemiBold"/>
              </a:defRPr>
            </a:lvl6pPr>
            <a:lvl7pPr lvl="6">
              <a:spcBef>
                <a:spcPts val="0"/>
              </a:spcBef>
              <a:spcAft>
                <a:spcPts val="0"/>
              </a:spcAft>
              <a:buClr>
                <a:schemeClr val="dk2"/>
              </a:buClr>
              <a:buSzPts val="900"/>
              <a:buFont typeface="Poppins SemiBold"/>
              <a:buNone/>
              <a:defRPr sz="1280">
                <a:solidFill>
                  <a:schemeClr val="dk2"/>
                </a:solidFill>
                <a:latin typeface="Poppins SemiBold"/>
                <a:ea typeface="Poppins SemiBold"/>
                <a:cs typeface="Poppins SemiBold"/>
                <a:sym typeface="Poppins SemiBold"/>
              </a:defRPr>
            </a:lvl7pPr>
            <a:lvl8pPr lvl="7">
              <a:spcBef>
                <a:spcPts val="0"/>
              </a:spcBef>
              <a:spcAft>
                <a:spcPts val="0"/>
              </a:spcAft>
              <a:buClr>
                <a:schemeClr val="dk2"/>
              </a:buClr>
              <a:buSzPts val="900"/>
              <a:buFont typeface="Poppins SemiBold"/>
              <a:buNone/>
              <a:defRPr sz="1280">
                <a:solidFill>
                  <a:schemeClr val="dk2"/>
                </a:solidFill>
                <a:latin typeface="Poppins SemiBold"/>
                <a:ea typeface="Poppins SemiBold"/>
                <a:cs typeface="Poppins SemiBold"/>
                <a:sym typeface="Poppins SemiBold"/>
              </a:defRPr>
            </a:lvl8pPr>
            <a:lvl9pPr lvl="8">
              <a:spcBef>
                <a:spcPts val="0"/>
              </a:spcBef>
              <a:spcAft>
                <a:spcPts val="0"/>
              </a:spcAft>
              <a:buClr>
                <a:schemeClr val="dk2"/>
              </a:buClr>
              <a:buSzPts val="900"/>
              <a:buFont typeface="Poppins SemiBold"/>
              <a:buNone/>
              <a:defRPr sz="1280">
                <a:solidFill>
                  <a:schemeClr val="dk2"/>
                </a:solidFill>
                <a:latin typeface="Poppins SemiBold"/>
                <a:ea typeface="Poppins SemiBold"/>
                <a:cs typeface="Poppins SemiBold"/>
                <a:sym typeface="Poppins SemiBold"/>
              </a:defRPr>
            </a:lvl9pPr>
          </a:lstStyle>
          <a:p>
            <a:endParaRPr/>
          </a:p>
        </p:txBody>
      </p:sp>
      <p:sp>
        <p:nvSpPr>
          <p:cNvPr id="313" name="Google Shape;313;p33"/>
          <p:cNvSpPr txBox="1">
            <a:spLocks noGrp="1"/>
          </p:cNvSpPr>
          <p:nvPr>
            <p:ph type="subTitle" idx="3"/>
          </p:nvPr>
        </p:nvSpPr>
        <p:spPr>
          <a:xfrm>
            <a:off x="9687680" y="3550531"/>
            <a:ext cx="2900053" cy="658773"/>
          </a:xfrm>
          <a:prstGeom prst="rect">
            <a:avLst/>
          </a:prstGeom>
        </p:spPr>
        <p:txBody>
          <a:bodyPr spcFirstLastPara="1" wrap="square" lIns="182875" tIns="0" rIns="182875" bIns="0" anchor="ctr" anchorCtr="0">
            <a:noAutofit/>
          </a:bodyPr>
          <a:lstStyle>
            <a:lvl1pPr lvl="0">
              <a:lnSpc>
                <a:spcPct val="90000"/>
              </a:lnSpc>
              <a:spcBef>
                <a:spcPts val="0"/>
              </a:spcBef>
              <a:spcAft>
                <a:spcPts val="0"/>
              </a:spcAft>
              <a:buClr>
                <a:schemeClr val="dk2"/>
              </a:buClr>
              <a:buSzPts val="900"/>
              <a:buFont typeface="Poppins SemiBold"/>
              <a:buNone/>
              <a:defRPr sz="1280">
                <a:solidFill>
                  <a:schemeClr val="dk2"/>
                </a:solidFill>
                <a:latin typeface="Poppins SemiBold"/>
                <a:ea typeface="Poppins SemiBold"/>
                <a:cs typeface="Poppins SemiBold"/>
                <a:sym typeface="Poppins SemiBold"/>
              </a:defRPr>
            </a:lvl1pPr>
            <a:lvl2pPr lvl="1">
              <a:spcBef>
                <a:spcPts val="0"/>
              </a:spcBef>
              <a:spcAft>
                <a:spcPts val="0"/>
              </a:spcAft>
              <a:buClr>
                <a:schemeClr val="dk2"/>
              </a:buClr>
              <a:buSzPts val="900"/>
              <a:buFont typeface="Poppins SemiBold"/>
              <a:buNone/>
              <a:defRPr sz="1280">
                <a:solidFill>
                  <a:schemeClr val="dk2"/>
                </a:solidFill>
                <a:latin typeface="Poppins SemiBold"/>
                <a:ea typeface="Poppins SemiBold"/>
                <a:cs typeface="Poppins SemiBold"/>
                <a:sym typeface="Poppins SemiBold"/>
              </a:defRPr>
            </a:lvl2pPr>
            <a:lvl3pPr lvl="2">
              <a:spcBef>
                <a:spcPts val="0"/>
              </a:spcBef>
              <a:spcAft>
                <a:spcPts val="0"/>
              </a:spcAft>
              <a:buClr>
                <a:schemeClr val="dk2"/>
              </a:buClr>
              <a:buSzPts val="900"/>
              <a:buFont typeface="Poppins SemiBold"/>
              <a:buNone/>
              <a:defRPr sz="1280">
                <a:solidFill>
                  <a:schemeClr val="dk2"/>
                </a:solidFill>
                <a:latin typeface="Poppins SemiBold"/>
                <a:ea typeface="Poppins SemiBold"/>
                <a:cs typeface="Poppins SemiBold"/>
                <a:sym typeface="Poppins SemiBold"/>
              </a:defRPr>
            </a:lvl3pPr>
            <a:lvl4pPr lvl="3">
              <a:spcBef>
                <a:spcPts val="0"/>
              </a:spcBef>
              <a:spcAft>
                <a:spcPts val="0"/>
              </a:spcAft>
              <a:buClr>
                <a:schemeClr val="dk2"/>
              </a:buClr>
              <a:buSzPts val="900"/>
              <a:buFont typeface="Poppins SemiBold"/>
              <a:buNone/>
              <a:defRPr sz="1280">
                <a:solidFill>
                  <a:schemeClr val="dk2"/>
                </a:solidFill>
                <a:latin typeface="Poppins SemiBold"/>
                <a:ea typeface="Poppins SemiBold"/>
                <a:cs typeface="Poppins SemiBold"/>
                <a:sym typeface="Poppins SemiBold"/>
              </a:defRPr>
            </a:lvl4pPr>
            <a:lvl5pPr lvl="4">
              <a:spcBef>
                <a:spcPts val="0"/>
              </a:spcBef>
              <a:spcAft>
                <a:spcPts val="0"/>
              </a:spcAft>
              <a:buClr>
                <a:schemeClr val="dk2"/>
              </a:buClr>
              <a:buSzPts val="900"/>
              <a:buFont typeface="Poppins SemiBold"/>
              <a:buNone/>
              <a:defRPr sz="1280">
                <a:solidFill>
                  <a:schemeClr val="dk2"/>
                </a:solidFill>
                <a:latin typeface="Poppins SemiBold"/>
                <a:ea typeface="Poppins SemiBold"/>
                <a:cs typeface="Poppins SemiBold"/>
                <a:sym typeface="Poppins SemiBold"/>
              </a:defRPr>
            </a:lvl5pPr>
            <a:lvl6pPr lvl="5">
              <a:spcBef>
                <a:spcPts val="0"/>
              </a:spcBef>
              <a:spcAft>
                <a:spcPts val="0"/>
              </a:spcAft>
              <a:buClr>
                <a:schemeClr val="dk2"/>
              </a:buClr>
              <a:buSzPts val="900"/>
              <a:buFont typeface="Poppins SemiBold"/>
              <a:buNone/>
              <a:defRPr sz="1280">
                <a:solidFill>
                  <a:schemeClr val="dk2"/>
                </a:solidFill>
                <a:latin typeface="Poppins SemiBold"/>
                <a:ea typeface="Poppins SemiBold"/>
                <a:cs typeface="Poppins SemiBold"/>
                <a:sym typeface="Poppins SemiBold"/>
              </a:defRPr>
            </a:lvl6pPr>
            <a:lvl7pPr lvl="6">
              <a:spcBef>
                <a:spcPts val="0"/>
              </a:spcBef>
              <a:spcAft>
                <a:spcPts val="0"/>
              </a:spcAft>
              <a:buClr>
                <a:schemeClr val="dk2"/>
              </a:buClr>
              <a:buSzPts val="900"/>
              <a:buFont typeface="Poppins SemiBold"/>
              <a:buNone/>
              <a:defRPr sz="1280">
                <a:solidFill>
                  <a:schemeClr val="dk2"/>
                </a:solidFill>
                <a:latin typeface="Poppins SemiBold"/>
                <a:ea typeface="Poppins SemiBold"/>
                <a:cs typeface="Poppins SemiBold"/>
                <a:sym typeface="Poppins SemiBold"/>
              </a:defRPr>
            </a:lvl7pPr>
            <a:lvl8pPr lvl="7">
              <a:spcBef>
                <a:spcPts val="0"/>
              </a:spcBef>
              <a:spcAft>
                <a:spcPts val="0"/>
              </a:spcAft>
              <a:buClr>
                <a:schemeClr val="dk2"/>
              </a:buClr>
              <a:buSzPts val="900"/>
              <a:buFont typeface="Poppins SemiBold"/>
              <a:buNone/>
              <a:defRPr sz="1280">
                <a:solidFill>
                  <a:schemeClr val="dk2"/>
                </a:solidFill>
                <a:latin typeface="Poppins SemiBold"/>
                <a:ea typeface="Poppins SemiBold"/>
                <a:cs typeface="Poppins SemiBold"/>
                <a:sym typeface="Poppins SemiBold"/>
              </a:defRPr>
            </a:lvl8pPr>
            <a:lvl9pPr lvl="8">
              <a:spcBef>
                <a:spcPts val="0"/>
              </a:spcBef>
              <a:spcAft>
                <a:spcPts val="0"/>
              </a:spcAft>
              <a:buClr>
                <a:schemeClr val="dk2"/>
              </a:buClr>
              <a:buSzPts val="900"/>
              <a:buFont typeface="Poppins SemiBold"/>
              <a:buNone/>
              <a:defRPr sz="1280">
                <a:solidFill>
                  <a:schemeClr val="dk2"/>
                </a:solidFill>
                <a:latin typeface="Poppins SemiBold"/>
                <a:ea typeface="Poppins SemiBold"/>
                <a:cs typeface="Poppins SemiBold"/>
                <a:sym typeface="Poppins SemiBold"/>
              </a:defRPr>
            </a:lvl9pPr>
          </a:lstStyle>
          <a:p>
            <a:endParaRPr/>
          </a:p>
        </p:txBody>
      </p:sp>
      <p:sp>
        <p:nvSpPr>
          <p:cNvPr id="314" name="Google Shape;314;p33"/>
          <p:cNvSpPr txBox="1">
            <a:spLocks noGrp="1"/>
          </p:cNvSpPr>
          <p:nvPr>
            <p:ph type="subTitle" idx="4"/>
          </p:nvPr>
        </p:nvSpPr>
        <p:spPr>
          <a:xfrm>
            <a:off x="6564160" y="3550531"/>
            <a:ext cx="2900053" cy="658773"/>
          </a:xfrm>
          <a:prstGeom prst="rect">
            <a:avLst/>
          </a:prstGeom>
        </p:spPr>
        <p:txBody>
          <a:bodyPr spcFirstLastPara="1" wrap="square" lIns="182875" tIns="0" rIns="182875" bIns="0" anchor="ctr" anchorCtr="0">
            <a:noAutofit/>
          </a:bodyPr>
          <a:lstStyle>
            <a:lvl1pPr lvl="0">
              <a:lnSpc>
                <a:spcPct val="90000"/>
              </a:lnSpc>
              <a:spcBef>
                <a:spcPts val="0"/>
              </a:spcBef>
              <a:spcAft>
                <a:spcPts val="0"/>
              </a:spcAft>
              <a:buClr>
                <a:schemeClr val="dk2"/>
              </a:buClr>
              <a:buSzPts val="900"/>
              <a:buFont typeface="Poppins SemiBold"/>
              <a:buNone/>
              <a:defRPr sz="1280">
                <a:solidFill>
                  <a:schemeClr val="dk2"/>
                </a:solidFill>
                <a:latin typeface="Poppins SemiBold"/>
                <a:ea typeface="Poppins SemiBold"/>
                <a:cs typeface="Poppins SemiBold"/>
                <a:sym typeface="Poppins SemiBold"/>
              </a:defRPr>
            </a:lvl1pPr>
            <a:lvl2pPr lvl="1">
              <a:spcBef>
                <a:spcPts val="0"/>
              </a:spcBef>
              <a:spcAft>
                <a:spcPts val="0"/>
              </a:spcAft>
              <a:buClr>
                <a:schemeClr val="dk2"/>
              </a:buClr>
              <a:buSzPts val="900"/>
              <a:buFont typeface="Poppins SemiBold"/>
              <a:buNone/>
              <a:defRPr sz="1280">
                <a:solidFill>
                  <a:schemeClr val="dk2"/>
                </a:solidFill>
                <a:latin typeface="Poppins SemiBold"/>
                <a:ea typeface="Poppins SemiBold"/>
                <a:cs typeface="Poppins SemiBold"/>
                <a:sym typeface="Poppins SemiBold"/>
              </a:defRPr>
            </a:lvl2pPr>
            <a:lvl3pPr lvl="2">
              <a:spcBef>
                <a:spcPts val="0"/>
              </a:spcBef>
              <a:spcAft>
                <a:spcPts val="0"/>
              </a:spcAft>
              <a:buClr>
                <a:schemeClr val="dk2"/>
              </a:buClr>
              <a:buSzPts val="900"/>
              <a:buFont typeface="Poppins SemiBold"/>
              <a:buNone/>
              <a:defRPr sz="1280">
                <a:solidFill>
                  <a:schemeClr val="dk2"/>
                </a:solidFill>
                <a:latin typeface="Poppins SemiBold"/>
                <a:ea typeface="Poppins SemiBold"/>
                <a:cs typeface="Poppins SemiBold"/>
                <a:sym typeface="Poppins SemiBold"/>
              </a:defRPr>
            </a:lvl3pPr>
            <a:lvl4pPr lvl="3">
              <a:spcBef>
                <a:spcPts val="0"/>
              </a:spcBef>
              <a:spcAft>
                <a:spcPts val="0"/>
              </a:spcAft>
              <a:buClr>
                <a:schemeClr val="dk2"/>
              </a:buClr>
              <a:buSzPts val="900"/>
              <a:buFont typeface="Poppins SemiBold"/>
              <a:buNone/>
              <a:defRPr sz="1280">
                <a:solidFill>
                  <a:schemeClr val="dk2"/>
                </a:solidFill>
                <a:latin typeface="Poppins SemiBold"/>
                <a:ea typeface="Poppins SemiBold"/>
                <a:cs typeface="Poppins SemiBold"/>
                <a:sym typeface="Poppins SemiBold"/>
              </a:defRPr>
            </a:lvl4pPr>
            <a:lvl5pPr lvl="4">
              <a:spcBef>
                <a:spcPts val="0"/>
              </a:spcBef>
              <a:spcAft>
                <a:spcPts val="0"/>
              </a:spcAft>
              <a:buClr>
                <a:schemeClr val="dk2"/>
              </a:buClr>
              <a:buSzPts val="900"/>
              <a:buFont typeface="Poppins SemiBold"/>
              <a:buNone/>
              <a:defRPr sz="1280">
                <a:solidFill>
                  <a:schemeClr val="dk2"/>
                </a:solidFill>
                <a:latin typeface="Poppins SemiBold"/>
                <a:ea typeface="Poppins SemiBold"/>
                <a:cs typeface="Poppins SemiBold"/>
                <a:sym typeface="Poppins SemiBold"/>
              </a:defRPr>
            </a:lvl5pPr>
            <a:lvl6pPr lvl="5">
              <a:spcBef>
                <a:spcPts val="0"/>
              </a:spcBef>
              <a:spcAft>
                <a:spcPts val="0"/>
              </a:spcAft>
              <a:buClr>
                <a:schemeClr val="dk2"/>
              </a:buClr>
              <a:buSzPts val="900"/>
              <a:buFont typeface="Poppins SemiBold"/>
              <a:buNone/>
              <a:defRPr sz="1280">
                <a:solidFill>
                  <a:schemeClr val="dk2"/>
                </a:solidFill>
                <a:latin typeface="Poppins SemiBold"/>
                <a:ea typeface="Poppins SemiBold"/>
                <a:cs typeface="Poppins SemiBold"/>
                <a:sym typeface="Poppins SemiBold"/>
              </a:defRPr>
            </a:lvl6pPr>
            <a:lvl7pPr lvl="6">
              <a:spcBef>
                <a:spcPts val="0"/>
              </a:spcBef>
              <a:spcAft>
                <a:spcPts val="0"/>
              </a:spcAft>
              <a:buClr>
                <a:schemeClr val="dk2"/>
              </a:buClr>
              <a:buSzPts val="900"/>
              <a:buFont typeface="Poppins SemiBold"/>
              <a:buNone/>
              <a:defRPr sz="1280">
                <a:solidFill>
                  <a:schemeClr val="dk2"/>
                </a:solidFill>
                <a:latin typeface="Poppins SemiBold"/>
                <a:ea typeface="Poppins SemiBold"/>
                <a:cs typeface="Poppins SemiBold"/>
                <a:sym typeface="Poppins SemiBold"/>
              </a:defRPr>
            </a:lvl7pPr>
            <a:lvl8pPr lvl="7">
              <a:spcBef>
                <a:spcPts val="0"/>
              </a:spcBef>
              <a:spcAft>
                <a:spcPts val="0"/>
              </a:spcAft>
              <a:buClr>
                <a:schemeClr val="dk2"/>
              </a:buClr>
              <a:buSzPts val="900"/>
              <a:buFont typeface="Poppins SemiBold"/>
              <a:buNone/>
              <a:defRPr sz="1280">
                <a:solidFill>
                  <a:schemeClr val="dk2"/>
                </a:solidFill>
                <a:latin typeface="Poppins SemiBold"/>
                <a:ea typeface="Poppins SemiBold"/>
                <a:cs typeface="Poppins SemiBold"/>
                <a:sym typeface="Poppins SemiBold"/>
              </a:defRPr>
            </a:lvl8pPr>
            <a:lvl9pPr lvl="8">
              <a:spcBef>
                <a:spcPts val="0"/>
              </a:spcBef>
              <a:spcAft>
                <a:spcPts val="0"/>
              </a:spcAft>
              <a:buClr>
                <a:schemeClr val="dk2"/>
              </a:buClr>
              <a:buSzPts val="900"/>
              <a:buFont typeface="Poppins SemiBold"/>
              <a:buNone/>
              <a:defRPr sz="1280">
                <a:solidFill>
                  <a:schemeClr val="dk2"/>
                </a:solidFill>
                <a:latin typeface="Poppins SemiBold"/>
                <a:ea typeface="Poppins SemiBold"/>
                <a:cs typeface="Poppins SemiBold"/>
                <a:sym typeface="Poppins SemiBold"/>
              </a:defRPr>
            </a:lvl9pPr>
          </a:lstStyle>
          <a:p>
            <a:endParaRPr/>
          </a:p>
        </p:txBody>
      </p:sp>
      <p:pic>
        <p:nvPicPr>
          <p:cNvPr id="315" name="Google Shape;315;p33"/>
          <p:cNvPicPr preferRelativeResize="0"/>
          <p:nvPr/>
        </p:nvPicPr>
        <p:blipFill rotWithShape="1">
          <a:blip r:embed="rId2">
            <a:alphaModFix/>
          </a:blip>
          <a:srcRect l="535" t="71891" r="33362"/>
          <a:stretch/>
        </p:blipFill>
        <p:spPr>
          <a:xfrm>
            <a:off x="7998862" y="1"/>
            <a:ext cx="5005938" cy="2838185"/>
          </a:xfrm>
          <a:prstGeom prst="rect">
            <a:avLst/>
          </a:prstGeom>
          <a:noFill/>
          <a:ln>
            <a:noFill/>
          </a:ln>
        </p:spPr>
      </p:pic>
      <p:sp>
        <p:nvSpPr>
          <p:cNvPr id="316" name="Google Shape;316;p33"/>
          <p:cNvSpPr txBox="1">
            <a:spLocks noGrp="1"/>
          </p:cNvSpPr>
          <p:nvPr>
            <p:ph type="body" idx="5"/>
          </p:nvPr>
        </p:nvSpPr>
        <p:spPr>
          <a:xfrm>
            <a:off x="325120" y="4298445"/>
            <a:ext cx="2900053" cy="1369316"/>
          </a:xfrm>
          <a:prstGeom prst="rect">
            <a:avLst/>
          </a:prstGeom>
        </p:spPr>
        <p:txBody>
          <a:bodyPr spcFirstLastPara="1" wrap="square" lIns="91425" tIns="91425" rIns="91425" bIns="91425" anchor="t" anchorCtr="0">
            <a:noAutofit/>
          </a:bodyPr>
          <a:lstStyle>
            <a:lvl1pPr marL="650230" lvl="0" indent="-406394">
              <a:spcBef>
                <a:spcPts val="0"/>
              </a:spcBef>
              <a:spcAft>
                <a:spcPts val="0"/>
              </a:spcAft>
              <a:buClr>
                <a:schemeClr val="dk1"/>
              </a:buClr>
              <a:buSzPts val="900"/>
              <a:buFont typeface="Nunito Sans"/>
              <a:buChar char="●"/>
              <a:defRPr sz="1280"/>
            </a:lvl1pPr>
            <a:lvl2pPr marL="1300460" lvl="1" indent="-406394">
              <a:spcBef>
                <a:spcPts val="1138"/>
              </a:spcBef>
              <a:spcAft>
                <a:spcPts val="0"/>
              </a:spcAft>
              <a:buClr>
                <a:schemeClr val="dk1"/>
              </a:buClr>
              <a:buSzPts val="900"/>
              <a:buFont typeface="Nunito Sans"/>
              <a:buChar char="○"/>
              <a:defRPr sz="1280"/>
            </a:lvl2pPr>
            <a:lvl3pPr marL="1950690" lvl="2" indent="-406394">
              <a:spcBef>
                <a:spcPts val="1138"/>
              </a:spcBef>
              <a:spcAft>
                <a:spcPts val="0"/>
              </a:spcAft>
              <a:buClr>
                <a:schemeClr val="dk1"/>
              </a:buClr>
              <a:buSzPts val="900"/>
              <a:buFont typeface="Nunito Sans"/>
              <a:buChar char="■"/>
              <a:defRPr sz="1280"/>
            </a:lvl3pPr>
            <a:lvl4pPr marL="2600919" lvl="3" indent="-406394">
              <a:spcBef>
                <a:spcPts val="1138"/>
              </a:spcBef>
              <a:spcAft>
                <a:spcPts val="0"/>
              </a:spcAft>
              <a:buClr>
                <a:schemeClr val="dk1"/>
              </a:buClr>
              <a:buSzPts val="900"/>
              <a:buFont typeface="Nunito Sans"/>
              <a:buChar char="●"/>
              <a:defRPr sz="1280"/>
            </a:lvl4pPr>
            <a:lvl5pPr marL="3251149" lvl="4" indent="-406394">
              <a:spcBef>
                <a:spcPts val="1138"/>
              </a:spcBef>
              <a:spcAft>
                <a:spcPts val="0"/>
              </a:spcAft>
              <a:buClr>
                <a:schemeClr val="dk1"/>
              </a:buClr>
              <a:buSzPts val="900"/>
              <a:buFont typeface="Nunito Sans"/>
              <a:buChar char="○"/>
              <a:defRPr sz="1280"/>
            </a:lvl5pPr>
            <a:lvl6pPr marL="3901379" lvl="5" indent="-406394">
              <a:spcBef>
                <a:spcPts val="1138"/>
              </a:spcBef>
              <a:spcAft>
                <a:spcPts val="0"/>
              </a:spcAft>
              <a:buClr>
                <a:schemeClr val="dk1"/>
              </a:buClr>
              <a:buSzPts val="900"/>
              <a:buFont typeface="Nunito Sans"/>
              <a:buChar char="■"/>
              <a:defRPr sz="1280"/>
            </a:lvl6pPr>
            <a:lvl7pPr marL="4551609" lvl="6" indent="-406394">
              <a:spcBef>
                <a:spcPts val="1138"/>
              </a:spcBef>
              <a:spcAft>
                <a:spcPts val="0"/>
              </a:spcAft>
              <a:buClr>
                <a:schemeClr val="dk1"/>
              </a:buClr>
              <a:buSzPts val="900"/>
              <a:buFont typeface="Nunito Sans"/>
              <a:buChar char="●"/>
              <a:defRPr sz="1280"/>
            </a:lvl7pPr>
            <a:lvl8pPr marL="5201839" lvl="7" indent="-406394">
              <a:spcBef>
                <a:spcPts val="1138"/>
              </a:spcBef>
              <a:spcAft>
                <a:spcPts val="0"/>
              </a:spcAft>
              <a:buClr>
                <a:schemeClr val="dk1"/>
              </a:buClr>
              <a:buSzPts val="900"/>
              <a:buFont typeface="Nunito Sans"/>
              <a:buChar char="○"/>
              <a:defRPr sz="1280"/>
            </a:lvl8pPr>
            <a:lvl9pPr marL="5852069" lvl="8" indent="-406394">
              <a:spcBef>
                <a:spcPts val="1138"/>
              </a:spcBef>
              <a:spcAft>
                <a:spcPts val="1138"/>
              </a:spcAft>
              <a:buClr>
                <a:schemeClr val="dk1"/>
              </a:buClr>
              <a:buSzPts val="900"/>
              <a:buFont typeface="Nunito Sans"/>
              <a:buChar char="■"/>
              <a:defRPr sz="1280"/>
            </a:lvl9pPr>
          </a:lstStyle>
          <a:p>
            <a:endParaRPr/>
          </a:p>
        </p:txBody>
      </p:sp>
      <p:sp>
        <p:nvSpPr>
          <p:cNvPr id="317" name="Google Shape;317;p33"/>
          <p:cNvSpPr txBox="1">
            <a:spLocks noGrp="1"/>
          </p:cNvSpPr>
          <p:nvPr>
            <p:ph type="title"/>
          </p:nvPr>
        </p:nvSpPr>
        <p:spPr>
          <a:xfrm>
            <a:off x="325120" y="433494"/>
            <a:ext cx="8116907" cy="709844"/>
          </a:xfrm>
          <a:prstGeom prst="rect">
            <a:avLst/>
          </a:prstGeom>
        </p:spPr>
        <p:txBody>
          <a:bodyPr spcFirstLastPara="1" wrap="square" lIns="91425" tIns="91425" rIns="91425" bIns="91425" anchor="t" anchorCtr="0">
            <a:spAutoFit/>
          </a:bodyPr>
          <a:lstStyle>
            <a:lvl1pPr lvl="0">
              <a:spcBef>
                <a:spcPts val="0"/>
              </a:spcBef>
              <a:spcAft>
                <a:spcPts val="0"/>
              </a:spcAft>
              <a:buNone/>
              <a:defRPr sz="3413"/>
            </a:lvl1pPr>
            <a:lvl2pPr lvl="1">
              <a:spcBef>
                <a:spcPts val="0"/>
              </a:spcBef>
              <a:spcAft>
                <a:spcPts val="0"/>
              </a:spcAft>
              <a:buNone/>
              <a:defRPr>
                <a:latin typeface="Poppins SemiBold"/>
                <a:ea typeface="Poppins SemiBold"/>
                <a:cs typeface="Poppins SemiBold"/>
                <a:sym typeface="Poppins SemiBold"/>
              </a:defRPr>
            </a:lvl2pPr>
            <a:lvl3pPr lvl="2">
              <a:spcBef>
                <a:spcPts val="0"/>
              </a:spcBef>
              <a:spcAft>
                <a:spcPts val="0"/>
              </a:spcAft>
              <a:buNone/>
              <a:defRPr>
                <a:latin typeface="Poppins SemiBold"/>
                <a:ea typeface="Poppins SemiBold"/>
                <a:cs typeface="Poppins SemiBold"/>
                <a:sym typeface="Poppins SemiBold"/>
              </a:defRPr>
            </a:lvl3pPr>
            <a:lvl4pPr lvl="3">
              <a:spcBef>
                <a:spcPts val="0"/>
              </a:spcBef>
              <a:spcAft>
                <a:spcPts val="0"/>
              </a:spcAft>
              <a:buNone/>
              <a:defRPr>
                <a:latin typeface="Poppins SemiBold"/>
                <a:ea typeface="Poppins SemiBold"/>
                <a:cs typeface="Poppins SemiBold"/>
                <a:sym typeface="Poppins SemiBold"/>
              </a:defRPr>
            </a:lvl4pPr>
            <a:lvl5pPr lvl="4">
              <a:spcBef>
                <a:spcPts val="0"/>
              </a:spcBef>
              <a:spcAft>
                <a:spcPts val="0"/>
              </a:spcAft>
              <a:buNone/>
              <a:defRPr>
                <a:latin typeface="Poppins SemiBold"/>
                <a:ea typeface="Poppins SemiBold"/>
                <a:cs typeface="Poppins SemiBold"/>
                <a:sym typeface="Poppins SemiBold"/>
              </a:defRPr>
            </a:lvl5pPr>
            <a:lvl6pPr lvl="5">
              <a:spcBef>
                <a:spcPts val="0"/>
              </a:spcBef>
              <a:spcAft>
                <a:spcPts val="0"/>
              </a:spcAft>
              <a:buNone/>
              <a:defRPr>
                <a:latin typeface="Poppins SemiBold"/>
                <a:ea typeface="Poppins SemiBold"/>
                <a:cs typeface="Poppins SemiBold"/>
                <a:sym typeface="Poppins SemiBold"/>
              </a:defRPr>
            </a:lvl6pPr>
            <a:lvl7pPr lvl="6">
              <a:spcBef>
                <a:spcPts val="0"/>
              </a:spcBef>
              <a:spcAft>
                <a:spcPts val="0"/>
              </a:spcAft>
              <a:buNone/>
              <a:defRPr>
                <a:latin typeface="Poppins SemiBold"/>
                <a:ea typeface="Poppins SemiBold"/>
                <a:cs typeface="Poppins SemiBold"/>
                <a:sym typeface="Poppins SemiBold"/>
              </a:defRPr>
            </a:lvl7pPr>
            <a:lvl8pPr lvl="7">
              <a:spcBef>
                <a:spcPts val="0"/>
              </a:spcBef>
              <a:spcAft>
                <a:spcPts val="0"/>
              </a:spcAft>
              <a:buNone/>
              <a:defRPr>
                <a:latin typeface="Poppins SemiBold"/>
                <a:ea typeface="Poppins SemiBold"/>
                <a:cs typeface="Poppins SemiBold"/>
                <a:sym typeface="Poppins SemiBold"/>
              </a:defRPr>
            </a:lvl8pPr>
            <a:lvl9pPr lvl="8">
              <a:spcBef>
                <a:spcPts val="0"/>
              </a:spcBef>
              <a:spcAft>
                <a:spcPts val="0"/>
              </a:spcAft>
              <a:buNone/>
              <a:defRPr>
                <a:latin typeface="Poppins SemiBold"/>
                <a:ea typeface="Poppins SemiBold"/>
                <a:cs typeface="Poppins SemiBold"/>
                <a:sym typeface="Poppins SemiBold"/>
              </a:defRPr>
            </a:lvl9pPr>
          </a:lstStyle>
          <a:p>
            <a:endParaRPr/>
          </a:p>
        </p:txBody>
      </p:sp>
      <p:sp>
        <p:nvSpPr>
          <p:cNvPr id="318" name="Google Shape;318;p33"/>
          <p:cNvSpPr txBox="1">
            <a:spLocks noGrp="1"/>
          </p:cNvSpPr>
          <p:nvPr>
            <p:ph type="body" idx="6"/>
          </p:nvPr>
        </p:nvSpPr>
        <p:spPr>
          <a:xfrm>
            <a:off x="3447040" y="4298445"/>
            <a:ext cx="2900053" cy="1369316"/>
          </a:xfrm>
          <a:prstGeom prst="rect">
            <a:avLst/>
          </a:prstGeom>
        </p:spPr>
        <p:txBody>
          <a:bodyPr spcFirstLastPara="1" wrap="square" lIns="91425" tIns="91425" rIns="91425" bIns="91425" anchor="t" anchorCtr="0">
            <a:noAutofit/>
          </a:bodyPr>
          <a:lstStyle>
            <a:lvl1pPr marL="650230" lvl="0" indent="-406394">
              <a:spcBef>
                <a:spcPts val="0"/>
              </a:spcBef>
              <a:spcAft>
                <a:spcPts val="0"/>
              </a:spcAft>
              <a:buClr>
                <a:schemeClr val="dk1"/>
              </a:buClr>
              <a:buSzPts val="900"/>
              <a:buFont typeface="Nunito Sans"/>
              <a:buChar char="●"/>
              <a:defRPr sz="1280"/>
            </a:lvl1pPr>
            <a:lvl2pPr marL="1300460" lvl="1" indent="-406394">
              <a:spcBef>
                <a:spcPts val="1138"/>
              </a:spcBef>
              <a:spcAft>
                <a:spcPts val="0"/>
              </a:spcAft>
              <a:buClr>
                <a:schemeClr val="dk1"/>
              </a:buClr>
              <a:buSzPts val="900"/>
              <a:buFont typeface="Nunito Sans"/>
              <a:buChar char="○"/>
              <a:defRPr sz="1280"/>
            </a:lvl2pPr>
            <a:lvl3pPr marL="1950690" lvl="2" indent="-406394">
              <a:spcBef>
                <a:spcPts val="1138"/>
              </a:spcBef>
              <a:spcAft>
                <a:spcPts val="0"/>
              </a:spcAft>
              <a:buClr>
                <a:schemeClr val="dk1"/>
              </a:buClr>
              <a:buSzPts val="900"/>
              <a:buFont typeface="Nunito Sans"/>
              <a:buChar char="■"/>
              <a:defRPr sz="1280"/>
            </a:lvl3pPr>
            <a:lvl4pPr marL="2600919" lvl="3" indent="-406394">
              <a:spcBef>
                <a:spcPts val="1138"/>
              </a:spcBef>
              <a:spcAft>
                <a:spcPts val="0"/>
              </a:spcAft>
              <a:buClr>
                <a:schemeClr val="dk1"/>
              </a:buClr>
              <a:buSzPts val="900"/>
              <a:buFont typeface="Nunito Sans"/>
              <a:buChar char="●"/>
              <a:defRPr sz="1280"/>
            </a:lvl4pPr>
            <a:lvl5pPr marL="3251149" lvl="4" indent="-406394">
              <a:spcBef>
                <a:spcPts val="1138"/>
              </a:spcBef>
              <a:spcAft>
                <a:spcPts val="0"/>
              </a:spcAft>
              <a:buClr>
                <a:schemeClr val="dk1"/>
              </a:buClr>
              <a:buSzPts val="900"/>
              <a:buFont typeface="Nunito Sans"/>
              <a:buChar char="○"/>
              <a:defRPr sz="1280"/>
            </a:lvl5pPr>
            <a:lvl6pPr marL="3901379" lvl="5" indent="-406394">
              <a:spcBef>
                <a:spcPts val="1138"/>
              </a:spcBef>
              <a:spcAft>
                <a:spcPts val="0"/>
              </a:spcAft>
              <a:buClr>
                <a:schemeClr val="dk1"/>
              </a:buClr>
              <a:buSzPts val="900"/>
              <a:buFont typeface="Nunito Sans"/>
              <a:buChar char="■"/>
              <a:defRPr sz="1280"/>
            </a:lvl6pPr>
            <a:lvl7pPr marL="4551609" lvl="6" indent="-406394">
              <a:spcBef>
                <a:spcPts val="1138"/>
              </a:spcBef>
              <a:spcAft>
                <a:spcPts val="0"/>
              </a:spcAft>
              <a:buClr>
                <a:schemeClr val="dk1"/>
              </a:buClr>
              <a:buSzPts val="900"/>
              <a:buFont typeface="Nunito Sans"/>
              <a:buChar char="●"/>
              <a:defRPr sz="1280"/>
            </a:lvl7pPr>
            <a:lvl8pPr marL="5201839" lvl="7" indent="-406394">
              <a:spcBef>
                <a:spcPts val="1138"/>
              </a:spcBef>
              <a:spcAft>
                <a:spcPts val="0"/>
              </a:spcAft>
              <a:buClr>
                <a:schemeClr val="dk1"/>
              </a:buClr>
              <a:buSzPts val="900"/>
              <a:buFont typeface="Nunito Sans"/>
              <a:buChar char="○"/>
              <a:defRPr sz="1280"/>
            </a:lvl8pPr>
            <a:lvl9pPr marL="5852069" lvl="8" indent="-406394">
              <a:spcBef>
                <a:spcPts val="1138"/>
              </a:spcBef>
              <a:spcAft>
                <a:spcPts val="1138"/>
              </a:spcAft>
              <a:buClr>
                <a:schemeClr val="dk1"/>
              </a:buClr>
              <a:buSzPts val="900"/>
              <a:buFont typeface="Nunito Sans"/>
              <a:buChar char="■"/>
              <a:defRPr sz="1280"/>
            </a:lvl9pPr>
          </a:lstStyle>
          <a:p>
            <a:endParaRPr/>
          </a:p>
        </p:txBody>
      </p:sp>
      <p:sp>
        <p:nvSpPr>
          <p:cNvPr id="319" name="Google Shape;319;p33"/>
          <p:cNvSpPr txBox="1">
            <a:spLocks noGrp="1"/>
          </p:cNvSpPr>
          <p:nvPr>
            <p:ph type="body" idx="7"/>
          </p:nvPr>
        </p:nvSpPr>
        <p:spPr>
          <a:xfrm>
            <a:off x="6568960" y="4298445"/>
            <a:ext cx="2900053" cy="1369316"/>
          </a:xfrm>
          <a:prstGeom prst="rect">
            <a:avLst/>
          </a:prstGeom>
        </p:spPr>
        <p:txBody>
          <a:bodyPr spcFirstLastPara="1" wrap="square" lIns="91425" tIns="91425" rIns="91425" bIns="91425" anchor="t" anchorCtr="0">
            <a:noAutofit/>
          </a:bodyPr>
          <a:lstStyle>
            <a:lvl1pPr marL="650230" lvl="0" indent="-406394">
              <a:lnSpc>
                <a:spcPct val="100000"/>
              </a:lnSpc>
              <a:spcBef>
                <a:spcPts val="0"/>
              </a:spcBef>
              <a:spcAft>
                <a:spcPts val="0"/>
              </a:spcAft>
              <a:buClr>
                <a:schemeClr val="dk1"/>
              </a:buClr>
              <a:buSzPts val="900"/>
              <a:buFont typeface="Nunito Sans"/>
              <a:buChar char="●"/>
              <a:defRPr sz="1280"/>
            </a:lvl1pPr>
            <a:lvl2pPr marL="1300460" lvl="1" indent="-406394">
              <a:lnSpc>
                <a:spcPct val="100000"/>
              </a:lnSpc>
              <a:spcBef>
                <a:spcPts val="1138"/>
              </a:spcBef>
              <a:spcAft>
                <a:spcPts val="0"/>
              </a:spcAft>
              <a:buClr>
                <a:schemeClr val="dk1"/>
              </a:buClr>
              <a:buSzPts val="900"/>
              <a:buFont typeface="Nunito Sans"/>
              <a:buChar char="○"/>
              <a:defRPr sz="1280"/>
            </a:lvl2pPr>
            <a:lvl3pPr marL="1950690" lvl="2" indent="-406394">
              <a:lnSpc>
                <a:spcPct val="100000"/>
              </a:lnSpc>
              <a:spcBef>
                <a:spcPts val="1138"/>
              </a:spcBef>
              <a:spcAft>
                <a:spcPts val="0"/>
              </a:spcAft>
              <a:buClr>
                <a:schemeClr val="dk1"/>
              </a:buClr>
              <a:buSzPts val="900"/>
              <a:buFont typeface="Nunito Sans"/>
              <a:buChar char="■"/>
              <a:defRPr sz="1280"/>
            </a:lvl3pPr>
            <a:lvl4pPr marL="2600919" lvl="3" indent="-406394">
              <a:lnSpc>
                <a:spcPct val="100000"/>
              </a:lnSpc>
              <a:spcBef>
                <a:spcPts val="1138"/>
              </a:spcBef>
              <a:spcAft>
                <a:spcPts val="0"/>
              </a:spcAft>
              <a:buClr>
                <a:schemeClr val="dk1"/>
              </a:buClr>
              <a:buSzPts val="900"/>
              <a:buFont typeface="Nunito Sans"/>
              <a:buChar char="●"/>
              <a:defRPr sz="1280"/>
            </a:lvl4pPr>
            <a:lvl5pPr marL="3251149" lvl="4" indent="-406394">
              <a:lnSpc>
                <a:spcPct val="100000"/>
              </a:lnSpc>
              <a:spcBef>
                <a:spcPts val="1138"/>
              </a:spcBef>
              <a:spcAft>
                <a:spcPts val="0"/>
              </a:spcAft>
              <a:buClr>
                <a:schemeClr val="dk1"/>
              </a:buClr>
              <a:buSzPts val="900"/>
              <a:buFont typeface="Nunito Sans"/>
              <a:buChar char="○"/>
              <a:defRPr sz="1280"/>
            </a:lvl5pPr>
            <a:lvl6pPr marL="3901379" lvl="5" indent="-406394">
              <a:lnSpc>
                <a:spcPct val="100000"/>
              </a:lnSpc>
              <a:spcBef>
                <a:spcPts val="1138"/>
              </a:spcBef>
              <a:spcAft>
                <a:spcPts val="0"/>
              </a:spcAft>
              <a:buClr>
                <a:schemeClr val="dk1"/>
              </a:buClr>
              <a:buSzPts val="900"/>
              <a:buFont typeface="Nunito Sans"/>
              <a:buChar char="■"/>
              <a:defRPr sz="1280"/>
            </a:lvl6pPr>
            <a:lvl7pPr marL="4551609" lvl="6" indent="-406394">
              <a:lnSpc>
                <a:spcPct val="100000"/>
              </a:lnSpc>
              <a:spcBef>
                <a:spcPts val="1138"/>
              </a:spcBef>
              <a:spcAft>
                <a:spcPts val="0"/>
              </a:spcAft>
              <a:buClr>
                <a:schemeClr val="dk1"/>
              </a:buClr>
              <a:buSzPts val="900"/>
              <a:buFont typeface="Nunito Sans"/>
              <a:buChar char="●"/>
              <a:defRPr sz="1280"/>
            </a:lvl7pPr>
            <a:lvl8pPr marL="5201839" lvl="7" indent="-406394">
              <a:lnSpc>
                <a:spcPct val="100000"/>
              </a:lnSpc>
              <a:spcBef>
                <a:spcPts val="1138"/>
              </a:spcBef>
              <a:spcAft>
                <a:spcPts val="0"/>
              </a:spcAft>
              <a:buClr>
                <a:schemeClr val="dk1"/>
              </a:buClr>
              <a:buSzPts val="900"/>
              <a:buFont typeface="Nunito Sans"/>
              <a:buChar char="○"/>
              <a:defRPr sz="1280"/>
            </a:lvl8pPr>
            <a:lvl9pPr marL="5852069" lvl="8" indent="-406394">
              <a:lnSpc>
                <a:spcPct val="100000"/>
              </a:lnSpc>
              <a:spcBef>
                <a:spcPts val="1138"/>
              </a:spcBef>
              <a:spcAft>
                <a:spcPts val="1138"/>
              </a:spcAft>
              <a:buClr>
                <a:schemeClr val="dk1"/>
              </a:buClr>
              <a:buSzPts val="900"/>
              <a:buFont typeface="Nunito Sans"/>
              <a:buChar char="■"/>
              <a:defRPr sz="1280"/>
            </a:lvl9pPr>
          </a:lstStyle>
          <a:p>
            <a:endParaRPr/>
          </a:p>
        </p:txBody>
      </p:sp>
      <p:sp>
        <p:nvSpPr>
          <p:cNvPr id="320" name="Google Shape;320;p33"/>
          <p:cNvSpPr txBox="1">
            <a:spLocks noGrp="1"/>
          </p:cNvSpPr>
          <p:nvPr>
            <p:ph type="body" idx="8"/>
          </p:nvPr>
        </p:nvSpPr>
        <p:spPr>
          <a:xfrm>
            <a:off x="9690880" y="4298445"/>
            <a:ext cx="2900053" cy="1369316"/>
          </a:xfrm>
          <a:prstGeom prst="rect">
            <a:avLst/>
          </a:prstGeom>
        </p:spPr>
        <p:txBody>
          <a:bodyPr spcFirstLastPara="1" wrap="square" lIns="91425" tIns="91425" rIns="91425" bIns="91425" anchor="t" anchorCtr="0">
            <a:noAutofit/>
          </a:bodyPr>
          <a:lstStyle>
            <a:lvl1pPr marL="650230" lvl="0" indent="-406394">
              <a:spcBef>
                <a:spcPts val="0"/>
              </a:spcBef>
              <a:spcAft>
                <a:spcPts val="0"/>
              </a:spcAft>
              <a:buClr>
                <a:schemeClr val="dk1"/>
              </a:buClr>
              <a:buSzPts val="900"/>
              <a:buFont typeface="Nunito Sans"/>
              <a:buChar char="●"/>
              <a:defRPr sz="1280"/>
            </a:lvl1pPr>
            <a:lvl2pPr marL="1300460" lvl="1" indent="-406394">
              <a:spcBef>
                <a:spcPts val="1138"/>
              </a:spcBef>
              <a:spcAft>
                <a:spcPts val="0"/>
              </a:spcAft>
              <a:buClr>
                <a:schemeClr val="dk1"/>
              </a:buClr>
              <a:buSzPts val="900"/>
              <a:buFont typeface="Nunito Sans"/>
              <a:buChar char="○"/>
              <a:defRPr sz="1280"/>
            </a:lvl2pPr>
            <a:lvl3pPr marL="1950690" lvl="2" indent="-406394">
              <a:spcBef>
                <a:spcPts val="1138"/>
              </a:spcBef>
              <a:spcAft>
                <a:spcPts val="0"/>
              </a:spcAft>
              <a:buClr>
                <a:schemeClr val="dk1"/>
              </a:buClr>
              <a:buSzPts val="900"/>
              <a:buFont typeface="Nunito Sans"/>
              <a:buChar char="■"/>
              <a:defRPr sz="1280"/>
            </a:lvl3pPr>
            <a:lvl4pPr marL="2600919" lvl="3" indent="-406394">
              <a:spcBef>
                <a:spcPts val="1138"/>
              </a:spcBef>
              <a:spcAft>
                <a:spcPts val="0"/>
              </a:spcAft>
              <a:buClr>
                <a:schemeClr val="dk1"/>
              </a:buClr>
              <a:buSzPts val="900"/>
              <a:buFont typeface="Nunito Sans"/>
              <a:buChar char="●"/>
              <a:defRPr sz="1280"/>
            </a:lvl4pPr>
            <a:lvl5pPr marL="3251149" lvl="4" indent="-406394">
              <a:spcBef>
                <a:spcPts val="1138"/>
              </a:spcBef>
              <a:spcAft>
                <a:spcPts val="0"/>
              </a:spcAft>
              <a:buClr>
                <a:schemeClr val="dk1"/>
              </a:buClr>
              <a:buSzPts val="900"/>
              <a:buFont typeface="Nunito Sans"/>
              <a:buChar char="○"/>
              <a:defRPr sz="1280"/>
            </a:lvl5pPr>
            <a:lvl6pPr marL="3901379" lvl="5" indent="-406394">
              <a:spcBef>
                <a:spcPts val="1138"/>
              </a:spcBef>
              <a:spcAft>
                <a:spcPts val="0"/>
              </a:spcAft>
              <a:buClr>
                <a:schemeClr val="dk1"/>
              </a:buClr>
              <a:buSzPts val="900"/>
              <a:buFont typeface="Nunito Sans"/>
              <a:buChar char="■"/>
              <a:defRPr sz="1280"/>
            </a:lvl6pPr>
            <a:lvl7pPr marL="4551609" lvl="6" indent="-406394">
              <a:spcBef>
                <a:spcPts val="1138"/>
              </a:spcBef>
              <a:spcAft>
                <a:spcPts val="0"/>
              </a:spcAft>
              <a:buClr>
                <a:schemeClr val="dk1"/>
              </a:buClr>
              <a:buSzPts val="900"/>
              <a:buFont typeface="Nunito Sans"/>
              <a:buChar char="●"/>
              <a:defRPr sz="1280"/>
            </a:lvl7pPr>
            <a:lvl8pPr marL="5201839" lvl="7" indent="-406394">
              <a:spcBef>
                <a:spcPts val="1138"/>
              </a:spcBef>
              <a:spcAft>
                <a:spcPts val="0"/>
              </a:spcAft>
              <a:buClr>
                <a:schemeClr val="dk1"/>
              </a:buClr>
              <a:buSzPts val="900"/>
              <a:buFont typeface="Nunito Sans"/>
              <a:buChar char="○"/>
              <a:defRPr sz="1280"/>
            </a:lvl8pPr>
            <a:lvl9pPr marL="5852069" lvl="8" indent="-406394">
              <a:spcBef>
                <a:spcPts val="1138"/>
              </a:spcBef>
              <a:spcAft>
                <a:spcPts val="1138"/>
              </a:spcAft>
              <a:buClr>
                <a:schemeClr val="dk1"/>
              </a:buClr>
              <a:buSzPts val="900"/>
              <a:buFont typeface="Nunito Sans"/>
              <a:buChar char="■"/>
              <a:defRPr sz="1280"/>
            </a:lvl9pPr>
          </a:lstStyle>
          <a:p>
            <a:endParaRPr/>
          </a:p>
        </p:txBody>
      </p:sp>
      <p:sp>
        <p:nvSpPr>
          <p:cNvPr id="321" name="Google Shape;321;p33"/>
          <p:cNvSpPr txBox="1"/>
          <p:nvPr/>
        </p:nvSpPr>
        <p:spPr>
          <a:xfrm>
            <a:off x="9557760" y="9102745"/>
            <a:ext cx="3121920" cy="415841"/>
          </a:xfrm>
          <a:prstGeom prst="rect">
            <a:avLst/>
          </a:prstGeom>
          <a:noFill/>
          <a:ln>
            <a:noFill/>
          </a:ln>
        </p:spPr>
        <p:txBody>
          <a:bodyPr spcFirstLastPara="1" wrap="square" lIns="130027" tIns="130027" rIns="130027" bIns="130027" anchor="t" anchorCtr="0">
            <a:spAutoFit/>
          </a:bodyPr>
          <a:lstStyle/>
          <a:p>
            <a:pPr marL="0" lvl="0" indent="0" algn="r" rtl="0">
              <a:spcBef>
                <a:spcPts val="0"/>
              </a:spcBef>
              <a:spcAft>
                <a:spcPts val="0"/>
              </a:spcAft>
              <a:buNone/>
            </a:pPr>
            <a:fld id="{00000000-1234-1234-1234-123412341234}" type="slidenum">
              <a:rPr lang="en" sz="996">
                <a:solidFill>
                  <a:schemeClr val="accent5"/>
                </a:solidFill>
                <a:latin typeface="Nunito Sans"/>
                <a:ea typeface="Nunito Sans"/>
                <a:cs typeface="Nunito Sans"/>
                <a:sym typeface="Nunito Sans"/>
              </a:rPr>
              <a:pPr marL="0" lvl="0" indent="0" algn="r" rtl="0">
                <a:spcBef>
                  <a:spcPts val="0"/>
                </a:spcBef>
                <a:spcAft>
                  <a:spcPts val="0"/>
                </a:spcAft>
                <a:buNone/>
              </a:pPr>
              <a:t>‹#›</a:t>
            </a:fld>
            <a:endParaRPr sz="996">
              <a:solidFill>
                <a:schemeClr val="accent5"/>
              </a:solidFill>
              <a:latin typeface="Nunito Sans"/>
              <a:ea typeface="Nunito Sans"/>
              <a:cs typeface="Nunito Sans"/>
              <a:sym typeface="Nunito Sans"/>
            </a:endParaRPr>
          </a:p>
        </p:txBody>
      </p:sp>
      <p:sp>
        <p:nvSpPr>
          <p:cNvPr id="322" name="Google Shape;322;p33"/>
          <p:cNvSpPr txBox="1">
            <a:spLocks noGrp="1"/>
          </p:cNvSpPr>
          <p:nvPr>
            <p:ph type="subTitle" idx="9"/>
          </p:nvPr>
        </p:nvSpPr>
        <p:spPr>
          <a:xfrm>
            <a:off x="325120" y="9102744"/>
            <a:ext cx="1586773" cy="590507"/>
          </a:xfrm>
          <a:prstGeom prst="rect">
            <a:avLst/>
          </a:prstGeom>
        </p:spPr>
        <p:txBody>
          <a:bodyPr spcFirstLastPara="1" wrap="square" lIns="91425" tIns="91425" rIns="91425" bIns="91425" anchor="t" anchorCtr="0">
            <a:noAutofit/>
          </a:bodyPr>
          <a:lstStyle>
            <a:lvl1pPr lvl="0">
              <a:spcBef>
                <a:spcPts val="0"/>
              </a:spcBef>
              <a:spcAft>
                <a:spcPts val="0"/>
              </a:spcAft>
              <a:buNone/>
              <a:defRPr sz="996">
                <a:solidFill>
                  <a:schemeClr val="accent5"/>
                </a:solidFill>
                <a:latin typeface="Nunito Sans"/>
                <a:ea typeface="Nunito Sans"/>
                <a:cs typeface="Nunito Sans"/>
                <a:sym typeface="Nunito Sans"/>
              </a:defRPr>
            </a:lvl1pPr>
            <a:lvl2pPr lvl="1">
              <a:spcBef>
                <a:spcPts val="0"/>
              </a:spcBef>
              <a:spcAft>
                <a:spcPts val="0"/>
              </a:spcAft>
              <a:buSzPts val="700"/>
              <a:buFont typeface="Nunito Sans"/>
              <a:buNone/>
              <a:defRPr sz="996">
                <a:latin typeface="Nunito Sans"/>
                <a:ea typeface="Nunito Sans"/>
                <a:cs typeface="Nunito Sans"/>
                <a:sym typeface="Nunito Sans"/>
              </a:defRPr>
            </a:lvl2pPr>
            <a:lvl3pPr lvl="2">
              <a:spcBef>
                <a:spcPts val="0"/>
              </a:spcBef>
              <a:spcAft>
                <a:spcPts val="0"/>
              </a:spcAft>
              <a:buSzPts val="700"/>
              <a:buFont typeface="Nunito Sans"/>
              <a:buNone/>
              <a:defRPr sz="996">
                <a:latin typeface="Nunito Sans"/>
                <a:ea typeface="Nunito Sans"/>
                <a:cs typeface="Nunito Sans"/>
                <a:sym typeface="Nunito Sans"/>
              </a:defRPr>
            </a:lvl3pPr>
            <a:lvl4pPr lvl="3">
              <a:spcBef>
                <a:spcPts val="0"/>
              </a:spcBef>
              <a:spcAft>
                <a:spcPts val="0"/>
              </a:spcAft>
              <a:buSzPts val="700"/>
              <a:buFont typeface="Nunito Sans"/>
              <a:buNone/>
              <a:defRPr sz="996">
                <a:latin typeface="Nunito Sans"/>
                <a:ea typeface="Nunito Sans"/>
                <a:cs typeface="Nunito Sans"/>
                <a:sym typeface="Nunito Sans"/>
              </a:defRPr>
            </a:lvl4pPr>
            <a:lvl5pPr lvl="4">
              <a:spcBef>
                <a:spcPts val="0"/>
              </a:spcBef>
              <a:spcAft>
                <a:spcPts val="0"/>
              </a:spcAft>
              <a:buSzPts val="700"/>
              <a:buFont typeface="Nunito Sans"/>
              <a:buNone/>
              <a:defRPr sz="996">
                <a:latin typeface="Nunito Sans"/>
                <a:ea typeface="Nunito Sans"/>
                <a:cs typeface="Nunito Sans"/>
                <a:sym typeface="Nunito Sans"/>
              </a:defRPr>
            </a:lvl5pPr>
            <a:lvl6pPr lvl="5">
              <a:spcBef>
                <a:spcPts val="0"/>
              </a:spcBef>
              <a:spcAft>
                <a:spcPts val="0"/>
              </a:spcAft>
              <a:buSzPts val="700"/>
              <a:buFont typeface="Nunito Sans"/>
              <a:buNone/>
              <a:defRPr sz="996">
                <a:latin typeface="Nunito Sans"/>
                <a:ea typeface="Nunito Sans"/>
                <a:cs typeface="Nunito Sans"/>
                <a:sym typeface="Nunito Sans"/>
              </a:defRPr>
            </a:lvl6pPr>
            <a:lvl7pPr lvl="6">
              <a:spcBef>
                <a:spcPts val="0"/>
              </a:spcBef>
              <a:spcAft>
                <a:spcPts val="0"/>
              </a:spcAft>
              <a:buSzPts val="700"/>
              <a:buFont typeface="Nunito Sans"/>
              <a:buNone/>
              <a:defRPr sz="996">
                <a:latin typeface="Nunito Sans"/>
                <a:ea typeface="Nunito Sans"/>
                <a:cs typeface="Nunito Sans"/>
                <a:sym typeface="Nunito Sans"/>
              </a:defRPr>
            </a:lvl7pPr>
            <a:lvl8pPr lvl="7">
              <a:spcBef>
                <a:spcPts val="0"/>
              </a:spcBef>
              <a:spcAft>
                <a:spcPts val="0"/>
              </a:spcAft>
              <a:buSzPts val="700"/>
              <a:buFont typeface="Nunito Sans"/>
              <a:buNone/>
              <a:defRPr sz="996">
                <a:latin typeface="Nunito Sans"/>
                <a:ea typeface="Nunito Sans"/>
                <a:cs typeface="Nunito Sans"/>
                <a:sym typeface="Nunito Sans"/>
              </a:defRPr>
            </a:lvl8pPr>
            <a:lvl9pPr lvl="8">
              <a:spcBef>
                <a:spcPts val="0"/>
              </a:spcBef>
              <a:spcAft>
                <a:spcPts val="0"/>
              </a:spcAft>
              <a:buSzPts val="700"/>
              <a:buFont typeface="Nunito Sans"/>
              <a:buNone/>
              <a:defRPr sz="996">
                <a:latin typeface="Nunito Sans"/>
                <a:ea typeface="Nunito Sans"/>
                <a:cs typeface="Nunito Sans"/>
                <a:sym typeface="Nunito Sans"/>
              </a:defRPr>
            </a:lvl9pPr>
          </a:lstStyle>
          <a:p>
            <a:endParaRPr/>
          </a:p>
        </p:txBody>
      </p:sp>
    </p:spTree>
    <p:extLst>
      <p:ext uri="{BB962C8B-B14F-4D97-AF65-F5344CB8AC3E}">
        <p14:creationId xmlns:p14="http://schemas.microsoft.com/office/powerpoint/2010/main" val="587738799"/>
      </p:ext>
    </p:extLst>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matchingName="Four big ideas - Alt 2">
  <p:cSld name="Four big ideas - Alt 2">
    <p:spTree>
      <p:nvGrpSpPr>
        <p:cNvPr id="1" name="Shape 323"/>
        <p:cNvGrpSpPr/>
        <p:nvPr/>
      </p:nvGrpSpPr>
      <p:grpSpPr>
        <a:xfrm>
          <a:off x="0" y="0"/>
          <a:ext cx="0" cy="0"/>
          <a:chOff x="0" y="0"/>
          <a:chExt cx="0" cy="0"/>
        </a:xfrm>
      </p:grpSpPr>
      <p:pic>
        <p:nvPicPr>
          <p:cNvPr id="324" name="Google Shape;324;p34"/>
          <p:cNvPicPr preferRelativeResize="0"/>
          <p:nvPr/>
        </p:nvPicPr>
        <p:blipFill rotWithShape="1">
          <a:blip r:embed="rId2">
            <a:alphaModFix/>
          </a:blip>
          <a:srcRect l="535" t="71891" r="33362"/>
          <a:stretch/>
        </p:blipFill>
        <p:spPr>
          <a:xfrm>
            <a:off x="7998862" y="1"/>
            <a:ext cx="5005938" cy="2838185"/>
          </a:xfrm>
          <a:prstGeom prst="rect">
            <a:avLst/>
          </a:prstGeom>
          <a:noFill/>
          <a:ln>
            <a:noFill/>
          </a:ln>
        </p:spPr>
      </p:pic>
      <p:sp>
        <p:nvSpPr>
          <p:cNvPr id="325" name="Google Shape;325;p34"/>
          <p:cNvSpPr txBox="1">
            <a:spLocks noGrp="1"/>
          </p:cNvSpPr>
          <p:nvPr>
            <p:ph type="title"/>
          </p:nvPr>
        </p:nvSpPr>
        <p:spPr>
          <a:xfrm>
            <a:off x="325120" y="433494"/>
            <a:ext cx="8116907" cy="615523"/>
          </a:xfrm>
          <a:prstGeom prst="rect">
            <a:avLst/>
          </a:prstGeom>
        </p:spPr>
        <p:txBody>
          <a:bodyPr spcFirstLastPara="1" wrap="square" lIns="91425" tIns="91425" rIns="91425" bIns="91425" anchor="t" anchorCtr="0">
            <a:spAutoFit/>
          </a:bodyPr>
          <a:lstStyle>
            <a:lvl1pPr lvl="0">
              <a:spcBef>
                <a:spcPts val="0"/>
              </a:spcBef>
              <a:spcAft>
                <a:spcPts val="0"/>
              </a:spcAft>
              <a:buNone/>
              <a:defRPr/>
            </a:lvl1pPr>
            <a:lvl2pPr lvl="1">
              <a:spcBef>
                <a:spcPts val="0"/>
              </a:spcBef>
              <a:spcAft>
                <a:spcPts val="0"/>
              </a:spcAft>
              <a:buNone/>
              <a:defRPr>
                <a:latin typeface="Poppins SemiBold"/>
                <a:ea typeface="Poppins SemiBold"/>
                <a:cs typeface="Poppins SemiBold"/>
                <a:sym typeface="Poppins SemiBold"/>
              </a:defRPr>
            </a:lvl2pPr>
            <a:lvl3pPr lvl="2">
              <a:spcBef>
                <a:spcPts val="0"/>
              </a:spcBef>
              <a:spcAft>
                <a:spcPts val="0"/>
              </a:spcAft>
              <a:buNone/>
              <a:defRPr>
                <a:latin typeface="Poppins SemiBold"/>
                <a:ea typeface="Poppins SemiBold"/>
                <a:cs typeface="Poppins SemiBold"/>
                <a:sym typeface="Poppins SemiBold"/>
              </a:defRPr>
            </a:lvl3pPr>
            <a:lvl4pPr lvl="3">
              <a:spcBef>
                <a:spcPts val="0"/>
              </a:spcBef>
              <a:spcAft>
                <a:spcPts val="0"/>
              </a:spcAft>
              <a:buNone/>
              <a:defRPr>
                <a:latin typeface="Poppins SemiBold"/>
                <a:ea typeface="Poppins SemiBold"/>
                <a:cs typeface="Poppins SemiBold"/>
                <a:sym typeface="Poppins SemiBold"/>
              </a:defRPr>
            </a:lvl4pPr>
            <a:lvl5pPr lvl="4">
              <a:spcBef>
                <a:spcPts val="0"/>
              </a:spcBef>
              <a:spcAft>
                <a:spcPts val="0"/>
              </a:spcAft>
              <a:buNone/>
              <a:defRPr>
                <a:latin typeface="Poppins SemiBold"/>
                <a:ea typeface="Poppins SemiBold"/>
                <a:cs typeface="Poppins SemiBold"/>
                <a:sym typeface="Poppins SemiBold"/>
              </a:defRPr>
            </a:lvl5pPr>
            <a:lvl6pPr lvl="5">
              <a:spcBef>
                <a:spcPts val="0"/>
              </a:spcBef>
              <a:spcAft>
                <a:spcPts val="0"/>
              </a:spcAft>
              <a:buNone/>
              <a:defRPr>
                <a:latin typeface="Poppins SemiBold"/>
                <a:ea typeface="Poppins SemiBold"/>
                <a:cs typeface="Poppins SemiBold"/>
                <a:sym typeface="Poppins SemiBold"/>
              </a:defRPr>
            </a:lvl6pPr>
            <a:lvl7pPr lvl="6">
              <a:spcBef>
                <a:spcPts val="0"/>
              </a:spcBef>
              <a:spcAft>
                <a:spcPts val="0"/>
              </a:spcAft>
              <a:buNone/>
              <a:defRPr>
                <a:latin typeface="Poppins SemiBold"/>
                <a:ea typeface="Poppins SemiBold"/>
                <a:cs typeface="Poppins SemiBold"/>
                <a:sym typeface="Poppins SemiBold"/>
              </a:defRPr>
            </a:lvl7pPr>
            <a:lvl8pPr lvl="7">
              <a:spcBef>
                <a:spcPts val="0"/>
              </a:spcBef>
              <a:spcAft>
                <a:spcPts val="0"/>
              </a:spcAft>
              <a:buNone/>
              <a:defRPr>
                <a:latin typeface="Poppins SemiBold"/>
                <a:ea typeface="Poppins SemiBold"/>
                <a:cs typeface="Poppins SemiBold"/>
                <a:sym typeface="Poppins SemiBold"/>
              </a:defRPr>
            </a:lvl8pPr>
            <a:lvl9pPr lvl="8">
              <a:spcBef>
                <a:spcPts val="0"/>
              </a:spcBef>
              <a:spcAft>
                <a:spcPts val="0"/>
              </a:spcAft>
              <a:buNone/>
              <a:defRPr>
                <a:latin typeface="Poppins SemiBold"/>
                <a:ea typeface="Poppins SemiBold"/>
                <a:cs typeface="Poppins SemiBold"/>
                <a:sym typeface="Poppins SemiBold"/>
              </a:defRPr>
            </a:lvl9pPr>
          </a:lstStyle>
          <a:p>
            <a:endParaRPr/>
          </a:p>
        </p:txBody>
      </p:sp>
      <p:sp>
        <p:nvSpPr>
          <p:cNvPr id="326" name="Google Shape;326;p34"/>
          <p:cNvSpPr txBox="1">
            <a:spLocks noGrp="1"/>
          </p:cNvSpPr>
          <p:nvPr>
            <p:ph type="title" idx="2"/>
          </p:nvPr>
        </p:nvSpPr>
        <p:spPr>
          <a:xfrm>
            <a:off x="2902329" y="5635165"/>
            <a:ext cx="3922773" cy="245565"/>
          </a:xfrm>
          <a:prstGeom prst="rect">
            <a:avLst/>
          </a:prstGeom>
        </p:spPr>
        <p:txBody>
          <a:bodyPr spcFirstLastPara="1" wrap="square" lIns="91425" tIns="91425" rIns="91425" bIns="0" anchor="t" anchorCtr="0">
            <a:spAutoFit/>
          </a:bodyPr>
          <a:lstStyle>
            <a:lvl1pPr lvl="0">
              <a:spcBef>
                <a:spcPts val="0"/>
              </a:spcBef>
              <a:spcAft>
                <a:spcPts val="0"/>
              </a:spcAft>
              <a:buNone/>
              <a:defRPr sz="996" b="0">
                <a:latin typeface="Nunito Sans"/>
                <a:ea typeface="Nunito Sans"/>
                <a:cs typeface="Nunito Sans"/>
                <a:sym typeface="Nunito Sans"/>
              </a:defRPr>
            </a:lvl1pPr>
            <a:lvl2pPr lvl="1">
              <a:spcBef>
                <a:spcPts val="0"/>
              </a:spcBef>
              <a:spcAft>
                <a:spcPts val="0"/>
              </a:spcAft>
              <a:buNone/>
              <a:defRPr sz="1280">
                <a:latin typeface="Nunito Sans"/>
                <a:ea typeface="Nunito Sans"/>
                <a:cs typeface="Nunito Sans"/>
                <a:sym typeface="Nunito Sans"/>
              </a:defRPr>
            </a:lvl2pPr>
            <a:lvl3pPr lvl="2">
              <a:spcBef>
                <a:spcPts val="0"/>
              </a:spcBef>
              <a:spcAft>
                <a:spcPts val="0"/>
              </a:spcAft>
              <a:buNone/>
              <a:defRPr sz="1280">
                <a:latin typeface="Nunito Sans"/>
                <a:ea typeface="Nunito Sans"/>
                <a:cs typeface="Nunito Sans"/>
                <a:sym typeface="Nunito Sans"/>
              </a:defRPr>
            </a:lvl3pPr>
            <a:lvl4pPr lvl="3">
              <a:spcBef>
                <a:spcPts val="0"/>
              </a:spcBef>
              <a:spcAft>
                <a:spcPts val="0"/>
              </a:spcAft>
              <a:buNone/>
              <a:defRPr sz="1280">
                <a:latin typeface="Nunito Sans"/>
                <a:ea typeface="Nunito Sans"/>
                <a:cs typeface="Nunito Sans"/>
                <a:sym typeface="Nunito Sans"/>
              </a:defRPr>
            </a:lvl4pPr>
            <a:lvl5pPr lvl="4">
              <a:spcBef>
                <a:spcPts val="0"/>
              </a:spcBef>
              <a:spcAft>
                <a:spcPts val="0"/>
              </a:spcAft>
              <a:buNone/>
              <a:defRPr sz="1280">
                <a:latin typeface="Nunito Sans"/>
                <a:ea typeface="Nunito Sans"/>
                <a:cs typeface="Nunito Sans"/>
                <a:sym typeface="Nunito Sans"/>
              </a:defRPr>
            </a:lvl5pPr>
            <a:lvl6pPr lvl="5">
              <a:spcBef>
                <a:spcPts val="0"/>
              </a:spcBef>
              <a:spcAft>
                <a:spcPts val="0"/>
              </a:spcAft>
              <a:buNone/>
              <a:defRPr sz="1280">
                <a:latin typeface="Nunito Sans"/>
                <a:ea typeface="Nunito Sans"/>
                <a:cs typeface="Nunito Sans"/>
                <a:sym typeface="Nunito Sans"/>
              </a:defRPr>
            </a:lvl6pPr>
            <a:lvl7pPr lvl="6">
              <a:spcBef>
                <a:spcPts val="0"/>
              </a:spcBef>
              <a:spcAft>
                <a:spcPts val="0"/>
              </a:spcAft>
              <a:buNone/>
              <a:defRPr sz="1280">
                <a:latin typeface="Nunito Sans"/>
                <a:ea typeface="Nunito Sans"/>
                <a:cs typeface="Nunito Sans"/>
                <a:sym typeface="Nunito Sans"/>
              </a:defRPr>
            </a:lvl7pPr>
            <a:lvl8pPr lvl="7">
              <a:spcBef>
                <a:spcPts val="0"/>
              </a:spcBef>
              <a:spcAft>
                <a:spcPts val="0"/>
              </a:spcAft>
              <a:buNone/>
              <a:defRPr sz="1280">
                <a:latin typeface="Nunito Sans"/>
                <a:ea typeface="Nunito Sans"/>
                <a:cs typeface="Nunito Sans"/>
                <a:sym typeface="Nunito Sans"/>
              </a:defRPr>
            </a:lvl8pPr>
            <a:lvl9pPr lvl="8">
              <a:spcBef>
                <a:spcPts val="0"/>
              </a:spcBef>
              <a:spcAft>
                <a:spcPts val="0"/>
              </a:spcAft>
              <a:buNone/>
              <a:defRPr sz="1280">
                <a:latin typeface="Nunito Sans"/>
                <a:ea typeface="Nunito Sans"/>
                <a:cs typeface="Nunito Sans"/>
                <a:sym typeface="Nunito Sans"/>
              </a:defRPr>
            </a:lvl9pPr>
          </a:lstStyle>
          <a:p>
            <a:endParaRPr/>
          </a:p>
        </p:txBody>
      </p:sp>
      <p:sp>
        <p:nvSpPr>
          <p:cNvPr id="327" name="Google Shape;327;p34"/>
          <p:cNvSpPr txBox="1">
            <a:spLocks noGrp="1"/>
          </p:cNvSpPr>
          <p:nvPr>
            <p:ph type="title" idx="3"/>
          </p:nvPr>
        </p:nvSpPr>
        <p:spPr>
          <a:xfrm>
            <a:off x="6976142" y="6180124"/>
            <a:ext cx="2307840" cy="245565"/>
          </a:xfrm>
          <a:prstGeom prst="rect">
            <a:avLst/>
          </a:prstGeom>
        </p:spPr>
        <p:txBody>
          <a:bodyPr spcFirstLastPara="1" wrap="square" lIns="91425" tIns="91425" rIns="91425" bIns="0" anchor="t" anchorCtr="0">
            <a:spAutoFit/>
          </a:bodyPr>
          <a:lstStyle>
            <a:lvl1pPr lvl="0">
              <a:spcBef>
                <a:spcPts val="0"/>
              </a:spcBef>
              <a:spcAft>
                <a:spcPts val="0"/>
              </a:spcAft>
              <a:buNone/>
              <a:defRPr sz="996" b="0">
                <a:latin typeface="Nunito Sans"/>
                <a:ea typeface="Nunito Sans"/>
                <a:cs typeface="Nunito Sans"/>
                <a:sym typeface="Nunito Sans"/>
              </a:defRPr>
            </a:lvl1pPr>
            <a:lvl2pPr lvl="1">
              <a:spcBef>
                <a:spcPts val="0"/>
              </a:spcBef>
              <a:spcAft>
                <a:spcPts val="0"/>
              </a:spcAft>
              <a:buNone/>
              <a:defRPr sz="1280">
                <a:latin typeface="Nunito Sans"/>
                <a:ea typeface="Nunito Sans"/>
                <a:cs typeface="Nunito Sans"/>
                <a:sym typeface="Nunito Sans"/>
              </a:defRPr>
            </a:lvl2pPr>
            <a:lvl3pPr lvl="2">
              <a:spcBef>
                <a:spcPts val="0"/>
              </a:spcBef>
              <a:spcAft>
                <a:spcPts val="0"/>
              </a:spcAft>
              <a:buNone/>
              <a:defRPr sz="1280">
                <a:latin typeface="Nunito Sans"/>
                <a:ea typeface="Nunito Sans"/>
                <a:cs typeface="Nunito Sans"/>
                <a:sym typeface="Nunito Sans"/>
              </a:defRPr>
            </a:lvl3pPr>
            <a:lvl4pPr lvl="3">
              <a:spcBef>
                <a:spcPts val="0"/>
              </a:spcBef>
              <a:spcAft>
                <a:spcPts val="0"/>
              </a:spcAft>
              <a:buNone/>
              <a:defRPr sz="1280">
                <a:latin typeface="Nunito Sans"/>
                <a:ea typeface="Nunito Sans"/>
                <a:cs typeface="Nunito Sans"/>
                <a:sym typeface="Nunito Sans"/>
              </a:defRPr>
            </a:lvl4pPr>
            <a:lvl5pPr lvl="4">
              <a:spcBef>
                <a:spcPts val="0"/>
              </a:spcBef>
              <a:spcAft>
                <a:spcPts val="0"/>
              </a:spcAft>
              <a:buNone/>
              <a:defRPr sz="1280">
                <a:latin typeface="Nunito Sans"/>
                <a:ea typeface="Nunito Sans"/>
                <a:cs typeface="Nunito Sans"/>
                <a:sym typeface="Nunito Sans"/>
              </a:defRPr>
            </a:lvl5pPr>
            <a:lvl6pPr lvl="5">
              <a:spcBef>
                <a:spcPts val="0"/>
              </a:spcBef>
              <a:spcAft>
                <a:spcPts val="0"/>
              </a:spcAft>
              <a:buNone/>
              <a:defRPr sz="1280">
                <a:latin typeface="Nunito Sans"/>
                <a:ea typeface="Nunito Sans"/>
                <a:cs typeface="Nunito Sans"/>
                <a:sym typeface="Nunito Sans"/>
              </a:defRPr>
            </a:lvl6pPr>
            <a:lvl7pPr lvl="6">
              <a:spcBef>
                <a:spcPts val="0"/>
              </a:spcBef>
              <a:spcAft>
                <a:spcPts val="0"/>
              </a:spcAft>
              <a:buNone/>
              <a:defRPr sz="1280">
                <a:latin typeface="Nunito Sans"/>
                <a:ea typeface="Nunito Sans"/>
                <a:cs typeface="Nunito Sans"/>
                <a:sym typeface="Nunito Sans"/>
              </a:defRPr>
            </a:lvl7pPr>
            <a:lvl8pPr lvl="7">
              <a:spcBef>
                <a:spcPts val="0"/>
              </a:spcBef>
              <a:spcAft>
                <a:spcPts val="0"/>
              </a:spcAft>
              <a:buNone/>
              <a:defRPr sz="1280">
                <a:latin typeface="Nunito Sans"/>
                <a:ea typeface="Nunito Sans"/>
                <a:cs typeface="Nunito Sans"/>
                <a:sym typeface="Nunito Sans"/>
              </a:defRPr>
            </a:lvl8pPr>
            <a:lvl9pPr lvl="8">
              <a:spcBef>
                <a:spcPts val="0"/>
              </a:spcBef>
              <a:spcAft>
                <a:spcPts val="0"/>
              </a:spcAft>
              <a:buNone/>
              <a:defRPr sz="1280">
                <a:latin typeface="Nunito Sans"/>
                <a:ea typeface="Nunito Sans"/>
                <a:cs typeface="Nunito Sans"/>
                <a:sym typeface="Nunito Sans"/>
              </a:defRPr>
            </a:lvl9pPr>
          </a:lstStyle>
          <a:p>
            <a:endParaRPr/>
          </a:p>
        </p:txBody>
      </p:sp>
      <p:sp>
        <p:nvSpPr>
          <p:cNvPr id="328" name="Google Shape;328;p34"/>
          <p:cNvSpPr txBox="1">
            <a:spLocks noGrp="1"/>
          </p:cNvSpPr>
          <p:nvPr>
            <p:ph type="title" idx="4"/>
          </p:nvPr>
        </p:nvSpPr>
        <p:spPr>
          <a:xfrm>
            <a:off x="9371484" y="6810027"/>
            <a:ext cx="2307840" cy="245565"/>
          </a:xfrm>
          <a:prstGeom prst="rect">
            <a:avLst/>
          </a:prstGeom>
        </p:spPr>
        <p:txBody>
          <a:bodyPr spcFirstLastPara="1" wrap="square" lIns="91425" tIns="91425" rIns="91425" bIns="0" anchor="t" anchorCtr="0">
            <a:spAutoFit/>
          </a:bodyPr>
          <a:lstStyle>
            <a:lvl1pPr lvl="0">
              <a:spcBef>
                <a:spcPts val="0"/>
              </a:spcBef>
              <a:spcAft>
                <a:spcPts val="0"/>
              </a:spcAft>
              <a:buNone/>
              <a:defRPr sz="996" b="0">
                <a:latin typeface="Nunito Sans"/>
                <a:ea typeface="Nunito Sans"/>
                <a:cs typeface="Nunito Sans"/>
                <a:sym typeface="Nunito Sans"/>
              </a:defRPr>
            </a:lvl1pPr>
            <a:lvl2pPr lvl="1">
              <a:spcBef>
                <a:spcPts val="0"/>
              </a:spcBef>
              <a:spcAft>
                <a:spcPts val="0"/>
              </a:spcAft>
              <a:buNone/>
              <a:defRPr sz="1280">
                <a:latin typeface="Nunito Sans"/>
                <a:ea typeface="Nunito Sans"/>
                <a:cs typeface="Nunito Sans"/>
                <a:sym typeface="Nunito Sans"/>
              </a:defRPr>
            </a:lvl2pPr>
            <a:lvl3pPr lvl="2">
              <a:spcBef>
                <a:spcPts val="0"/>
              </a:spcBef>
              <a:spcAft>
                <a:spcPts val="0"/>
              </a:spcAft>
              <a:buNone/>
              <a:defRPr sz="1280">
                <a:latin typeface="Nunito Sans"/>
                <a:ea typeface="Nunito Sans"/>
                <a:cs typeface="Nunito Sans"/>
                <a:sym typeface="Nunito Sans"/>
              </a:defRPr>
            </a:lvl3pPr>
            <a:lvl4pPr lvl="3">
              <a:spcBef>
                <a:spcPts val="0"/>
              </a:spcBef>
              <a:spcAft>
                <a:spcPts val="0"/>
              </a:spcAft>
              <a:buNone/>
              <a:defRPr sz="1280">
                <a:latin typeface="Nunito Sans"/>
                <a:ea typeface="Nunito Sans"/>
                <a:cs typeface="Nunito Sans"/>
                <a:sym typeface="Nunito Sans"/>
              </a:defRPr>
            </a:lvl4pPr>
            <a:lvl5pPr lvl="4">
              <a:spcBef>
                <a:spcPts val="0"/>
              </a:spcBef>
              <a:spcAft>
                <a:spcPts val="0"/>
              </a:spcAft>
              <a:buNone/>
              <a:defRPr sz="1280">
                <a:latin typeface="Nunito Sans"/>
                <a:ea typeface="Nunito Sans"/>
                <a:cs typeface="Nunito Sans"/>
                <a:sym typeface="Nunito Sans"/>
              </a:defRPr>
            </a:lvl5pPr>
            <a:lvl6pPr lvl="5">
              <a:spcBef>
                <a:spcPts val="0"/>
              </a:spcBef>
              <a:spcAft>
                <a:spcPts val="0"/>
              </a:spcAft>
              <a:buNone/>
              <a:defRPr sz="1280">
                <a:latin typeface="Nunito Sans"/>
                <a:ea typeface="Nunito Sans"/>
                <a:cs typeface="Nunito Sans"/>
                <a:sym typeface="Nunito Sans"/>
              </a:defRPr>
            </a:lvl6pPr>
            <a:lvl7pPr lvl="6">
              <a:spcBef>
                <a:spcPts val="0"/>
              </a:spcBef>
              <a:spcAft>
                <a:spcPts val="0"/>
              </a:spcAft>
              <a:buNone/>
              <a:defRPr sz="1280">
                <a:latin typeface="Nunito Sans"/>
                <a:ea typeface="Nunito Sans"/>
                <a:cs typeface="Nunito Sans"/>
                <a:sym typeface="Nunito Sans"/>
              </a:defRPr>
            </a:lvl7pPr>
            <a:lvl8pPr lvl="7">
              <a:spcBef>
                <a:spcPts val="0"/>
              </a:spcBef>
              <a:spcAft>
                <a:spcPts val="0"/>
              </a:spcAft>
              <a:buNone/>
              <a:defRPr sz="1280">
                <a:latin typeface="Nunito Sans"/>
                <a:ea typeface="Nunito Sans"/>
                <a:cs typeface="Nunito Sans"/>
                <a:sym typeface="Nunito Sans"/>
              </a:defRPr>
            </a:lvl8pPr>
            <a:lvl9pPr lvl="8">
              <a:spcBef>
                <a:spcPts val="0"/>
              </a:spcBef>
              <a:spcAft>
                <a:spcPts val="0"/>
              </a:spcAft>
              <a:buNone/>
              <a:defRPr sz="1280">
                <a:latin typeface="Nunito Sans"/>
                <a:ea typeface="Nunito Sans"/>
                <a:cs typeface="Nunito Sans"/>
                <a:sym typeface="Nunito Sans"/>
              </a:defRPr>
            </a:lvl9pPr>
          </a:lstStyle>
          <a:p>
            <a:endParaRPr/>
          </a:p>
        </p:txBody>
      </p:sp>
      <p:sp>
        <p:nvSpPr>
          <p:cNvPr id="329" name="Google Shape;329;p34"/>
          <p:cNvSpPr txBox="1">
            <a:spLocks noGrp="1"/>
          </p:cNvSpPr>
          <p:nvPr>
            <p:ph type="title" idx="5"/>
          </p:nvPr>
        </p:nvSpPr>
        <p:spPr>
          <a:xfrm>
            <a:off x="325120" y="5010815"/>
            <a:ext cx="2307840" cy="245565"/>
          </a:xfrm>
          <a:prstGeom prst="rect">
            <a:avLst/>
          </a:prstGeom>
        </p:spPr>
        <p:txBody>
          <a:bodyPr spcFirstLastPara="1" wrap="square" lIns="91425" tIns="91425" rIns="91425" bIns="0" anchor="t" anchorCtr="0">
            <a:spAutoFit/>
          </a:bodyPr>
          <a:lstStyle>
            <a:lvl1pPr lvl="0">
              <a:spcBef>
                <a:spcPts val="0"/>
              </a:spcBef>
              <a:spcAft>
                <a:spcPts val="0"/>
              </a:spcAft>
              <a:buNone/>
              <a:defRPr sz="996" b="0">
                <a:latin typeface="Nunito Sans"/>
                <a:ea typeface="Nunito Sans"/>
                <a:cs typeface="Nunito Sans"/>
                <a:sym typeface="Nunito Sans"/>
              </a:defRPr>
            </a:lvl1pPr>
            <a:lvl2pPr lvl="1">
              <a:spcBef>
                <a:spcPts val="0"/>
              </a:spcBef>
              <a:spcAft>
                <a:spcPts val="0"/>
              </a:spcAft>
              <a:buNone/>
              <a:defRPr sz="1280">
                <a:latin typeface="Nunito Sans"/>
                <a:ea typeface="Nunito Sans"/>
                <a:cs typeface="Nunito Sans"/>
                <a:sym typeface="Nunito Sans"/>
              </a:defRPr>
            </a:lvl2pPr>
            <a:lvl3pPr lvl="2">
              <a:spcBef>
                <a:spcPts val="0"/>
              </a:spcBef>
              <a:spcAft>
                <a:spcPts val="0"/>
              </a:spcAft>
              <a:buNone/>
              <a:defRPr sz="1280">
                <a:latin typeface="Nunito Sans"/>
                <a:ea typeface="Nunito Sans"/>
                <a:cs typeface="Nunito Sans"/>
                <a:sym typeface="Nunito Sans"/>
              </a:defRPr>
            </a:lvl3pPr>
            <a:lvl4pPr lvl="3">
              <a:spcBef>
                <a:spcPts val="0"/>
              </a:spcBef>
              <a:spcAft>
                <a:spcPts val="0"/>
              </a:spcAft>
              <a:buNone/>
              <a:defRPr sz="1280">
                <a:latin typeface="Nunito Sans"/>
                <a:ea typeface="Nunito Sans"/>
                <a:cs typeface="Nunito Sans"/>
                <a:sym typeface="Nunito Sans"/>
              </a:defRPr>
            </a:lvl4pPr>
            <a:lvl5pPr lvl="4">
              <a:spcBef>
                <a:spcPts val="0"/>
              </a:spcBef>
              <a:spcAft>
                <a:spcPts val="0"/>
              </a:spcAft>
              <a:buNone/>
              <a:defRPr sz="1280">
                <a:latin typeface="Nunito Sans"/>
                <a:ea typeface="Nunito Sans"/>
                <a:cs typeface="Nunito Sans"/>
                <a:sym typeface="Nunito Sans"/>
              </a:defRPr>
            </a:lvl5pPr>
            <a:lvl6pPr lvl="5">
              <a:spcBef>
                <a:spcPts val="0"/>
              </a:spcBef>
              <a:spcAft>
                <a:spcPts val="0"/>
              </a:spcAft>
              <a:buNone/>
              <a:defRPr sz="1280">
                <a:latin typeface="Nunito Sans"/>
                <a:ea typeface="Nunito Sans"/>
                <a:cs typeface="Nunito Sans"/>
                <a:sym typeface="Nunito Sans"/>
              </a:defRPr>
            </a:lvl6pPr>
            <a:lvl7pPr lvl="6">
              <a:spcBef>
                <a:spcPts val="0"/>
              </a:spcBef>
              <a:spcAft>
                <a:spcPts val="0"/>
              </a:spcAft>
              <a:buNone/>
              <a:defRPr sz="1280">
                <a:latin typeface="Nunito Sans"/>
                <a:ea typeface="Nunito Sans"/>
                <a:cs typeface="Nunito Sans"/>
                <a:sym typeface="Nunito Sans"/>
              </a:defRPr>
            </a:lvl7pPr>
            <a:lvl8pPr lvl="7">
              <a:spcBef>
                <a:spcPts val="0"/>
              </a:spcBef>
              <a:spcAft>
                <a:spcPts val="0"/>
              </a:spcAft>
              <a:buNone/>
              <a:defRPr sz="1280">
                <a:latin typeface="Nunito Sans"/>
                <a:ea typeface="Nunito Sans"/>
                <a:cs typeface="Nunito Sans"/>
                <a:sym typeface="Nunito Sans"/>
              </a:defRPr>
            </a:lvl8pPr>
            <a:lvl9pPr lvl="8">
              <a:spcBef>
                <a:spcPts val="0"/>
              </a:spcBef>
              <a:spcAft>
                <a:spcPts val="0"/>
              </a:spcAft>
              <a:buNone/>
              <a:defRPr sz="1280">
                <a:latin typeface="Nunito Sans"/>
                <a:ea typeface="Nunito Sans"/>
                <a:cs typeface="Nunito Sans"/>
                <a:sym typeface="Nunito Sans"/>
              </a:defRPr>
            </a:lvl9pPr>
          </a:lstStyle>
          <a:p>
            <a:endParaRPr/>
          </a:p>
        </p:txBody>
      </p:sp>
      <p:sp>
        <p:nvSpPr>
          <p:cNvPr id="330" name="Google Shape;330;p34"/>
          <p:cNvSpPr txBox="1">
            <a:spLocks noGrp="1"/>
          </p:cNvSpPr>
          <p:nvPr>
            <p:ph type="title" idx="6"/>
          </p:nvPr>
        </p:nvSpPr>
        <p:spPr>
          <a:xfrm>
            <a:off x="325120" y="3246459"/>
            <a:ext cx="1085440" cy="245565"/>
          </a:xfrm>
          <a:prstGeom prst="rect">
            <a:avLst/>
          </a:prstGeom>
        </p:spPr>
        <p:txBody>
          <a:bodyPr spcFirstLastPara="1" wrap="square" lIns="91425" tIns="91425" rIns="91425" bIns="0" anchor="t" anchorCtr="0">
            <a:spAutoFit/>
          </a:bodyPr>
          <a:lstStyle>
            <a:lvl1pPr lvl="0">
              <a:spcBef>
                <a:spcPts val="0"/>
              </a:spcBef>
              <a:spcAft>
                <a:spcPts val="0"/>
              </a:spcAft>
              <a:buNone/>
              <a:defRPr sz="996">
                <a:latin typeface="Nunito Sans"/>
                <a:ea typeface="Nunito Sans"/>
                <a:cs typeface="Nunito Sans"/>
                <a:sym typeface="Nunito Sans"/>
              </a:defRPr>
            </a:lvl1pPr>
            <a:lvl2pPr lvl="1">
              <a:spcBef>
                <a:spcPts val="0"/>
              </a:spcBef>
              <a:spcAft>
                <a:spcPts val="0"/>
              </a:spcAft>
              <a:buNone/>
              <a:defRPr sz="1280">
                <a:latin typeface="Nunito Sans"/>
                <a:ea typeface="Nunito Sans"/>
                <a:cs typeface="Nunito Sans"/>
                <a:sym typeface="Nunito Sans"/>
              </a:defRPr>
            </a:lvl2pPr>
            <a:lvl3pPr lvl="2">
              <a:spcBef>
                <a:spcPts val="0"/>
              </a:spcBef>
              <a:spcAft>
                <a:spcPts val="0"/>
              </a:spcAft>
              <a:buNone/>
              <a:defRPr sz="1280">
                <a:latin typeface="Nunito Sans"/>
                <a:ea typeface="Nunito Sans"/>
                <a:cs typeface="Nunito Sans"/>
                <a:sym typeface="Nunito Sans"/>
              </a:defRPr>
            </a:lvl3pPr>
            <a:lvl4pPr lvl="3">
              <a:spcBef>
                <a:spcPts val="0"/>
              </a:spcBef>
              <a:spcAft>
                <a:spcPts val="0"/>
              </a:spcAft>
              <a:buNone/>
              <a:defRPr sz="1280">
                <a:latin typeface="Nunito Sans"/>
                <a:ea typeface="Nunito Sans"/>
                <a:cs typeface="Nunito Sans"/>
                <a:sym typeface="Nunito Sans"/>
              </a:defRPr>
            </a:lvl4pPr>
            <a:lvl5pPr lvl="4">
              <a:spcBef>
                <a:spcPts val="0"/>
              </a:spcBef>
              <a:spcAft>
                <a:spcPts val="0"/>
              </a:spcAft>
              <a:buNone/>
              <a:defRPr sz="1280">
                <a:latin typeface="Nunito Sans"/>
                <a:ea typeface="Nunito Sans"/>
                <a:cs typeface="Nunito Sans"/>
                <a:sym typeface="Nunito Sans"/>
              </a:defRPr>
            </a:lvl5pPr>
            <a:lvl6pPr lvl="5">
              <a:spcBef>
                <a:spcPts val="0"/>
              </a:spcBef>
              <a:spcAft>
                <a:spcPts val="0"/>
              </a:spcAft>
              <a:buNone/>
              <a:defRPr sz="1280">
                <a:latin typeface="Nunito Sans"/>
                <a:ea typeface="Nunito Sans"/>
                <a:cs typeface="Nunito Sans"/>
                <a:sym typeface="Nunito Sans"/>
              </a:defRPr>
            </a:lvl6pPr>
            <a:lvl7pPr lvl="6">
              <a:spcBef>
                <a:spcPts val="0"/>
              </a:spcBef>
              <a:spcAft>
                <a:spcPts val="0"/>
              </a:spcAft>
              <a:buNone/>
              <a:defRPr sz="1280">
                <a:latin typeface="Nunito Sans"/>
                <a:ea typeface="Nunito Sans"/>
                <a:cs typeface="Nunito Sans"/>
                <a:sym typeface="Nunito Sans"/>
              </a:defRPr>
            </a:lvl7pPr>
            <a:lvl8pPr lvl="7">
              <a:spcBef>
                <a:spcPts val="0"/>
              </a:spcBef>
              <a:spcAft>
                <a:spcPts val="0"/>
              </a:spcAft>
              <a:buNone/>
              <a:defRPr sz="1280">
                <a:latin typeface="Nunito Sans"/>
                <a:ea typeface="Nunito Sans"/>
                <a:cs typeface="Nunito Sans"/>
                <a:sym typeface="Nunito Sans"/>
              </a:defRPr>
            </a:lvl8pPr>
            <a:lvl9pPr lvl="8">
              <a:spcBef>
                <a:spcPts val="0"/>
              </a:spcBef>
              <a:spcAft>
                <a:spcPts val="0"/>
              </a:spcAft>
              <a:buNone/>
              <a:defRPr sz="1280">
                <a:latin typeface="Nunito Sans"/>
                <a:ea typeface="Nunito Sans"/>
                <a:cs typeface="Nunito Sans"/>
                <a:sym typeface="Nunito Sans"/>
              </a:defRPr>
            </a:lvl9pPr>
          </a:lstStyle>
          <a:p>
            <a:endParaRPr/>
          </a:p>
        </p:txBody>
      </p:sp>
      <p:sp>
        <p:nvSpPr>
          <p:cNvPr id="331" name="Google Shape;331;p34"/>
          <p:cNvSpPr txBox="1">
            <a:spLocks noGrp="1"/>
          </p:cNvSpPr>
          <p:nvPr>
            <p:ph type="title" idx="7"/>
          </p:nvPr>
        </p:nvSpPr>
        <p:spPr>
          <a:xfrm>
            <a:off x="2180302" y="3246459"/>
            <a:ext cx="1085440" cy="245565"/>
          </a:xfrm>
          <a:prstGeom prst="rect">
            <a:avLst/>
          </a:prstGeom>
        </p:spPr>
        <p:txBody>
          <a:bodyPr spcFirstLastPara="1" wrap="square" lIns="91425" tIns="91425" rIns="91425" bIns="0" anchor="t" anchorCtr="0">
            <a:spAutoFit/>
          </a:bodyPr>
          <a:lstStyle>
            <a:lvl1pPr lvl="0">
              <a:spcBef>
                <a:spcPts val="0"/>
              </a:spcBef>
              <a:spcAft>
                <a:spcPts val="0"/>
              </a:spcAft>
              <a:buNone/>
              <a:defRPr sz="996">
                <a:latin typeface="Nunito Sans"/>
                <a:ea typeface="Nunito Sans"/>
                <a:cs typeface="Nunito Sans"/>
                <a:sym typeface="Nunito Sans"/>
              </a:defRPr>
            </a:lvl1pPr>
            <a:lvl2pPr lvl="1">
              <a:spcBef>
                <a:spcPts val="0"/>
              </a:spcBef>
              <a:spcAft>
                <a:spcPts val="0"/>
              </a:spcAft>
              <a:buNone/>
              <a:defRPr sz="1280">
                <a:latin typeface="Nunito Sans"/>
                <a:ea typeface="Nunito Sans"/>
                <a:cs typeface="Nunito Sans"/>
                <a:sym typeface="Nunito Sans"/>
              </a:defRPr>
            </a:lvl2pPr>
            <a:lvl3pPr lvl="2">
              <a:spcBef>
                <a:spcPts val="0"/>
              </a:spcBef>
              <a:spcAft>
                <a:spcPts val="0"/>
              </a:spcAft>
              <a:buNone/>
              <a:defRPr sz="1280">
                <a:latin typeface="Nunito Sans"/>
                <a:ea typeface="Nunito Sans"/>
                <a:cs typeface="Nunito Sans"/>
                <a:sym typeface="Nunito Sans"/>
              </a:defRPr>
            </a:lvl3pPr>
            <a:lvl4pPr lvl="3">
              <a:spcBef>
                <a:spcPts val="0"/>
              </a:spcBef>
              <a:spcAft>
                <a:spcPts val="0"/>
              </a:spcAft>
              <a:buNone/>
              <a:defRPr sz="1280">
                <a:latin typeface="Nunito Sans"/>
                <a:ea typeface="Nunito Sans"/>
                <a:cs typeface="Nunito Sans"/>
                <a:sym typeface="Nunito Sans"/>
              </a:defRPr>
            </a:lvl4pPr>
            <a:lvl5pPr lvl="4">
              <a:spcBef>
                <a:spcPts val="0"/>
              </a:spcBef>
              <a:spcAft>
                <a:spcPts val="0"/>
              </a:spcAft>
              <a:buNone/>
              <a:defRPr sz="1280">
                <a:latin typeface="Nunito Sans"/>
                <a:ea typeface="Nunito Sans"/>
                <a:cs typeface="Nunito Sans"/>
                <a:sym typeface="Nunito Sans"/>
              </a:defRPr>
            </a:lvl5pPr>
            <a:lvl6pPr lvl="5">
              <a:spcBef>
                <a:spcPts val="0"/>
              </a:spcBef>
              <a:spcAft>
                <a:spcPts val="0"/>
              </a:spcAft>
              <a:buNone/>
              <a:defRPr sz="1280">
                <a:latin typeface="Nunito Sans"/>
                <a:ea typeface="Nunito Sans"/>
                <a:cs typeface="Nunito Sans"/>
                <a:sym typeface="Nunito Sans"/>
              </a:defRPr>
            </a:lvl6pPr>
            <a:lvl7pPr lvl="6">
              <a:spcBef>
                <a:spcPts val="0"/>
              </a:spcBef>
              <a:spcAft>
                <a:spcPts val="0"/>
              </a:spcAft>
              <a:buNone/>
              <a:defRPr sz="1280">
                <a:latin typeface="Nunito Sans"/>
                <a:ea typeface="Nunito Sans"/>
                <a:cs typeface="Nunito Sans"/>
                <a:sym typeface="Nunito Sans"/>
              </a:defRPr>
            </a:lvl7pPr>
            <a:lvl8pPr lvl="7">
              <a:spcBef>
                <a:spcPts val="0"/>
              </a:spcBef>
              <a:spcAft>
                <a:spcPts val="0"/>
              </a:spcAft>
              <a:buNone/>
              <a:defRPr sz="1280">
                <a:latin typeface="Nunito Sans"/>
                <a:ea typeface="Nunito Sans"/>
                <a:cs typeface="Nunito Sans"/>
                <a:sym typeface="Nunito Sans"/>
              </a:defRPr>
            </a:lvl8pPr>
            <a:lvl9pPr lvl="8">
              <a:spcBef>
                <a:spcPts val="0"/>
              </a:spcBef>
              <a:spcAft>
                <a:spcPts val="0"/>
              </a:spcAft>
              <a:buNone/>
              <a:defRPr sz="1280">
                <a:latin typeface="Nunito Sans"/>
                <a:ea typeface="Nunito Sans"/>
                <a:cs typeface="Nunito Sans"/>
                <a:sym typeface="Nunito Sans"/>
              </a:defRPr>
            </a:lvl9pPr>
          </a:lstStyle>
          <a:p>
            <a:endParaRPr/>
          </a:p>
        </p:txBody>
      </p:sp>
      <p:sp>
        <p:nvSpPr>
          <p:cNvPr id="332" name="Google Shape;332;p34"/>
          <p:cNvSpPr txBox="1">
            <a:spLocks noGrp="1"/>
          </p:cNvSpPr>
          <p:nvPr>
            <p:ph type="title" idx="8"/>
          </p:nvPr>
        </p:nvSpPr>
        <p:spPr>
          <a:xfrm>
            <a:off x="4035484" y="3246459"/>
            <a:ext cx="1085440" cy="245565"/>
          </a:xfrm>
          <a:prstGeom prst="rect">
            <a:avLst/>
          </a:prstGeom>
        </p:spPr>
        <p:txBody>
          <a:bodyPr spcFirstLastPara="1" wrap="square" lIns="91425" tIns="91425" rIns="91425" bIns="0" anchor="t" anchorCtr="0">
            <a:spAutoFit/>
          </a:bodyPr>
          <a:lstStyle>
            <a:lvl1pPr lvl="0">
              <a:spcBef>
                <a:spcPts val="0"/>
              </a:spcBef>
              <a:spcAft>
                <a:spcPts val="0"/>
              </a:spcAft>
              <a:buNone/>
              <a:defRPr sz="996">
                <a:latin typeface="Nunito Sans"/>
                <a:ea typeface="Nunito Sans"/>
                <a:cs typeface="Nunito Sans"/>
                <a:sym typeface="Nunito Sans"/>
              </a:defRPr>
            </a:lvl1pPr>
            <a:lvl2pPr lvl="1">
              <a:spcBef>
                <a:spcPts val="0"/>
              </a:spcBef>
              <a:spcAft>
                <a:spcPts val="0"/>
              </a:spcAft>
              <a:buNone/>
              <a:defRPr sz="1280">
                <a:latin typeface="Nunito Sans"/>
                <a:ea typeface="Nunito Sans"/>
                <a:cs typeface="Nunito Sans"/>
                <a:sym typeface="Nunito Sans"/>
              </a:defRPr>
            </a:lvl2pPr>
            <a:lvl3pPr lvl="2">
              <a:spcBef>
                <a:spcPts val="0"/>
              </a:spcBef>
              <a:spcAft>
                <a:spcPts val="0"/>
              </a:spcAft>
              <a:buNone/>
              <a:defRPr sz="1280">
                <a:latin typeface="Nunito Sans"/>
                <a:ea typeface="Nunito Sans"/>
                <a:cs typeface="Nunito Sans"/>
                <a:sym typeface="Nunito Sans"/>
              </a:defRPr>
            </a:lvl3pPr>
            <a:lvl4pPr lvl="3">
              <a:spcBef>
                <a:spcPts val="0"/>
              </a:spcBef>
              <a:spcAft>
                <a:spcPts val="0"/>
              </a:spcAft>
              <a:buNone/>
              <a:defRPr sz="1280">
                <a:latin typeface="Nunito Sans"/>
                <a:ea typeface="Nunito Sans"/>
                <a:cs typeface="Nunito Sans"/>
                <a:sym typeface="Nunito Sans"/>
              </a:defRPr>
            </a:lvl4pPr>
            <a:lvl5pPr lvl="4">
              <a:spcBef>
                <a:spcPts val="0"/>
              </a:spcBef>
              <a:spcAft>
                <a:spcPts val="0"/>
              </a:spcAft>
              <a:buNone/>
              <a:defRPr sz="1280">
                <a:latin typeface="Nunito Sans"/>
                <a:ea typeface="Nunito Sans"/>
                <a:cs typeface="Nunito Sans"/>
                <a:sym typeface="Nunito Sans"/>
              </a:defRPr>
            </a:lvl5pPr>
            <a:lvl6pPr lvl="5">
              <a:spcBef>
                <a:spcPts val="0"/>
              </a:spcBef>
              <a:spcAft>
                <a:spcPts val="0"/>
              </a:spcAft>
              <a:buNone/>
              <a:defRPr sz="1280">
                <a:latin typeface="Nunito Sans"/>
                <a:ea typeface="Nunito Sans"/>
                <a:cs typeface="Nunito Sans"/>
                <a:sym typeface="Nunito Sans"/>
              </a:defRPr>
            </a:lvl6pPr>
            <a:lvl7pPr lvl="6">
              <a:spcBef>
                <a:spcPts val="0"/>
              </a:spcBef>
              <a:spcAft>
                <a:spcPts val="0"/>
              </a:spcAft>
              <a:buNone/>
              <a:defRPr sz="1280">
                <a:latin typeface="Nunito Sans"/>
                <a:ea typeface="Nunito Sans"/>
                <a:cs typeface="Nunito Sans"/>
                <a:sym typeface="Nunito Sans"/>
              </a:defRPr>
            </a:lvl7pPr>
            <a:lvl8pPr lvl="7">
              <a:spcBef>
                <a:spcPts val="0"/>
              </a:spcBef>
              <a:spcAft>
                <a:spcPts val="0"/>
              </a:spcAft>
              <a:buNone/>
              <a:defRPr sz="1280">
                <a:latin typeface="Nunito Sans"/>
                <a:ea typeface="Nunito Sans"/>
                <a:cs typeface="Nunito Sans"/>
                <a:sym typeface="Nunito Sans"/>
              </a:defRPr>
            </a:lvl8pPr>
            <a:lvl9pPr lvl="8">
              <a:spcBef>
                <a:spcPts val="0"/>
              </a:spcBef>
              <a:spcAft>
                <a:spcPts val="0"/>
              </a:spcAft>
              <a:buNone/>
              <a:defRPr sz="1280">
                <a:latin typeface="Nunito Sans"/>
                <a:ea typeface="Nunito Sans"/>
                <a:cs typeface="Nunito Sans"/>
                <a:sym typeface="Nunito Sans"/>
              </a:defRPr>
            </a:lvl9pPr>
          </a:lstStyle>
          <a:p>
            <a:endParaRPr/>
          </a:p>
        </p:txBody>
      </p:sp>
      <p:sp>
        <p:nvSpPr>
          <p:cNvPr id="333" name="Google Shape;333;p34"/>
          <p:cNvSpPr txBox="1">
            <a:spLocks noGrp="1"/>
          </p:cNvSpPr>
          <p:nvPr>
            <p:ph type="title" idx="9"/>
          </p:nvPr>
        </p:nvSpPr>
        <p:spPr>
          <a:xfrm>
            <a:off x="5890667" y="3246459"/>
            <a:ext cx="1085440" cy="245565"/>
          </a:xfrm>
          <a:prstGeom prst="rect">
            <a:avLst/>
          </a:prstGeom>
        </p:spPr>
        <p:txBody>
          <a:bodyPr spcFirstLastPara="1" wrap="square" lIns="91425" tIns="91425" rIns="91425" bIns="0" anchor="t" anchorCtr="0">
            <a:spAutoFit/>
          </a:bodyPr>
          <a:lstStyle>
            <a:lvl1pPr lvl="0">
              <a:spcBef>
                <a:spcPts val="0"/>
              </a:spcBef>
              <a:spcAft>
                <a:spcPts val="0"/>
              </a:spcAft>
              <a:buNone/>
              <a:defRPr sz="996">
                <a:latin typeface="Nunito Sans"/>
                <a:ea typeface="Nunito Sans"/>
                <a:cs typeface="Nunito Sans"/>
                <a:sym typeface="Nunito Sans"/>
              </a:defRPr>
            </a:lvl1pPr>
            <a:lvl2pPr lvl="1">
              <a:spcBef>
                <a:spcPts val="0"/>
              </a:spcBef>
              <a:spcAft>
                <a:spcPts val="0"/>
              </a:spcAft>
              <a:buNone/>
              <a:defRPr sz="1280">
                <a:latin typeface="Nunito Sans"/>
                <a:ea typeface="Nunito Sans"/>
                <a:cs typeface="Nunito Sans"/>
                <a:sym typeface="Nunito Sans"/>
              </a:defRPr>
            </a:lvl2pPr>
            <a:lvl3pPr lvl="2">
              <a:spcBef>
                <a:spcPts val="0"/>
              </a:spcBef>
              <a:spcAft>
                <a:spcPts val="0"/>
              </a:spcAft>
              <a:buNone/>
              <a:defRPr sz="1280">
                <a:latin typeface="Nunito Sans"/>
                <a:ea typeface="Nunito Sans"/>
                <a:cs typeface="Nunito Sans"/>
                <a:sym typeface="Nunito Sans"/>
              </a:defRPr>
            </a:lvl3pPr>
            <a:lvl4pPr lvl="3">
              <a:spcBef>
                <a:spcPts val="0"/>
              </a:spcBef>
              <a:spcAft>
                <a:spcPts val="0"/>
              </a:spcAft>
              <a:buNone/>
              <a:defRPr sz="1280">
                <a:latin typeface="Nunito Sans"/>
                <a:ea typeface="Nunito Sans"/>
                <a:cs typeface="Nunito Sans"/>
                <a:sym typeface="Nunito Sans"/>
              </a:defRPr>
            </a:lvl4pPr>
            <a:lvl5pPr lvl="4">
              <a:spcBef>
                <a:spcPts val="0"/>
              </a:spcBef>
              <a:spcAft>
                <a:spcPts val="0"/>
              </a:spcAft>
              <a:buNone/>
              <a:defRPr sz="1280">
                <a:latin typeface="Nunito Sans"/>
                <a:ea typeface="Nunito Sans"/>
                <a:cs typeface="Nunito Sans"/>
                <a:sym typeface="Nunito Sans"/>
              </a:defRPr>
            </a:lvl5pPr>
            <a:lvl6pPr lvl="5">
              <a:spcBef>
                <a:spcPts val="0"/>
              </a:spcBef>
              <a:spcAft>
                <a:spcPts val="0"/>
              </a:spcAft>
              <a:buNone/>
              <a:defRPr sz="1280">
                <a:latin typeface="Nunito Sans"/>
                <a:ea typeface="Nunito Sans"/>
                <a:cs typeface="Nunito Sans"/>
                <a:sym typeface="Nunito Sans"/>
              </a:defRPr>
            </a:lvl6pPr>
            <a:lvl7pPr lvl="6">
              <a:spcBef>
                <a:spcPts val="0"/>
              </a:spcBef>
              <a:spcAft>
                <a:spcPts val="0"/>
              </a:spcAft>
              <a:buNone/>
              <a:defRPr sz="1280">
                <a:latin typeface="Nunito Sans"/>
                <a:ea typeface="Nunito Sans"/>
                <a:cs typeface="Nunito Sans"/>
                <a:sym typeface="Nunito Sans"/>
              </a:defRPr>
            </a:lvl7pPr>
            <a:lvl8pPr lvl="7">
              <a:spcBef>
                <a:spcPts val="0"/>
              </a:spcBef>
              <a:spcAft>
                <a:spcPts val="0"/>
              </a:spcAft>
              <a:buNone/>
              <a:defRPr sz="1280">
                <a:latin typeface="Nunito Sans"/>
                <a:ea typeface="Nunito Sans"/>
                <a:cs typeface="Nunito Sans"/>
                <a:sym typeface="Nunito Sans"/>
              </a:defRPr>
            </a:lvl8pPr>
            <a:lvl9pPr lvl="8">
              <a:spcBef>
                <a:spcPts val="0"/>
              </a:spcBef>
              <a:spcAft>
                <a:spcPts val="0"/>
              </a:spcAft>
              <a:buNone/>
              <a:defRPr sz="1280">
                <a:latin typeface="Nunito Sans"/>
                <a:ea typeface="Nunito Sans"/>
                <a:cs typeface="Nunito Sans"/>
                <a:sym typeface="Nunito Sans"/>
              </a:defRPr>
            </a:lvl9pPr>
          </a:lstStyle>
          <a:p>
            <a:endParaRPr/>
          </a:p>
        </p:txBody>
      </p:sp>
      <p:sp>
        <p:nvSpPr>
          <p:cNvPr id="334" name="Google Shape;334;p34"/>
          <p:cNvSpPr txBox="1">
            <a:spLocks noGrp="1"/>
          </p:cNvSpPr>
          <p:nvPr>
            <p:ph type="title" idx="13"/>
          </p:nvPr>
        </p:nvSpPr>
        <p:spPr>
          <a:xfrm>
            <a:off x="7745849" y="3246459"/>
            <a:ext cx="1085440" cy="245565"/>
          </a:xfrm>
          <a:prstGeom prst="rect">
            <a:avLst/>
          </a:prstGeom>
        </p:spPr>
        <p:txBody>
          <a:bodyPr spcFirstLastPara="1" wrap="square" lIns="91425" tIns="91425" rIns="91425" bIns="0" anchor="t" anchorCtr="0">
            <a:spAutoFit/>
          </a:bodyPr>
          <a:lstStyle>
            <a:lvl1pPr lvl="0">
              <a:spcBef>
                <a:spcPts val="0"/>
              </a:spcBef>
              <a:spcAft>
                <a:spcPts val="0"/>
              </a:spcAft>
              <a:buNone/>
              <a:defRPr sz="996">
                <a:latin typeface="Nunito Sans"/>
                <a:ea typeface="Nunito Sans"/>
                <a:cs typeface="Nunito Sans"/>
                <a:sym typeface="Nunito Sans"/>
              </a:defRPr>
            </a:lvl1pPr>
            <a:lvl2pPr lvl="1">
              <a:spcBef>
                <a:spcPts val="0"/>
              </a:spcBef>
              <a:spcAft>
                <a:spcPts val="0"/>
              </a:spcAft>
              <a:buNone/>
              <a:defRPr sz="1280">
                <a:latin typeface="Nunito Sans"/>
                <a:ea typeface="Nunito Sans"/>
                <a:cs typeface="Nunito Sans"/>
                <a:sym typeface="Nunito Sans"/>
              </a:defRPr>
            </a:lvl2pPr>
            <a:lvl3pPr lvl="2">
              <a:spcBef>
                <a:spcPts val="0"/>
              </a:spcBef>
              <a:spcAft>
                <a:spcPts val="0"/>
              </a:spcAft>
              <a:buNone/>
              <a:defRPr sz="1280">
                <a:latin typeface="Nunito Sans"/>
                <a:ea typeface="Nunito Sans"/>
                <a:cs typeface="Nunito Sans"/>
                <a:sym typeface="Nunito Sans"/>
              </a:defRPr>
            </a:lvl3pPr>
            <a:lvl4pPr lvl="3">
              <a:spcBef>
                <a:spcPts val="0"/>
              </a:spcBef>
              <a:spcAft>
                <a:spcPts val="0"/>
              </a:spcAft>
              <a:buNone/>
              <a:defRPr sz="1280">
                <a:latin typeface="Nunito Sans"/>
                <a:ea typeface="Nunito Sans"/>
                <a:cs typeface="Nunito Sans"/>
                <a:sym typeface="Nunito Sans"/>
              </a:defRPr>
            </a:lvl4pPr>
            <a:lvl5pPr lvl="4">
              <a:spcBef>
                <a:spcPts val="0"/>
              </a:spcBef>
              <a:spcAft>
                <a:spcPts val="0"/>
              </a:spcAft>
              <a:buNone/>
              <a:defRPr sz="1280">
                <a:latin typeface="Nunito Sans"/>
                <a:ea typeface="Nunito Sans"/>
                <a:cs typeface="Nunito Sans"/>
                <a:sym typeface="Nunito Sans"/>
              </a:defRPr>
            </a:lvl5pPr>
            <a:lvl6pPr lvl="5">
              <a:spcBef>
                <a:spcPts val="0"/>
              </a:spcBef>
              <a:spcAft>
                <a:spcPts val="0"/>
              </a:spcAft>
              <a:buNone/>
              <a:defRPr sz="1280">
                <a:latin typeface="Nunito Sans"/>
                <a:ea typeface="Nunito Sans"/>
                <a:cs typeface="Nunito Sans"/>
                <a:sym typeface="Nunito Sans"/>
              </a:defRPr>
            </a:lvl6pPr>
            <a:lvl7pPr lvl="6">
              <a:spcBef>
                <a:spcPts val="0"/>
              </a:spcBef>
              <a:spcAft>
                <a:spcPts val="0"/>
              </a:spcAft>
              <a:buNone/>
              <a:defRPr sz="1280">
                <a:latin typeface="Nunito Sans"/>
                <a:ea typeface="Nunito Sans"/>
                <a:cs typeface="Nunito Sans"/>
                <a:sym typeface="Nunito Sans"/>
              </a:defRPr>
            </a:lvl7pPr>
            <a:lvl8pPr lvl="7">
              <a:spcBef>
                <a:spcPts val="0"/>
              </a:spcBef>
              <a:spcAft>
                <a:spcPts val="0"/>
              </a:spcAft>
              <a:buNone/>
              <a:defRPr sz="1280">
                <a:latin typeface="Nunito Sans"/>
                <a:ea typeface="Nunito Sans"/>
                <a:cs typeface="Nunito Sans"/>
                <a:sym typeface="Nunito Sans"/>
              </a:defRPr>
            </a:lvl8pPr>
            <a:lvl9pPr lvl="8">
              <a:spcBef>
                <a:spcPts val="0"/>
              </a:spcBef>
              <a:spcAft>
                <a:spcPts val="0"/>
              </a:spcAft>
              <a:buNone/>
              <a:defRPr sz="1280">
                <a:latin typeface="Nunito Sans"/>
                <a:ea typeface="Nunito Sans"/>
                <a:cs typeface="Nunito Sans"/>
                <a:sym typeface="Nunito Sans"/>
              </a:defRPr>
            </a:lvl9pPr>
          </a:lstStyle>
          <a:p>
            <a:endParaRPr/>
          </a:p>
        </p:txBody>
      </p:sp>
      <p:sp>
        <p:nvSpPr>
          <p:cNvPr id="335" name="Google Shape;335;p34"/>
          <p:cNvSpPr txBox="1">
            <a:spLocks noGrp="1"/>
          </p:cNvSpPr>
          <p:nvPr>
            <p:ph type="title" idx="14"/>
          </p:nvPr>
        </p:nvSpPr>
        <p:spPr>
          <a:xfrm>
            <a:off x="9601031" y="3246459"/>
            <a:ext cx="1085440" cy="245565"/>
          </a:xfrm>
          <a:prstGeom prst="rect">
            <a:avLst/>
          </a:prstGeom>
        </p:spPr>
        <p:txBody>
          <a:bodyPr spcFirstLastPara="1" wrap="square" lIns="91425" tIns="91425" rIns="91425" bIns="0" anchor="t" anchorCtr="0">
            <a:spAutoFit/>
          </a:bodyPr>
          <a:lstStyle>
            <a:lvl1pPr lvl="0">
              <a:spcBef>
                <a:spcPts val="0"/>
              </a:spcBef>
              <a:spcAft>
                <a:spcPts val="0"/>
              </a:spcAft>
              <a:buNone/>
              <a:defRPr sz="996">
                <a:latin typeface="Nunito Sans"/>
                <a:ea typeface="Nunito Sans"/>
                <a:cs typeface="Nunito Sans"/>
                <a:sym typeface="Nunito Sans"/>
              </a:defRPr>
            </a:lvl1pPr>
            <a:lvl2pPr lvl="1">
              <a:spcBef>
                <a:spcPts val="0"/>
              </a:spcBef>
              <a:spcAft>
                <a:spcPts val="0"/>
              </a:spcAft>
              <a:buNone/>
              <a:defRPr sz="1280">
                <a:latin typeface="Nunito Sans"/>
                <a:ea typeface="Nunito Sans"/>
                <a:cs typeface="Nunito Sans"/>
                <a:sym typeface="Nunito Sans"/>
              </a:defRPr>
            </a:lvl2pPr>
            <a:lvl3pPr lvl="2">
              <a:spcBef>
                <a:spcPts val="0"/>
              </a:spcBef>
              <a:spcAft>
                <a:spcPts val="0"/>
              </a:spcAft>
              <a:buNone/>
              <a:defRPr sz="1280">
                <a:latin typeface="Nunito Sans"/>
                <a:ea typeface="Nunito Sans"/>
                <a:cs typeface="Nunito Sans"/>
                <a:sym typeface="Nunito Sans"/>
              </a:defRPr>
            </a:lvl3pPr>
            <a:lvl4pPr lvl="3">
              <a:spcBef>
                <a:spcPts val="0"/>
              </a:spcBef>
              <a:spcAft>
                <a:spcPts val="0"/>
              </a:spcAft>
              <a:buNone/>
              <a:defRPr sz="1280">
                <a:latin typeface="Nunito Sans"/>
                <a:ea typeface="Nunito Sans"/>
                <a:cs typeface="Nunito Sans"/>
                <a:sym typeface="Nunito Sans"/>
              </a:defRPr>
            </a:lvl4pPr>
            <a:lvl5pPr lvl="4">
              <a:spcBef>
                <a:spcPts val="0"/>
              </a:spcBef>
              <a:spcAft>
                <a:spcPts val="0"/>
              </a:spcAft>
              <a:buNone/>
              <a:defRPr sz="1280">
                <a:latin typeface="Nunito Sans"/>
                <a:ea typeface="Nunito Sans"/>
                <a:cs typeface="Nunito Sans"/>
                <a:sym typeface="Nunito Sans"/>
              </a:defRPr>
            </a:lvl5pPr>
            <a:lvl6pPr lvl="5">
              <a:spcBef>
                <a:spcPts val="0"/>
              </a:spcBef>
              <a:spcAft>
                <a:spcPts val="0"/>
              </a:spcAft>
              <a:buNone/>
              <a:defRPr sz="1280">
                <a:latin typeface="Nunito Sans"/>
                <a:ea typeface="Nunito Sans"/>
                <a:cs typeface="Nunito Sans"/>
                <a:sym typeface="Nunito Sans"/>
              </a:defRPr>
            </a:lvl6pPr>
            <a:lvl7pPr lvl="6">
              <a:spcBef>
                <a:spcPts val="0"/>
              </a:spcBef>
              <a:spcAft>
                <a:spcPts val="0"/>
              </a:spcAft>
              <a:buNone/>
              <a:defRPr sz="1280">
                <a:latin typeface="Nunito Sans"/>
                <a:ea typeface="Nunito Sans"/>
                <a:cs typeface="Nunito Sans"/>
                <a:sym typeface="Nunito Sans"/>
              </a:defRPr>
            </a:lvl7pPr>
            <a:lvl8pPr lvl="7">
              <a:spcBef>
                <a:spcPts val="0"/>
              </a:spcBef>
              <a:spcAft>
                <a:spcPts val="0"/>
              </a:spcAft>
              <a:buNone/>
              <a:defRPr sz="1280">
                <a:latin typeface="Nunito Sans"/>
                <a:ea typeface="Nunito Sans"/>
                <a:cs typeface="Nunito Sans"/>
                <a:sym typeface="Nunito Sans"/>
              </a:defRPr>
            </a:lvl8pPr>
            <a:lvl9pPr lvl="8">
              <a:spcBef>
                <a:spcPts val="0"/>
              </a:spcBef>
              <a:spcAft>
                <a:spcPts val="0"/>
              </a:spcAft>
              <a:buNone/>
              <a:defRPr sz="1280">
                <a:latin typeface="Nunito Sans"/>
                <a:ea typeface="Nunito Sans"/>
                <a:cs typeface="Nunito Sans"/>
                <a:sym typeface="Nunito Sans"/>
              </a:defRPr>
            </a:lvl9pPr>
          </a:lstStyle>
          <a:p>
            <a:endParaRPr/>
          </a:p>
        </p:txBody>
      </p:sp>
      <p:sp>
        <p:nvSpPr>
          <p:cNvPr id="336" name="Google Shape;336;p34"/>
          <p:cNvSpPr txBox="1">
            <a:spLocks noGrp="1"/>
          </p:cNvSpPr>
          <p:nvPr>
            <p:ph type="title" idx="15"/>
          </p:nvPr>
        </p:nvSpPr>
        <p:spPr>
          <a:xfrm>
            <a:off x="11456213" y="3246459"/>
            <a:ext cx="1085440" cy="245565"/>
          </a:xfrm>
          <a:prstGeom prst="rect">
            <a:avLst/>
          </a:prstGeom>
        </p:spPr>
        <p:txBody>
          <a:bodyPr spcFirstLastPara="1" wrap="square" lIns="91425" tIns="91425" rIns="91425" bIns="0" anchor="t" anchorCtr="0">
            <a:spAutoFit/>
          </a:bodyPr>
          <a:lstStyle>
            <a:lvl1pPr lvl="0">
              <a:spcBef>
                <a:spcPts val="0"/>
              </a:spcBef>
              <a:spcAft>
                <a:spcPts val="0"/>
              </a:spcAft>
              <a:buNone/>
              <a:defRPr sz="996">
                <a:latin typeface="Nunito Sans"/>
                <a:ea typeface="Nunito Sans"/>
                <a:cs typeface="Nunito Sans"/>
                <a:sym typeface="Nunito Sans"/>
              </a:defRPr>
            </a:lvl1pPr>
            <a:lvl2pPr lvl="1">
              <a:spcBef>
                <a:spcPts val="0"/>
              </a:spcBef>
              <a:spcAft>
                <a:spcPts val="0"/>
              </a:spcAft>
              <a:buNone/>
              <a:defRPr sz="1280">
                <a:latin typeface="Nunito Sans"/>
                <a:ea typeface="Nunito Sans"/>
                <a:cs typeface="Nunito Sans"/>
                <a:sym typeface="Nunito Sans"/>
              </a:defRPr>
            </a:lvl2pPr>
            <a:lvl3pPr lvl="2">
              <a:spcBef>
                <a:spcPts val="0"/>
              </a:spcBef>
              <a:spcAft>
                <a:spcPts val="0"/>
              </a:spcAft>
              <a:buNone/>
              <a:defRPr sz="1280">
                <a:latin typeface="Nunito Sans"/>
                <a:ea typeface="Nunito Sans"/>
                <a:cs typeface="Nunito Sans"/>
                <a:sym typeface="Nunito Sans"/>
              </a:defRPr>
            </a:lvl3pPr>
            <a:lvl4pPr lvl="3">
              <a:spcBef>
                <a:spcPts val="0"/>
              </a:spcBef>
              <a:spcAft>
                <a:spcPts val="0"/>
              </a:spcAft>
              <a:buNone/>
              <a:defRPr sz="1280">
                <a:latin typeface="Nunito Sans"/>
                <a:ea typeface="Nunito Sans"/>
                <a:cs typeface="Nunito Sans"/>
                <a:sym typeface="Nunito Sans"/>
              </a:defRPr>
            </a:lvl4pPr>
            <a:lvl5pPr lvl="4">
              <a:spcBef>
                <a:spcPts val="0"/>
              </a:spcBef>
              <a:spcAft>
                <a:spcPts val="0"/>
              </a:spcAft>
              <a:buNone/>
              <a:defRPr sz="1280">
                <a:latin typeface="Nunito Sans"/>
                <a:ea typeface="Nunito Sans"/>
                <a:cs typeface="Nunito Sans"/>
                <a:sym typeface="Nunito Sans"/>
              </a:defRPr>
            </a:lvl5pPr>
            <a:lvl6pPr lvl="5">
              <a:spcBef>
                <a:spcPts val="0"/>
              </a:spcBef>
              <a:spcAft>
                <a:spcPts val="0"/>
              </a:spcAft>
              <a:buNone/>
              <a:defRPr sz="1280">
                <a:latin typeface="Nunito Sans"/>
                <a:ea typeface="Nunito Sans"/>
                <a:cs typeface="Nunito Sans"/>
                <a:sym typeface="Nunito Sans"/>
              </a:defRPr>
            </a:lvl6pPr>
            <a:lvl7pPr lvl="6">
              <a:spcBef>
                <a:spcPts val="0"/>
              </a:spcBef>
              <a:spcAft>
                <a:spcPts val="0"/>
              </a:spcAft>
              <a:buNone/>
              <a:defRPr sz="1280">
                <a:latin typeface="Nunito Sans"/>
                <a:ea typeface="Nunito Sans"/>
                <a:cs typeface="Nunito Sans"/>
                <a:sym typeface="Nunito Sans"/>
              </a:defRPr>
            </a:lvl7pPr>
            <a:lvl8pPr lvl="7">
              <a:spcBef>
                <a:spcPts val="0"/>
              </a:spcBef>
              <a:spcAft>
                <a:spcPts val="0"/>
              </a:spcAft>
              <a:buNone/>
              <a:defRPr sz="1280">
                <a:latin typeface="Nunito Sans"/>
                <a:ea typeface="Nunito Sans"/>
                <a:cs typeface="Nunito Sans"/>
                <a:sym typeface="Nunito Sans"/>
              </a:defRPr>
            </a:lvl8pPr>
            <a:lvl9pPr lvl="8">
              <a:spcBef>
                <a:spcPts val="0"/>
              </a:spcBef>
              <a:spcAft>
                <a:spcPts val="0"/>
              </a:spcAft>
              <a:buNone/>
              <a:defRPr sz="1280">
                <a:latin typeface="Nunito Sans"/>
                <a:ea typeface="Nunito Sans"/>
                <a:cs typeface="Nunito Sans"/>
                <a:sym typeface="Nunito Sans"/>
              </a:defRPr>
            </a:lvl9pPr>
          </a:lstStyle>
          <a:p>
            <a:endParaRPr/>
          </a:p>
        </p:txBody>
      </p:sp>
      <p:sp>
        <p:nvSpPr>
          <p:cNvPr id="337" name="Google Shape;337;p34"/>
          <p:cNvSpPr txBox="1"/>
          <p:nvPr/>
        </p:nvSpPr>
        <p:spPr>
          <a:xfrm>
            <a:off x="9557760" y="9102745"/>
            <a:ext cx="3121920" cy="415841"/>
          </a:xfrm>
          <a:prstGeom prst="rect">
            <a:avLst/>
          </a:prstGeom>
          <a:noFill/>
          <a:ln>
            <a:noFill/>
          </a:ln>
        </p:spPr>
        <p:txBody>
          <a:bodyPr spcFirstLastPara="1" wrap="square" lIns="130027" tIns="130027" rIns="130027" bIns="130027" anchor="t" anchorCtr="0">
            <a:spAutoFit/>
          </a:bodyPr>
          <a:lstStyle/>
          <a:p>
            <a:pPr marL="0" lvl="0" indent="0" algn="r" rtl="0">
              <a:spcBef>
                <a:spcPts val="0"/>
              </a:spcBef>
              <a:spcAft>
                <a:spcPts val="0"/>
              </a:spcAft>
              <a:buNone/>
            </a:pPr>
            <a:fld id="{00000000-1234-1234-1234-123412341234}" type="slidenum">
              <a:rPr lang="en" sz="996">
                <a:solidFill>
                  <a:schemeClr val="accent5"/>
                </a:solidFill>
                <a:latin typeface="Nunito Sans"/>
                <a:ea typeface="Nunito Sans"/>
                <a:cs typeface="Nunito Sans"/>
                <a:sym typeface="Nunito Sans"/>
              </a:rPr>
              <a:pPr marL="0" lvl="0" indent="0" algn="r" rtl="0">
                <a:spcBef>
                  <a:spcPts val="0"/>
                </a:spcBef>
                <a:spcAft>
                  <a:spcPts val="0"/>
                </a:spcAft>
                <a:buNone/>
              </a:pPr>
              <a:t>‹#›</a:t>
            </a:fld>
            <a:endParaRPr sz="996">
              <a:solidFill>
                <a:schemeClr val="accent5"/>
              </a:solidFill>
              <a:latin typeface="Nunito Sans"/>
              <a:ea typeface="Nunito Sans"/>
              <a:cs typeface="Nunito Sans"/>
              <a:sym typeface="Nunito Sans"/>
            </a:endParaRPr>
          </a:p>
        </p:txBody>
      </p:sp>
      <p:sp>
        <p:nvSpPr>
          <p:cNvPr id="338" name="Google Shape;338;p34"/>
          <p:cNvSpPr txBox="1">
            <a:spLocks noGrp="1"/>
          </p:cNvSpPr>
          <p:nvPr>
            <p:ph type="subTitle" idx="1"/>
          </p:nvPr>
        </p:nvSpPr>
        <p:spPr>
          <a:xfrm>
            <a:off x="325120" y="9102744"/>
            <a:ext cx="1586773" cy="590507"/>
          </a:xfrm>
          <a:prstGeom prst="rect">
            <a:avLst/>
          </a:prstGeom>
        </p:spPr>
        <p:txBody>
          <a:bodyPr spcFirstLastPara="1" wrap="square" lIns="91425" tIns="91425" rIns="91425" bIns="91425" anchor="t" anchorCtr="0">
            <a:noAutofit/>
          </a:bodyPr>
          <a:lstStyle>
            <a:lvl1pPr lvl="0">
              <a:spcBef>
                <a:spcPts val="0"/>
              </a:spcBef>
              <a:spcAft>
                <a:spcPts val="0"/>
              </a:spcAft>
              <a:buNone/>
              <a:defRPr sz="996">
                <a:solidFill>
                  <a:schemeClr val="accent5"/>
                </a:solidFill>
                <a:latin typeface="Nunito Sans"/>
                <a:ea typeface="Nunito Sans"/>
                <a:cs typeface="Nunito Sans"/>
                <a:sym typeface="Nunito Sans"/>
              </a:defRPr>
            </a:lvl1pPr>
            <a:lvl2pPr lvl="1">
              <a:spcBef>
                <a:spcPts val="0"/>
              </a:spcBef>
              <a:spcAft>
                <a:spcPts val="0"/>
              </a:spcAft>
              <a:buSzPts val="700"/>
              <a:buFont typeface="Nunito Sans"/>
              <a:buNone/>
              <a:defRPr sz="996">
                <a:latin typeface="Nunito Sans"/>
                <a:ea typeface="Nunito Sans"/>
                <a:cs typeface="Nunito Sans"/>
                <a:sym typeface="Nunito Sans"/>
              </a:defRPr>
            </a:lvl2pPr>
            <a:lvl3pPr lvl="2">
              <a:spcBef>
                <a:spcPts val="0"/>
              </a:spcBef>
              <a:spcAft>
                <a:spcPts val="0"/>
              </a:spcAft>
              <a:buSzPts val="700"/>
              <a:buFont typeface="Nunito Sans"/>
              <a:buNone/>
              <a:defRPr sz="996">
                <a:latin typeface="Nunito Sans"/>
                <a:ea typeface="Nunito Sans"/>
                <a:cs typeface="Nunito Sans"/>
                <a:sym typeface="Nunito Sans"/>
              </a:defRPr>
            </a:lvl3pPr>
            <a:lvl4pPr lvl="3">
              <a:spcBef>
                <a:spcPts val="0"/>
              </a:spcBef>
              <a:spcAft>
                <a:spcPts val="0"/>
              </a:spcAft>
              <a:buSzPts val="700"/>
              <a:buFont typeface="Nunito Sans"/>
              <a:buNone/>
              <a:defRPr sz="996">
                <a:latin typeface="Nunito Sans"/>
                <a:ea typeface="Nunito Sans"/>
                <a:cs typeface="Nunito Sans"/>
                <a:sym typeface="Nunito Sans"/>
              </a:defRPr>
            </a:lvl4pPr>
            <a:lvl5pPr lvl="4">
              <a:spcBef>
                <a:spcPts val="0"/>
              </a:spcBef>
              <a:spcAft>
                <a:spcPts val="0"/>
              </a:spcAft>
              <a:buSzPts val="700"/>
              <a:buFont typeface="Nunito Sans"/>
              <a:buNone/>
              <a:defRPr sz="996">
                <a:latin typeface="Nunito Sans"/>
                <a:ea typeface="Nunito Sans"/>
                <a:cs typeface="Nunito Sans"/>
                <a:sym typeface="Nunito Sans"/>
              </a:defRPr>
            </a:lvl5pPr>
            <a:lvl6pPr lvl="5">
              <a:spcBef>
                <a:spcPts val="0"/>
              </a:spcBef>
              <a:spcAft>
                <a:spcPts val="0"/>
              </a:spcAft>
              <a:buSzPts val="700"/>
              <a:buFont typeface="Nunito Sans"/>
              <a:buNone/>
              <a:defRPr sz="996">
                <a:latin typeface="Nunito Sans"/>
                <a:ea typeface="Nunito Sans"/>
                <a:cs typeface="Nunito Sans"/>
                <a:sym typeface="Nunito Sans"/>
              </a:defRPr>
            </a:lvl6pPr>
            <a:lvl7pPr lvl="6">
              <a:spcBef>
                <a:spcPts val="0"/>
              </a:spcBef>
              <a:spcAft>
                <a:spcPts val="0"/>
              </a:spcAft>
              <a:buSzPts val="700"/>
              <a:buFont typeface="Nunito Sans"/>
              <a:buNone/>
              <a:defRPr sz="996">
                <a:latin typeface="Nunito Sans"/>
                <a:ea typeface="Nunito Sans"/>
                <a:cs typeface="Nunito Sans"/>
                <a:sym typeface="Nunito Sans"/>
              </a:defRPr>
            </a:lvl7pPr>
            <a:lvl8pPr lvl="7">
              <a:spcBef>
                <a:spcPts val="0"/>
              </a:spcBef>
              <a:spcAft>
                <a:spcPts val="0"/>
              </a:spcAft>
              <a:buSzPts val="700"/>
              <a:buFont typeface="Nunito Sans"/>
              <a:buNone/>
              <a:defRPr sz="996">
                <a:latin typeface="Nunito Sans"/>
                <a:ea typeface="Nunito Sans"/>
                <a:cs typeface="Nunito Sans"/>
                <a:sym typeface="Nunito Sans"/>
              </a:defRPr>
            </a:lvl8pPr>
            <a:lvl9pPr lvl="8">
              <a:spcBef>
                <a:spcPts val="0"/>
              </a:spcBef>
              <a:spcAft>
                <a:spcPts val="0"/>
              </a:spcAft>
              <a:buSzPts val="700"/>
              <a:buFont typeface="Nunito Sans"/>
              <a:buNone/>
              <a:defRPr sz="996">
                <a:latin typeface="Nunito Sans"/>
                <a:ea typeface="Nunito Sans"/>
                <a:cs typeface="Nunito Sans"/>
                <a:sym typeface="Nunito Sans"/>
              </a:defRPr>
            </a:lvl9pPr>
          </a:lstStyle>
          <a:p>
            <a:endParaRPr/>
          </a:p>
        </p:txBody>
      </p:sp>
    </p:spTree>
    <p:extLst>
      <p:ext uri="{BB962C8B-B14F-4D97-AF65-F5344CB8AC3E}">
        <p14:creationId xmlns:p14="http://schemas.microsoft.com/office/powerpoint/2010/main" val="3872044379"/>
      </p:ext>
    </p:extLst>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matchingName="Five big ideas">
  <p:cSld name="Five big ideas">
    <p:bg>
      <p:bgPr>
        <a:solidFill>
          <a:schemeClr val="lt1"/>
        </a:solidFill>
        <a:effectLst/>
      </p:bgPr>
    </p:bg>
    <p:spTree>
      <p:nvGrpSpPr>
        <p:cNvPr id="1" name="Shape 339"/>
        <p:cNvGrpSpPr/>
        <p:nvPr/>
      </p:nvGrpSpPr>
      <p:grpSpPr>
        <a:xfrm>
          <a:off x="0" y="0"/>
          <a:ext cx="0" cy="0"/>
          <a:chOff x="0" y="0"/>
          <a:chExt cx="0" cy="0"/>
        </a:xfrm>
      </p:grpSpPr>
      <p:sp>
        <p:nvSpPr>
          <p:cNvPr id="340" name="Google Shape;340;p35"/>
          <p:cNvSpPr txBox="1">
            <a:spLocks noGrp="1"/>
          </p:cNvSpPr>
          <p:nvPr>
            <p:ph type="subTitle" idx="1"/>
          </p:nvPr>
        </p:nvSpPr>
        <p:spPr>
          <a:xfrm>
            <a:off x="325120" y="5056048"/>
            <a:ext cx="1866667" cy="658773"/>
          </a:xfrm>
          <a:prstGeom prst="rect">
            <a:avLst/>
          </a:prstGeom>
        </p:spPr>
        <p:txBody>
          <a:bodyPr spcFirstLastPara="1" wrap="square" lIns="182875" tIns="0" rIns="182875" bIns="0" anchor="ctr" anchorCtr="0">
            <a:noAutofit/>
          </a:bodyPr>
          <a:lstStyle>
            <a:lvl1pPr lvl="0">
              <a:spcBef>
                <a:spcPts val="0"/>
              </a:spcBef>
              <a:spcAft>
                <a:spcPts val="0"/>
              </a:spcAft>
              <a:buNone/>
              <a:defRPr sz="1280">
                <a:solidFill>
                  <a:schemeClr val="dk2"/>
                </a:solidFill>
                <a:latin typeface="Poppins Medium"/>
                <a:ea typeface="Poppins Medium"/>
                <a:cs typeface="Poppins Medium"/>
                <a:sym typeface="Poppins Medium"/>
              </a:defRPr>
            </a:lvl1pPr>
            <a:lvl2pPr lvl="1">
              <a:spcBef>
                <a:spcPts val="0"/>
              </a:spcBef>
              <a:spcAft>
                <a:spcPts val="0"/>
              </a:spcAft>
              <a:buClr>
                <a:schemeClr val="dk2"/>
              </a:buClr>
              <a:buSzPts val="900"/>
              <a:buFont typeface="Poppins SemiBold"/>
              <a:buNone/>
              <a:defRPr sz="1280">
                <a:solidFill>
                  <a:schemeClr val="dk2"/>
                </a:solidFill>
                <a:latin typeface="Poppins SemiBold"/>
                <a:ea typeface="Poppins SemiBold"/>
                <a:cs typeface="Poppins SemiBold"/>
                <a:sym typeface="Poppins SemiBold"/>
              </a:defRPr>
            </a:lvl2pPr>
            <a:lvl3pPr lvl="2">
              <a:spcBef>
                <a:spcPts val="0"/>
              </a:spcBef>
              <a:spcAft>
                <a:spcPts val="0"/>
              </a:spcAft>
              <a:buClr>
                <a:schemeClr val="dk2"/>
              </a:buClr>
              <a:buSzPts val="900"/>
              <a:buFont typeface="Poppins SemiBold"/>
              <a:buNone/>
              <a:defRPr sz="1280">
                <a:solidFill>
                  <a:schemeClr val="dk2"/>
                </a:solidFill>
                <a:latin typeface="Poppins SemiBold"/>
                <a:ea typeface="Poppins SemiBold"/>
                <a:cs typeface="Poppins SemiBold"/>
                <a:sym typeface="Poppins SemiBold"/>
              </a:defRPr>
            </a:lvl3pPr>
            <a:lvl4pPr lvl="3">
              <a:spcBef>
                <a:spcPts val="0"/>
              </a:spcBef>
              <a:spcAft>
                <a:spcPts val="0"/>
              </a:spcAft>
              <a:buClr>
                <a:schemeClr val="dk2"/>
              </a:buClr>
              <a:buSzPts val="900"/>
              <a:buFont typeface="Poppins SemiBold"/>
              <a:buNone/>
              <a:defRPr sz="1280">
                <a:solidFill>
                  <a:schemeClr val="dk2"/>
                </a:solidFill>
                <a:latin typeface="Poppins SemiBold"/>
                <a:ea typeface="Poppins SemiBold"/>
                <a:cs typeface="Poppins SemiBold"/>
                <a:sym typeface="Poppins SemiBold"/>
              </a:defRPr>
            </a:lvl4pPr>
            <a:lvl5pPr lvl="4">
              <a:spcBef>
                <a:spcPts val="0"/>
              </a:spcBef>
              <a:spcAft>
                <a:spcPts val="0"/>
              </a:spcAft>
              <a:buClr>
                <a:schemeClr val="dk2"/>
              </a:buClr>
              <a:buSzPts val="900"/>
              <a:buFont typeface="Poppins SemiBold"/>
              <a:buNone/>
              <a:defRPr sz="1280">
                <a:solidFill>
                  <a:schemeClr val="dk2"/>
                </a:solidFill>
                <a:latin typeface="Poppins SemiBold"/>
                <a:ea typeface="Poppins SemiBold"/>
                <a:cs typeface="Poppins SemiBold"/>
                <a:sym typeface="Poppins SemiBold"/>
              </a:defRPr>
            </a:lvl5pPr>
            <a:lvl6pPr lvl="5">
              <a:spcBef>
                <a:spcPts val="0"/>
              </a:spcBef>
              <a:spcAft>
                <a:spcPts val="0"/>
              </a:spcAft>
              <a:buClr>
                <a:schemeClr val="dk2"/>
              </a:buClr>
              <a:buSzPts val="900"/>
              <a:buFont typeface="Poppins SemiBold"/>
              <a:buNone/>
              <a:defRPr sz="1280">
                <a:solidFill>
                  <a:schemeClr val="dk2"/>
                </a:solidFill>
                <a:latin typeface="Poppins SemiBold"/>
                <a:ea typeface="Poppins SemiBold"/>
                <a:cs typeface="Poppins SemiBold"/>
                <a:sym typeface="Poppins SemiBold"/>
              </a:defRPr>
            </a:lvl6pPr>
            <a:lvl7pPr lvl="6">
              <a:spcBef>
                <a:spcPts val="0"/>
              </a:spcBef>
              <a:spcAft>
                <a:spcPts val="0"/>
              </a:spcAft>
              <a:buClr>
                <a:schemeClr val="dk2"/>
              </a:buClr>
              <a:buSzPts val="900"/>
              <a:buFont typeface="Poppins SemiBold"/>
              <a:buNone/>
              <a:defRPr sz="1280">
                <a:solidFill>
                  <a:schemeClr val="dk2"/>
                </a:solidFill>
                <a:latin typeface="Poppins SemiBold"/>
                <a:ea typeface="Poppins SemiBold"/>
                <a:cs typeface="Poppins SemiBold"/>
                <a:sym typeface="Poppins SemiBold"/>
              </a:defRPr>
            </a:lvl7pPr>
            <a:lvl8pPr lvl="7">
              <a:spcBef>
                <a:spcPts val="0"/>
              </a:spcBef>
              <a:spcAft>
                <a:spcPts val="0"/>
              </a:spcAft>
              <a:buClr>
                <a:schemeClr val="dk2"/>
              </a:buClr>
              <a:buSzPts val="900"/>
              <a:buFont typeface="Poppins SemiBold"/>
              <a:buNone/>
              <a:defRPr sz="1280">
                <a:solidFill>
                  <a:schemeClr val="dk2"/>
                </a:solidFill>
                <a:latin typeface="Poppins SemiBold"/>
                <a:ea typeface="Poppins SemiBold"/>
                <a:cs typeface="Poppins SemiBold"/>
                <a:sym typeface="Poppins SemiBold"/>
              </a:defRPr>
            </a:lvl8pPr>
            <a:lvl9pPr lvl="8">
              <a:spcBef>
                <a:spcPts val="0"/>
              </a:spcBef>
              <a:spcAft>
                <a:spcPts val="0"/>
              </a:spcAft>
              <a:buClr>
                <a:schemeClr val="dk2"/>
              </a:buClr>
              <a:buSzPts val="900"/>
              <a:buFont typeface="Poppins SemiBold"/>
              <a:buNone/>
              <a:defRPr sz="1280">
                <a:solidFill>
                  <a:schemeClr val="dk2"/>
                </a:solidFill>
                <a:latin typeface="Poppins SemiBold"/>
                <a:ea typeface="Poppins SemiBold"/>
                <a:cs typeface="Poppins SemiBold"/>
                <a:sym typeface="Poppins SemiBold"/>
              </a:defRPr>
            </a:lvl9pPr>
          </a:lstStyle>
          <a:p>
            <a:endParaRPr/>
          </a:p>
        </p:txBody>
      </p:sp>
      <p:sp>
        <p:nvSpPr>
          <p:cNvPr id="341" name="Google Shape;341;p35"/>
          <p:cNvSpPr txBox="1">
            <a:spLocks noGrp="1"/>
          </p:cNvSpPr>
          <p:nvPr>
            <p:ph type="subTitle" idx="2"/>
          </p:nvPr>
        </p:nvSpPr>
        <p:spPr>
          <a:xfrm>
            <a:off x="2803733" y="5056048"/>
            <a:ext cx="1866667" cy="658773"/>
          </a:xfrm>
          <a:prstGeom prst="rect">
            <a:avLst/>
          </a:prstGeom>
        </p:spPr>
        <p:txBody>
          <a:bodyPr spcFirstLastPara="1" wrap="square" lIns="182875" tIns="0" rIns="182875" bIns="0" anchor="ctr" anchorCtr="0">
            <a:noAutofit/>
          </a:bodyPr>
          <a:lstStyle>
            <a:lvl1pPr lvl="0">
              <a:spcBef>
                <a:spcPts val="0"/>
              </a:spcBef>
              <a:spcAft>
                <a:spcPts val="0"/>
              </a:spcAft>
              <a:buNone/>
              <a:defRPr sz="1280">
                <a:solidFill>
                  <a:schemeClr val="dk2"/>
                </a:solidFill>
                <a:latin typeface="Poppins Medium"/>
                <a:ea typeface="Poppins Medium"/>
                <a:cs typeface="Poppins Medium"/>
                <a:sym typeface="Poppins Medium"/>
              </a:defRPr>
            </a:lvl1pPr>
            <a:lvl2pPr lvl="1">
              <a:spcBef>
                <a:spcPts val="0"/>
              </a:spcBef>
              <a:spcAft>
                <a:spcPts val="0"/>
              </a:spcAft>
              <a:buClr>
                <a:schemeClr val="dk2"/>
              </a:buClr>
              <a:buSzPts val="900"/>
              <a:buFont typeface="Poppins SemiBold"/>
              <a:buNone/>
              <a:defRPr sz="1280">
                <a:solidFill>
                  <a:schemeClr val="dk2"/>
                </a:solidFill>
                <a:latin typeface="Poppins SemiBold"/>
                <a:ea typeface="Poppins SemiBold"/>
                <a:cs typeface="Poppins SemiBold"/>
                <a:sym typeface="Poppins SemiBold"/>
              </a:defRPr>
            </a:lvl2pPr>
            <a:lvl3pPr lvl="2">
              <a:spcBef>
                <a:spcPts val="0"/>
              </a:spcBef>
              <a:spcAft>
                <a:spcPts val="0"/>
              </a:spcAft>
              <a:buClr>
                <a:schemeClr val="dk2"/>
              </a:buClr>
              <a:buSzPts val="900"/>
              <a:buFont typeface="Poppins SemiBold"/>
              <a:buNone/>
              <a:defRPr sz="1280">
                <a:solidFill>
                  <a:schemeClr val="dk2"/>
                </a:solidFill>
                <a:latin typeface="Poppins SemiBold"/>
                <a:ea typeface="Poppins SemiBold"/>
                <a:cs typeface="Poppins SemiBold"/>
                <a:sym typeface="Poppins SemiBold"/>
              </a:defRPr>
            </a:lvl3pPr>
            <a:lvl4pPr lvl="3">
              <a:spcBef>
                <a:spcPts val="0"/>
              </a:spcBef>
              <a:spcAft>
                <a:spcPts val="0"/>
              </a:spcAft>
              <a:buClr>
                <a:schemeClr val="dk2"/>
              </a:buClr>
              <a:buSzPts val="900"/>
              <a:buFont typeface="Poppins SemiBold"/>
              <a:buNone/>
              <a:defRPr sz="1280">
                <a:solidFill>
                  <a:schemeClr val="dk2"/>
                </a:solidFill>
                <a:latin typeface="Poppins SemiBold"/>
                <a:ea typeface="Poppins SemiBold"/>
                <a:cs typeface="Poppins SemiBold"/>
                <a:sym typeface="Poppins SemiBold"/>
              </a:defRPr>
            </a:lvl4pPr>
            <a:lvl5pPr lvl="4">
              <a:spcBef>
                <a:spcPts val="0"/>
              </a:spcBef>
              <a:spcAft>
                <a:spcPts val="0"/>
              </a:spcAft>
              <a:buClr>
                <a:schemeClr val="dk2"/>
              </a:buClr>
              <a:buSzPts val="900"/>
              <a:buFont typeface="Poppins SemiBold"/>
              <a:buNone/>
              <a:defRPr sz="1280">
                <a:solidFill>
                  <a:schemeClr val="dk2"/>
                </a:solidFill>
                <a:latin typeface="Poppins SemiBold"/>
                <a:ea typeface="Poppins SemiBold"/>
                <a:cs typeface="Poppins SemiBold"/>
                <a:sym typeface="Poppins SemiBold"/>
              </a:defRPr>
            </a:lvl5pPr>
            <a:lvl6pPr lvl="5">
              <a:spcBef>
                <a:spcPts val="0"/>
              </a:spcBef>
              <a:spcAft>
                <a:spcPts val="0"/>
              </a:spcAft>
              <a:buClr>
                <a:schemeClr val="dk2"/>
              </a:buClr>
              <a:buSzPts val="900"/>
              <a:buFont typeface="Poppins SemiBold"/>
              <a:buNone/>
              <a:defRPr sz="1280">
                <a:solidFill>
                  <a:schemeClr val="dk2"/>
                </a:solidFill>
                <a:latin typeface="Poppins SemiBold"/>
                <a:ea typeface="Poppins SemiBold"/>
                <a:cs typeface="Poppins SemiBold"/>
                <a:sym typeface="Poppins SemiBold"/>
              </a:defRPr>
            </a:lvl6pPr>
            <a:lvl7pPr lvl="6">
              <a:spcBef>
                <a:spcPts val="0"/>
              </a:spcBef>
              <a:spcAft>
                <a:spcPts val="0"/>
              </a:spcAft>
              <a:buClr>
                <a:schemeClr val="dk2"/>
              </a:buClr>
              <a:buSzPts val="900"/>
              <a:buFont typeface="Poppins SemiBold"/>
              <a:buNone/>
              <a:defRPr sz="1280">
                <a:solidFill>
                  <a:schemeClr val="dk2"/>
                </a:solidFill>
                <a:latin typeface="Poppins SemiBold"/>
                <a:ea typeface="Poppins SemiBold"/>
                <a:cs typeface="Poppins SemiBold"/>
                <a:sym typeface="Poppins SemiBold"/>
              </a:defRPr>
            </a:lvl7pPr>
            <a:lvl8pPr lvl="7">
              <a:spcBef>
                <a:spcPts val="0"/>
              </a:spcBef>
              <a:spcAft>
                <a:spcPts val="0"/>
              </a:spcAft>
              <a:buClr>
                <a:schemeClr val="dk2"/>
              </a:buClr>
              <a:buSzPts val="900"/>
              <a:buFont typeface="Poppins SemiBold"/>
              <a:buNone/>
              <a:defRPr sz="1280">
                <a:solidFill>
                  <a:schemeClr val="dk2"/>
                </a:solidFill>
                <a:latin typeface="Poppins SemiBold"/>
                <a:ea typeface="Poppins SemiBold"/>
                <a:cs typeface="Poppins SemiBold"/>
                <a:sym typeface="Poppins SemiBold"/>
              </a:defRPr>
            </a:lvl8pPr>
            <a:lvl9pPr lvl="8">
              <a:spcBef>
                <a:spcPts val="0"/>
              </a:spcBef>
              <a:spcAft>
                <a:spcPts val="0"/>
              </a:spcAft>
              <a:buClr>
                <a:schemeClr val="dk2"/>
              </a:buClr>
              <a:buSzPts val="900"/>
              <a:buFont typeface="Poppins SemiBold"/>
              <a:buNone/>
              <a:defRPr sz="1280">
                <a:solidFill>
                  <a:schemeClr val="dk2"/>
                </a:solidFill>
                <a:latin typeface="Poppins SemiBold"/>
                <a:ea typeface="Poppins SemiBold"/>
                <a:cs typeface="Poppins SemiBold"/>
                <a:sym typeface="Poppins SemiBold"/>
              </a:defRPr>
            </a:lvl9pPr>
          </a:lstStyle>
          <a:p>
            <a:endParaRPr/>
          </a:p>
        </p:txBody>
      </p:sp>
      <p:sp>
        <p:nvSpPr>
          <p:cNvPr id="342" name="Google Shape;342;p35"/>
          <p:cNvSpPr txBox="1">
            <a:spLocks noGrp="1"/>
          </p:cNvSpPr>
          <p:nvPr>
            <p:ph type="subTitle" idx="3"/>
          </p:nvPr>
        </p:nvSpPr>
        <p:spPr>
          <a:xfrm>
            <a:off x="5282347" y="5056048"/>
            <a:ext cx="1866667" cy="658773"/>
          </a:xfrm>
          <a:prstGeom prst="rect">
            <a:avLst/>
          </a:prstGeom>
        </p:spPr>
        <p:txBody>
          <a:bodyPr spcFirstLastPara="1" wrap="square" lIns="182875" tIns="0" rIns="182875" bIns="0" anchor="ctr" anchorCtr="0">
            <a:noAutofit/>
          </a:bodyPr>
          <a:lstStyle>
            <a:lvl1pPr lvl="0">
              <a:spcBef>
                <a:spcPts val="0"/>
              </a:spcBef>
              <a:spcAft>
                <a:spcPts val="0"/>
              </a:spcAft>
              <a:buNone/>
              <a:defRPr sz="1280">
                <a:solidFill>
                  <a:schemeClr val="dk2"/>
                </a:solidFill>
                <a:latin typeface="Poppins Medium"/>
                <a:ea typeface="Poppins Medium"/>
                <a:cs typeface="Poppins Medium"/>
                <a:sym typeface="Poppins Medium"/>
              </a:defRPr>
            </a:lvl1pPr>
            <a:lvl2pPr lvl="1">
              <a:spcBef>
                <a:spcPts val="0"/>
              </a:spcBef>
              <a:spcAft>
                <a:spcPts val="0"/>
              </a:spcAft>
              <a:buClr>
                <a:schemeClr val="dk2"/>
              </a:buClr>
              <a:buSzPts val="900"/>
              <a:buFont typeface="Poppins SemiBold"/>
              <a:buNone/>
              <a:defRPr sz="1280">
                <a:solidFill>
                  <a:schemeClr val="dk2"/>
                </a:solidFill>
                <a:latin typeface="Poppins SemiBold"/>
                <a:ea typeface="Poppins SemiBold"/>
                <a:cs typeface="Poppins SemiBold"/>
                <a:sym typeface="Poppins SemiBold"/>
              </a:defRPr>
            </a:lvl2pPr>
            <a:lvl3pPr lvl="2">
              <a:spcBef>
                <a:spcPts val="0"/>
              </a:spcBef>
              <a:spcAft>
                <a:spcPts val="0"/>
              </a:spcAft>
              <a:buClr>
                <a:schemeClr val="dk2"/>
              </a:buClr>
              <a:buSzPts val="900"/>
              <a:buFont typeface="Poppins SemiBold"/>
              <a:buNone/>
              <a:defRPr sz="1280">
                <a:solidFill>
                  <a:schemeClr val="dk2"/>
                </a:solidFill>
                <a:latin typeface="Poppins SemiBold"/>
                <a:ea typeface="Poppins SemiBold"/>
                <a:cs typeface="Poppins SemiBold"/>
                <a:sym typeface="Poppins SemiBold"/>
              </a:defRPr>
            </a:lvl3pPr>
            <a:lvl4pPr lvl="3">
              <a:spcBef>
                <a:spcPts val="0"/>
              </a:spcBef>
              <a:spcAft>
                <a:spcPts val="0"/>
              </a:spcAft>
              <a:buClr>
                <a:schemeClr val="dk2"/>
              </a:buClr>
              <a:buSzPts val="900"/>
              <a:buFont typeface="Poppins SemiBold"/>
              <a:buNone/>
              <a:defRPr sz="1280">
                <a:solidFill>
                  <a:schemeClr val="dk2"/>
                </a:solidFill>
                <a:latin typeface="Poppins SemiBold"/>
                <a:ea typeface="Poppins SemiBold"/>
                <a:cs typeface="Poppins SemiBold"/>
                <a:sym typeface="Poppins SemiBold"/>
              </a:defRPr>
            </a:lvl4pPr>
            <a:lvl5pPr lvl="4">
              <a:spcBef>
                <a:spcPts val="0"/>
              </a:spcBef>
              <a:spcAft>
                <a:spcPts val="0"/>
              </a:spcAft>
              <a:buClr>
                <a:schemeClr val="dk2"/>
              </a:buClr>
              <a:buSzPts val="900"/>
              <a:buFont typeface="Poppins SemiBold"/>
              <a:buNone/>
              <a:defRPr sz="1280">
                <a:solidFill>
                  <a:schemeClr val="dk2"/>
                </a:solidFill>
                <a:latin typeface="Poppins SemiBold"/>
                <a:ea typeface="Poppins SemiBold"/>
                <a:cs typeface="Poppins SemiBold"/>
                <a:sym typeface="Poppins SemiBold"/>
              </a:defRPr>
            </a:lvl5pPr>
            <a:lvl6pPr lvl="5">
              <a:spcBef>
                <a:spcPts val="0"/>
              </a:spcBef>
              <a:spcAft>
                <a:spcPts val="0"/>
              </a:spcAft>
              <a:buClr>
                <a:schemeClr val="dk2"/>
              </a:buClr>
              <a:buSzPts val="900"/>
              <a:buFont typeface="Poppins SemiBold"/>
              <a:buNone/>
              <a:defRPr sz="1280">
                <a:solidFill>
                  <a:schemeClr val="dk2"/>
                </a:solidFill>
                <a:latin typeface="Poppins SemiBold"/>
                <a:ea typeface="Poppins SemiBold"/>
                <a:cs typeface="Poppins SemiBold"/>
                <a:sym typeface="Poppins SemiBold"/>
              </a:defRPr>
            </a:lvl6pPr>
            <a:lvl7pPr lvl="6">
              <a:spcBef>
                <a:spcPts val="0"/>
              </a:spcBef>
              <a:spcAft>
                <a:spcPts val="0"/>
              </a:spcAft>
              <a:buClr>
                <a:schemeClr val="dk2"/>
              </a:buClr>
              <a:buSzPts val="900"/>
              <a:buFont typeface="Poppins SemiBold"/>
              <a:buNone/>
              <a:defRPr sz="1280">
                <a:solidFill>
                  <a:schemeClr val="dk2"/>
                </a:solidFill>
                <a:latin typeface="Poppins SemiBold"/>
                <a:ea typeface="Poppins SemiBold"/>
                <a:cs typeface="Poppins SemiBold"/>
                <a:sym typeface="Poppins SemiBold"/>
              </a:defRPr>
            </a:lvl7pPr>
            <a:lvl8pPr lvl="7">
              <a:spcBef>
                <a:spcPts val="0"/>
              </a:spcBef>
              <a:spcAft>
                <a:spcPts val="0"/>
              </a:spcAft>
              <a:buClr>
                <a:schemeClr val="dk2"/>
              </a:buClr>
              <a:buSzPts val="900"/>
              <a:buFont typeface="Poppins SemiBold"/>
              <a:buNone/>
              <a:defRPr sz="1280">
                <a:solidFill>
                  <a:schemeClr val="dk2"/>
                </a:solidFill>
                <a:latin typeface="Poppins SemiBold"/>
                <a:ea typeface="Poppins SemiBold"/>
                <a:cs typeface="Poppins SemiBold"/>
                <a:sym typeface="Poppins SemiBold"/>
              </a:defRPr>
            </a:lvl8pPr>
            <a:lvl9pPr lvl="8">
              <a:spcBef>
                <a:spcPts val="0"/>
              </a:spcBef>
              <a:spcAft>
                <a:spcPts val="0"/>
              </a:spcAft>
              <a:buClr>
                <a:schemeClr val="dk2"/>
              </a:buClr>
              <a:buSzPts val="900"/>
              <a:buFont typeface="Poppins SemiBold"/>
              <a:buNone/>
              <a:defRPr sz="1280">
                <a:solidFill>
                  <a:schemeClr val="dk2"/>
                </a:solidFill>
                <a:latin typeface="Poppins SemiBold"/>
                <a:ea typeface="Poppins SemiBold"/>
                <a:cs typeface="Poppins SemiBold"/>
                <a:sym typeface="Poppins SemiBold"/>
              </a:defRPr>
            </a:lvl9pPr>
          </a:lstStyle>
          <a:p>
            <a:endParaRPr/>
          </a:p>
        </p:txBody>
      </p:sp>
      <p:sp>
        <p:nvSpPr>
          <p:cNvPr id="343" name="Google Shape;343;p35"/>
          <p:cNvSpPr txBox="1">
            <a:spLocks noGrp="1"/>
          </p:cNvSpPr>
          <p:nvPr>
            <p:ph type="subTitle" idx="4"/>
          </p:nvPr>
        </p:nvSpPr>
        <p:spPr>
          <a:xfrm>
            <a:off x="7760960" y="5056048"/>
            <a:ext cx="1866667" cy="658773"/>
          </a:xfrm>
          <a:prstGeom prst="rect">
            <a:avLst/>
          </a:prstGeom>
        </p:spPr>
        <p:txBody>
          <a:bodyPr spcFirstLastPara="1" wrap="square" lIns="182875" tIns="0" rIns="182875" bIns="0" anchor="ctr" anchorCtr="0">
            <a:noAutofit/>
          </a:bodyPr>
          <a:lstStyle>
            <a:lvl1pPr lvl="0">
              <a:spcBef>
                <a:spcPts val="0"/>
              </a:spcBef>
              <a:spcAft>
                <a:spcPts val="0"/>
              </a:spcAft>
              <a:buNone/>
              <a:defRPr sz="1280">
                <a:solidFill>
                  <a:schemeClr val="dk2"/>
                </a:solidFill>
                <a:latin typeface="Poppins Medium"/>
                <a:ea typeface="Poppins Medium"/>
                <a:cs typeface="Poppins Medium"/>
                <a:sym typeface="Poppins Medium"/>
              </a:defRPr>
            </a:lvl1pPr>
            <a:lvl2pPr lvl="1">
              <a:spcBef>
                <a:spcPts val="0"/>
              </a:spcBef>
              <a:spcAft>
                <a:spcPts val="0"/>
              </a:spcAft>
              <a:buClr>
                <a:schemeClr val="dk2"/>
              </a:buClr>
              <a:buSzPts val="900"/>
              <a:buFont typeface="Poppins SemiBold"/>
              <a:buNone/>
              <a:defRPr sz="1280">
                <a:solidFill>
                  <a:schemeClr val="dk2"/>
                </a:solidFill>
                <a:latin typeface="Poppins SemiBold"/>
                <a:ea typeface="Poppins SemiBold"/>
                <a:cs typeface="Poppins SemiBold"/>
                <a:sym typeface="Poppins SemiBold"/>
              </a:defRPr>
            </a:lvl2pPr>
            <a:lvl3pPr lvl="2">
              <a:spcBef>
                <a:spcPts val="0"/>
              </a:spcBef>
              <a:spcAft>
                <a:spcPts val="0"/>
              </a:spcAft>
              <a:buClr>
                <a:schemeClr val="dk2"/>
              </a:buClr>
              <a:buSzPts val="900"/>
              <a:buFont typeface="Poppins SemiBold"/>
              <a:buNone/>
              <a:defRPr sz="1280">
                <a:solidFill>
                  <a:schemeClr val="dk2"/>
                </a:solidFill>
                <a:latin typeface="Poppins SemiBold"/>
                <a:ea typeface="Poppins SemiBold"/>
                <a:cs typeface="Poppins SemiBold"/>
                <a:sym typeface="Poppins SemiBold"/>
              </a:defRPr>
            </a:lvl3pPr>
            <a:lvl4pPr lvl="3">
              <a:spcBef>
                <a:spcPts val="0"/>
              </a:spcBef>
              <a:spcAft>
                <a:spcPts val="0"/>
              </a:spcAft>
              <a:buClr>
                <a:schemeClr val="dk2"/>
              </a:buClr>
              <a:buSzPts val="900"/>
              <a:buFont typeface="Poppins SemiBold"/>
              <a:buNone/>
              <a:defRPr sz="1280">
                <a:solidFill>
                  <a:schemeClr val="dk2"/>
                </a:solidFill>
                <a:latin typeface="Poppins SemiBold"/>
                <a:ea typeface="Poppins SemiBold"/>
                <a:cs typeface="Poppins SemiBold"/>
                <a:sym typeface="Poppins SemiBold"/>
              </a:defRPr>
            </a:lvl4pPr>
            <a:lvl5pPr lvl="4">
              <a:spcBef>
                <a:spcPts val="0"/>
              </a:spcBef>
              <a:spcAft>
                <a:spcPts val="0"/>
              </a:spcAft>
              <a:buClr>
                <a:schemeClr val="dk2"/>
              </a:buClr>
              <a:buSzPts val="900"/>
              <a:buFont typeface="Poppins SemiBold"/>
              <a:buNone/>
              <a:defRPr sz="1280">
                <a:solidFill>
                  <a:schemeClr val="dk2"/>
                </a:solidFill>
                <a:latin typeface="Poppins SemiBold"/>
                <a:ea typeface="Poppins SemiBold"/>
                <a:cs typeface="Poppins SemiBold"/>
                <a:sym typeface="Poppins SemiBold"/>
              </a:defRPr>
            </a:lvl5pPr>
            <a:lvl6pPr lvl="5">
              <a:spcBef>
                <a:spcPts val="0"/>
              </a:spcBef>
              <a:spcAft>
                <a:spcPts val="0"/>
              </a:spcAft>
              <a:buClr>
                <a:schemeClr val="dk2"/>
              </a:buClr>
              <a:buSzPts val="900"/>
              <a:buFont typeface="Poppins SemiBold"/>
              <a:buNone/>
              <a:defRPr sz="1280">
                <a:solidFill>
                  <a:schemeClr val="dk2"/>
                </a:solidFill>
                <a:latin typeface="Poppins SemiBold"/>
                <a:ea typeface="Poppins SemiBold"/>
                <a:cs typeface="Poppins SemiBold"/>
                <a:sym typeface="Poppins SemiBold"/>
              </a:defRPr>
            </a:lvl6pPr>
            <a:lvl7pPr lvl="6">
              <a:spcBef>
                <a:spcPts val="0"/>
              </a:spcBef>
              <a:spcAft>
                <a:spcPts val="0"/>
              </a:spcAft>
              <a:buClr>
                <a:schemeClr val="dk2"/>
              </a:buClr>
              <a:buSzPts val="900"/>
              <a:buFont typeface="Poppins SemiBold"/>
              <a:buNone/>
              <a:defRPr sz="1280">
                <a:solidFill>
                  <a:schemeClr val="dk2"/>
                </a:solidFill>
                <a:latin typeface="Poppins SemiBold"/>
                <a:ea typeface="Poppins SemiBold"/>
                <a:cs typeface="Poppins SemiBold"/>
                <a:sym typeface="Poppins SemiBold"/>
              </a:defRPr>
            </a:lvl7pPr>
            <a:lvl8pPr lvl="7">
              <a:spcBef>
                <a:spcPts val="0"/>
              </a:spcBef>
              <a:spcAft>
                <a:spcPts val="0"/>
              </a:spcAft>
              <a:buClr>
                <a:schemeClr val="dk2"/>
              </a:buClr>
              <a:buSzPts val="900"/>
              <a:buFont typeface="Poppins SemiBold"/>
              <a:buNone/>
              <a:defRPr sz="1280">
                <a:solidFill>
                  <a:schemeClr val="dk2"/>
                </a:solidFill>
                <a:latin typeface="Poppins SemiBold"/>
                <a:ea typeface="Poppins SemiBold"/>
                <a:cs typeface="Poppins SemiBold"/>
                <a:sym typeface="Poppins SemiBold"/>
              </a:defRPr>
            </a:lvl8pPr>
            <a:lvl9pPr lvl="8">
              <a:spcBef>
                <a:spcPts val="0"/>
              </a:spcBef>
              <a:spcAft>
                <a:spcPts val="0"/>
              </a:spcAft>
              <a:buClr>
                <a:schemeClr val="dk2"/>
              </a:buClr>
              <a:buSzPts val="900"/>
              <a:buFont typeface="Poppins SemiBold"/>
              <a:buNone/>
              <a:defRPr sz="1280">
                <a:solidFill>
                  <a:schemeClr val="dk2"/>
                </a:solidFill>
                <a:latin typeface="Poppins SemiBold"/>
                <a:ea typeface="Poppins SemiBold"/>
                <a:cs typeface="Poppins SemiBold"/>
                <a:sym typeface="Poppins SemiBold"/>
              </a:defRPr>
            </a:lvl9pPr>
          </a:lstStyle>
          <a:p>
            <a:endParaRPr/>
          </a:p>
        </p:txBody>
      </p:sp>
      <p:sp>
        <p:nvSpPr>
          <p:cNvPr id="344" name="Google Shape;344;p35"/>
          <p:cNvSpPr txBox="1">
            <a:spLocks noGrp="1"/>
          </p:cNvSpPr>
          <p:nvPr>
            <p:ph type="subTitle" idx="5"/>
          </p:nvPr>
        </p:nvSpPr>
        <p:spPr>
          <a:xfrm>
            <a:off x="10239573" y="5056048"/>
            <a:ext cx="1866667" cy="658773"/>
          </a:xfrm>
          <a:prstGeom prst="rect">
            <a:avLst/>
          </a:prstGeom>
        </p:spPr>
        <p:txBody>
          <a:bodyPr spcFirstLastPara="1" wrap="square" lIns="182875" tIns="0" rIns="182875" bIns="0" anchor="ctr" anchorCtr="0">
            <a:noAutofit/>
          </a:bodyPr>
          <a:lstStyle>
            <a:lvl1pPr lvl="0">
              <a:spcBef>
                <a:spcPts val="0"/>
              </a:spcBef>
              <a:spcAft>
                <a:spcPts val="0"/>
              </a:spcAft>
              <a:buNone/>
              <a:defRPr sz="1280">
                <a:solidFill>
                  <a:schemeClr val="dk2"/>
                </a:solidFill>
                <a:latin typeface="Poppins Medium"/>
                <a:ea typeface="Poppins Medium"/>
                <a:cs typeface="Poppins Medium"/>
                <a:sym typeface="Poppins Medium"/>
              </a:defRPr>
            </a:lvl1pPr>
            <a:lvl2pPr lvl="1">
              <a:spcBef>
                <a:spcPts val="0"/>
              </a:spcBef>
              <a:spcAft>
                <a:spcPts val="0"/>
              </a:spcAft>
              <a:buClr>
                <a:schemeClr val="dk2"/>
              </a:buClr>
              <a:buSzPts val="900"/>
              <a:buFont typeface="Poppins SemiBold"/>
              <a:buNone/>
              <a:defRPr sz="1280">
                <a:solidFill>
                  <a:schemeClr val="dk2"/>
                </a:solidFill>
                <a:latin typeface="Poppins SemiBold"/>
                <a:ea typeface="Poppins SemiBold"/>
                <a:cs typeface="Poppins SemiBold"/>
                <a:sym typeface="Poppins SemiBold"/>
              </a:defRPr>
            </a:lvl2pPr>
            <a:lvl3pPr lvl="2">
              <a:spcBef>
                <a:spcPts val="0"/>
              </a:spcBef>
              <a:spcAft>
                <a:spcPts val="0"/>
              </a:spcAft>
              <a:buClr>
                <a:schemeClr val="dk2"/>
              </a:buClr>
              <a:buSzPts val="900"/>
              <a:buFont typeface="Poppins SemiBold"/>
              <a:buNone/>
              <a:defRPr sz="1280">
                <a:solidFill>
                  <a:schemeClr val="dk2"/>
                </a:solidFill>
                <a:latin typeface="Poppins SemiBold"/>
                <a:ea typeface="Poppins SemiBold"/>
                <a:cs typeface="Poppins SemiBold"/>
                <a:sym typeface="Poppins SemiBold"/>
              </a:defRPr>
            </a:lvl3pPr>
            <a:lvl4pPr lvl="3">
              <a:spcBef>
                <a:spcPts val="0"/>
              </a:spcBef>
              <a:spcAft>
                <a:spcPts val="0"/>
              </a:spcAft>
              <a:buClr>
                <a:schemeClr val="dk2"/>
              </a:buClr>
              <a:buSzPts val="900"/>
              <a:buFont typeface="Poppins SemiBold"/>
              <a:buNone/>
              <a:defRPr sz="1280">
                <a:solidFill>
                  <a:schemeClr val="dk2"/>
                </a:solidFill>
                <a:latin typeface="Poppins SemiBold"/>
                <a:ea typeface="Poppins SemiBold"/>
                <a:cs typeface="Poppins SemiBold"/>
                <a:sym typeface="Poppins SemiBold"/>
              </a:defRPr>
            </a:lvl4pPr>
            <a:lvl5pPr lvl="4">
              <a:spcBef>
                <a:spcPts val="0"/>
              </a:spcBef>
              <a:spcAft>
                <a:spcPts val="0"/>
              </a:spcAft>
              <a:buClr>
                <a:schemeClr val="dk2"/>
              </a:buClr>
              <a:buSzPts val="900"/>
              <a:buFont typeface="Poppins SemiBold"/>
              <a:buNone/>
              <a:defRPr sz="1280">
                <a:solidFill>
                  <a:schemeClr val="dk2"/>
                </a:solidFill>
                <a:latin typeface="Poppins SemiBold"/>
                <a:ea typeface="Poppins SemiBold"/>
                <a:cs typeface="Poppins SemiBold"/>
                <a:sym typeface="Poppins SemiBold"/>
              </a:defRPr>
            </a:lvl5pPr>
            <a:lvl6pPr lvl="5">
              <a:spcBef>
                <a:spcPts val="0"/>
              </a:spcBef>
              <a:spcAft>
                <a:spcPts val="0"/>
              </a:spcAft>
              <a:buClr>
                <a:schemeClr val="dk2"/>
              </a:buClr>
              <a:buSzPts val="900"/>
              <a:buFont typeface="Poppins SemiBold"/>
              <a:buNone/>
              <a:defRPr sz="1280">
                <a:solidFill>
                  <a:schemeClr val="dk2"/>
                </a:solidFill>
                <a:latin typeface="Poppins SemiBold"/>
                <a:ea typeface="Poppins SemiBold"/>
                <a:cs typeface="Poppins SemiBold"/>
                <a:sym typeface="Poppins SemiBold"/>
              </a:defRPr>
            </a:lvl6pPr>
            <a:lvl7pPr lvl="6">
              <a:spcBef>
                <a:spcPts val="0"/>
              </a:spcBef>
              <a:spcAft>
                <a:spcPts val="0"/>
              </a:spcAft>
              <a:buClr>
                <a:schemeClr val="dk2"/>
              </a:buClr>
              <a:buSzPts val="900"/>
              <a:buFont typeface="Poppins SemiBold"/>
              <a:buNone/>
              <a:defRPr sz="1280">
                <a:solidFill>
                  <a:schemeClr val="dk2"/>
                </a:solidFill>
                <a:latin typeface="Poppins SemiBold"/>
                <a:ea typeface="Poppins SemiBold"/>
                <a:cs typeface="Poppins SemiBold"/>
                <a:sym typeface="Poppins SemiBold"/>
              </a:defRPr>
            </a:lvl7pPr>
            <a:lvl8pPr lvl="7">
              <a:spcBef>
                <a:spcPts val="0"/>
              </a:spcBef>
              <a:spcAft>
                <a:spcPts val="0"/>
              </a:spcAft>
              <a:buClr>
                <a:schemeClr val="dk2"/>
              </a:buClr>
              <a:buSzPts val="900"/>
              <a:buFont typeface="Poppins SemiBold"/>
              <a:buNone/>
              <a:defRPr sz="1280">
                <a:solidFill>
                  <a:schemeClr val="dk2"/>
                </a:solidFill>
                <a:latin typeface="Poppins SemiBold"/>
                <a:ea typeface="Poppins SemiBold"/>
                <a:cs typeface="Poppins SemiBold"/>
                <a:sym typeface="Poppins SemiBold"/>
              </a:defRPr>
            </a:lvl8pPr>
            <a:lvl9pPr lvl="8">
              <a:spcBef>
                <a:spcPts val="0"/>
              </a:spcBef>
              <a:spcAft>
                <a:spcPts val="0"/>
              </a:spcAft>
              <a:buClr>
                <a:schemeClr val="dk2"/>
              </a:buClr>
              <a:buSzPts val="900"/>
              <a:buFont typeface="Poppins SemiBold"/>
              <a:buNone/>
              <a:defRPr sz="1280">
                <a:solidFill>
                  <a:schemeClr val="dk2"/>
                </a:solidFill>
                <a:latin typeface="Poppins SemiBold"/>
                <a:ea typeface="Poppins SemiBold"/>
                <a:cs typeface="Poppins SemiBold"/>
                <a:sym typeface="Poppins SemiBold"/>
              </a:defRPr>
            </a:lvl9pPr>
          </a:lstStyle>
          <a:p>
            <a:endParaRPr/>
          </a:p>
        </p:txBody>
      </p:sp>
      <p:pic>
        <p:nvPicPr>
          <p:cNvPr id="345" name="Google Shape;345;p35"/>
          <p:cNvPicPr preferRelativeResize="0"/>
          <p:nvPr/>
        </p:nvPicPr>
        <p:blipFill rotWithShape="1">
          <a:blip r:embed="rId2">
            <a:alphaModFix/>
          </a:blip>
          <a:srcRect t="70460" r="33897"/>
          <a:stretch/>
        </p:blipFill>
        <p:spPr>
          <a:xfrm>
            <a:off x="7998862" y="0"/>
            <a:ext cx="5005938" cy="2982684"/>
          </a:xfrm>
          <a:prstGeom prst="rect">
            <a:avLst/>
          </a:prstGeom>
          <a:noFill/>
          <a:ln>
            <a:noFill/>
          </a:ln>
        </p:spPr>
      </p:pic>
      <p:sp>
        <p:nvSpPr>
          <p:cNvPr id="346" name="Google Shape;346;p35"/>
          <p:cNvSpPr txBox="1">
            <a:spLocks noGrp="1"/>
          </p:cNvSpPr>
          <p:nvPr>
            <p:ph type="body" idx="6"/>
          </p:nvPr>
        </p:nvSpPr>
        <p:spPr>
          <a:xfrm>
            <a:off x="2803733" y="5746252"/>
            <a:ext cx="2439680" cy="2171449"/>
          </a:xfrm>
          <a:prstGeom prst="rect">
            <a:avLst/>
          </a:prstGeom>
        </p:spPr>
        <p:txBody>
          <a:bodyPr spcFirstLastPara="1" wrap="square" lIns="91425" tIns="182875" rIns="182875" bIns="91425" anchor="t" anchorCtr="0">
            <a:noAutofit/>
          </a:bodyPr>
          <a:lstStyle>
            <a:lvl1pPr marL="650230" lvl="0" indent="-406394">
              <a:lnSpc>
                <a:spcPct val="115000"/>
              </a:lnSpc>
              <a:spcBef>
                <a:spcPts val="0"/>
              </a:spcBef>
              <a:spcAft>
                <a:spcPts val="0"/>
              </a:spcAft>
              <a:buClr>
                <a:schemeClr val="dk1"/>
              </a:buClr>
              <a:buSzPts val="900"/>
              <a:buFont typeface="Nunito Sans"/>
              <a:buChar char="●"/>
              <a:defRPr sz="1280"/>
            </a:lvl1pPr>
            <a:lvl2pPr marL="1300460" lvl="1" indent="-406394">
              <a:lnSpc>
                <a:spcPct val="115000"/>
              </a:lnSpc>
              <a:spcBef>
                <a:spcPts val="0"/>
              </a:spcBef>
              <a:spcAft>
                <a:spcPts val="0"/>
              </a:spcAft>
              <a:buClr>
                <a:schemeClr val="dk1"/>
              </a:buClr>
              <a:buSzPts val="900"/>
              <a:buFont typeface="Nunito Sans"/>
              <a:buChar char="○"/>
              <a:defRPr sz="1280"/>
            </a:lvl2pPr>
            <a:lvl3pPr marL="1950690" lvl="2" indent="-406394">
              <a:lnSpc>
                <a:spcPct val="115000"/>
              </a:lnSpc>
              <a:spcBef>
                <a:spcPts val="0"/>
              </a:spcBef>
              <a:spcAft>
                <a:spcPts val="0"/>
              </a:spcAft>
              <a:buClr>
                <a:schemeClr val="dk1"/>
              </a:buClr>
              <a:buSzPts val="900"/>
              <a:buFont typeface="Nunito Sans"/>
              <a:buChar char="■"/>
              <a:defRPr sz="1280"/>
            </a:lvl3pPr>
            <a:lvl4pPr marL="2600919" lvl="3" indent="-406394">
              <a:lnSpc>
                <a:spcPct val="115000"/>
              </a:lnSpc>
              <a:spcBef>
                <a:spcPts val="0"/>
              </a:spcBef>
              <a:spcAft>
                <a:spcPts val="0"/>
              </a:spcAft>
              <a:buClr>
                <a:schemeClr val="dk1"/>
              </a:buClr>
              <a:buSzPts val="900"/>
              <a:buFont typeface="Nunito Sans"/>
              <a:buChar char="●"/>
              <a:defRPr sz="1280"/>
            </a:lvl4pPr>
            <a:lvl5pPr marL="3251149" lvl="4" indent="-406394">
              <a:lnSpc>
                <a:spcPct val="115000"/>
              </a:lnSpc>
              <a:spcBef>
                <a:spcPts val="0"/>
              </a:spcBef>
              <a:spcAft>
                <a:spcPts val="0"/>
              </a:spcAft>
              <a:buClr>
                <a:schemeClr val="dk1"/>
              </a:buClr>
              <a:buSzPts val="900"/>
              <a:buFont typeface="Nunito Sans"/>
              <a:buChar char="○"/>
              <a:defRPr sz="1280"/>
            </a:lvl5pPr>
            <a:lvl6pPr marL="3901379" lvl="5" indent="-406394">
              <a:lnSpc>
                <a:spcPct val="115000"/>
              </a:lnSpc>
              <a:spcBef>
                <a:spcPts val="0"/>
              </a:spcBef>
              <a:spcAft>
                <a:spcPts val="0"/>
              </a:spcAft>
              <a:buClr>
                <a:schemeClr val="dk1"/>
              </a:buClr>
              <a:buSzPts val="900"/>
              <a:buFont typeface="Nunito Sans"/>
              <a:buChar char="■"/>
              <a:defRPr sz="1280"/>
            </a:lvl6pPr>
            <a:lvl7pPr marL="4551609" lvl="6" indent="-406394">
              <a:lnSpc>
                <a:spcPct val="115000"/>
              </a:lnSpc>
              <a:spcBef>
                <a:spcPts val="0"/>
              </a:spcBef>
              <a:spcAft>
                <a:spcPts val="0"/>
              </a:spcAft>
              <a:buClr>
                <a:schemeClr val="dk1"/>
              </a:buClr>
              <a:buSzPts val="900"/>
              <a:buFont typeface="Nunito Sans"/>
              <a:buChar char="●"/>
              <a:defRPr sz="1280"/>
            </a:lvl7pPr>
            <a:lvl8pPr marL="5201839" lvl="7" indent="-406394">
              <a:lnSpc>
                <a:spcPct val="115000"/>
              </a:lnSpc>
              <a:spcBef>
                <a:spcPts val="0"/>
              </a:spcBef>
              <a:spcAft>
                <a:spcPts val="0"/>
              </a:spcAft>
              <a:buClr>
                <a:schemeClr val="dk1"/>
              </a:buClr>
              <a:buSzPts val="900"/>
              <a:buFont typeface="Nunito Sans"/>
              <a:buChar char="○"/>
              <a:defRPr sz="1280"/>
            </a:lvl8pPr>
            <a:lvl9pPr marL="5852069" lvl="8" indent="-406394">
              <a:lnSpc>
                <a:spcPct val="115000"/>
              </a:lnSpc>
              <a:spcBef>
                <a:spcPts val="0"/>
              </a:spcBef>
              <a:spcAft>
                <a:spcPts val="0"/>
              </a:spcAft>
              <a:buClr>
                <a:schemeClr val="dk1"/>
              </a:buClr>
              <a:buSzPts val="900"/>
              <a:buFont typeface="Nunito Sans"/>
              <a:buChar char="■"/>
              <a:defRPr sz="1280"/>
            </a:lvl9pPr>
          </a:lstStyle>
          <a:p>
            <a:endParaRPr/>
          </a:p>
        </p:txBody>
      </p:sp>
      <p:sp>
        <p:nvSpPr>
          <p:cNvPr id="347" name="Google Shape;347;p35"/>
          <p:cNvSpPr txBox="1">
            <a:spLocks noGrp="1"/>
          </p:cNvSpPr>
          <p:nvPr>
            <p:ph type="body" idx="7"/>
          </p:nvPr>
        </p:nvSpPr>
        <p:spPr>
          <a:xfrm>
            <a:off x="5282347" y="5746252"/>
            <a:ext cx="2439680" cy="2171449"/>
          </a:xfrm>
          <a:prstGeom prst="rect">
            <a:avLst/>
          </a:prstGeom>
        </p:spPr>
        <p:txBody>
          <a:bodyPr spcFirstLastPara="1" wrap="square" lIns="91425" tIns="182875" rIns="182875" bIns="91425" anchor="t" anchorCtr="0">
            <a:noAutofit/>
          </a:bodyPr>
          <a:lstStyle>
            <a:lvl1pPr marL="650230" lvl="0" indent="-406394">
              <a:spcBef>
                <a:spcPts val="0"/>
              </a:spcBef>
              <a:spcAft>
                <a:spcPts val="0"/>
              </a:spcAft>
              <a:buClr>
                <a:schemeClr val="dk1"/>
              </a:buClr>
              <a:buSzPts val="900"/>
              <a:buFont typeface="Nunito Sans"/>
              <a:buChar char="●"/>
              <a:defRPr sz="1280"/>
            </a:lvl1pPr>
            <a:lvl2pPr marL="1300460" lvl="1" indent="-406394">
              <a:spcBef>
                <a:spcPts val="0"/>
              </a:spcBef>
              <a:spcAft>
                <a:spcPts val="0"/>
              </a:spcAft>
              <a:buClr>
                <a:schemeClr val="dk1"/>
              </a:buClr>
              <a:buSzPts val="900"/>
              <a:buFont typeface="Nunito Sans"/>
              <a:buChar char="○"/>
              <a:defRPr sz="1280"/>
            </a:lvl2pPr>
            <a:lvl3pPr marL="1950690" lvl="2" indent="-406394">
              <a:spcBef>
                <a:spcPts val="0"/>
              </a:spcBef>
              <a:spcAft>
                <a:spcPts val="0"/>
              </a:spcAft>
              <a:buClr>
                <a:schemeClr val="dk1"/>
              </a:buClr>
              <a:buSzPts val="900"/>
              <a:buFont typeface="Nunito Sans"/>
              <a:buChar char="■"/>
              <a:defRPr sz="1280"/>
            </a:lvl3pPr>
            <a:lvl4pPr marL="2600919" lvl="3" indent="-406394">
              <a:spcBef>
                <a:spcPts val="0"/>
              </a:spcBef>
              <a:spcAft>
                <a:spcPts val="0"/>
              </a:spcAft>
              <a:buClr>
                <a:schemeClr val="dk1"/>
              </a:buClr>
              <a:buSzPts val="900"/>
              <a:buFont typeface="Nunito Sans"/>
              <a:buChar char="●"/>
              <a:defRPr sz="1280"/>
            </a:lvl4pPr>
            <a:lvl5pPr marL="3251149" lvl="4" indent="-406394">
              <a:spcBef>
                <a:spcPts val="0"/>
              </a:spcBef>
              <a:spcAft>
                <a:spcPts val="0"/>
              </a:spcAft>
              <a:buClr>
                <a:schemeClr val="dk1"/>
              </a:buClr>
              <a:buSzPts val="900"/>
              <a:buFont typeface="Nunito Sans"/>
              <a:buChar char="○"/>
              <a:defRPr sz="1280"/>
            </a:lvl5pPr>
            <a:lvl6pPr marL="3901379" lvl="5" indent="-406394">
              <a:spcBef>
                <a:spcPts val="0"/>
              </a:spcBef>
              <a:spcAft>
                <a:spcPts val="0"/>
              </a:spcAft>
              <a:buClr>
                <a:schemeClr val="dk1"/>
              </a:buClr>
              <a:buSzPts val="900"/>
              <a:buFont typeface="Nunito Sans"/>
              <a:buChar char="■"/>
              <a:defRPr sz="1280"/>
            </a:lvl6pPr>
            <a:lvl7pPr marL="4551609" lvl="6" indent="-406394">
              <a:spcBef>
                <a:spcPts val="0"/>
              </a:spcBef>
              <a:spcAft>
                <a:spcPts val="0"/>
              </a:spcAft>
              <a:buClr>
                <a:schemeClr val="dk1"/>
              </a:buClr>
              <a:buSzPts val="900"/>
              <a:buFont typeface="Nunito Sans"/>
              <a:buChar char="●"/>
              <a:defRPr sz="1280"/>
            </a:lvl7pPr>
            <a:lvl8pPr marL="5201839" lvl="7" indent="-406394">
              <a:spcBef>
                <a:spcPts val="0"/>
              </a:spcBef>
              <a:spcAft>
                <a:spcPts val="0"/>
              </a:spcAft>
              <a:buClr>
                <a:schemeClr val="dk1"/>
              </a:buClr>
              <a:buSzPts val="900"/>
              <a:buFont typeface="Nunito Sans"/>
              <a:buChar char="○"/>
              <a:defRPr sz="1280"/>
            </a:lvl8pPr>
            <a:lvl9pPr marL="5852069" lvl="8" indent="-406394">
              <a:spcBef>
                <a:spcPts val="0"/>
              </a:spcBef>
              <a:spcAft>
                <a:spcPts val="0"/>
              </a:spcAft>
              <a:buClr>
                <a:schemeClr val="dk1"/>
              </a:buClr>
              <a:buSzPts val="900"/>
              <a:buFont typeface="Nunito Sans"/>
              <a:buChar char="■"/>
              <a:defRPr sz="1280"/>
            </a:lvl9pPr>
          </a:lstStyle>
          <a:p>
            <a:endParaRPr/>
          </a:p>
        </p:txBody>
      </p:sp>
      <p:sp>
        <p:nvSpPr>
          <p:cNvPr id="348" name="Google Shape;348;p35"/>
          <p:cNvSpPr txBox="1">
            <a:spLocks noGrp="1"/>
          </p:cNvSpPr>
          <p:nvPr>
            <p:ph type="body" idx="8"/>
          </p:nvPr>
        </p:nvSpPr>
        <p:spPr>
          <a:xfrm>
            <a:off x="7760960" y="5746252"/>
            <a:ext cx="2439680" cy="2171449"/>
          </a:xfrm>
          <a:prstGeom prst="rect">
            <a:avLst/>
          </a:prstGeom>
        </p:spPr>
        <p:txBody>
          <a:bodyPr spcFirstLastPara="1" wrap="square" lIns="91425" tIns="182875" rIns="182875" bIns="91425" anchor="t" anchorCtr="0">
            <a:noAutofit/>
          </a:bodyPr>
          <a:lstStyle>
            <a:lvl1pPr marL="650230" lvl="0" indent="-406394">
              <a:lnSpc>
                <a:spcPct val="115000"/>
              </a:lnSpc>
              <a:spcBef>
                <a:spcPts val="0"/>
              </a:spcBef>
              <a:spcAft>
                <a:spcPts val="0"/>
              </a:spcAft>
              <a:buClr>
                <a:schemeClr val="dk1"/>
              </a:buClr>
              <a:buSzPts val="900"/>
              <a:buFont typeface="Nunito Sans"/>
              <a:buChar char="●"/>
              <a:defRPr sz="1280"/>
            </a:lvl1pPr>
            <a:lvl2pPr marL="1300460" lvl="1" indent="-406394">
              <a:lnSpc>
                <a:spcPct val="115000"/>
              </a:lnSpc>
              <a:spcBef>
                <a:spcPts val="0"/>
              </a:spcBef>
              <a:spcAft>
                <a:spcPts val="0"/>
              </a:spcAft>
              <a:buClr>
                <a:schemeClr val="dk1"/>
              </a:buClr>
              <a:buSzPts val="900"/>
              <a:buFont typeface="Nunito Sans"/>
              <a:buChar char="○"/>
              <a:defRPr sz="1280"/>
            </a:lvl2pPr>
            <a:lvl3pPr marL="1950690" lvl="2" indent="-406394">
              <a:lnSpc>
                <a:spcPct val="115000"/>
              </a:lnSpc>
              <a:spcBef>
                <a:spcPts val="0"/>
              </a:spcBef>
              <a:spcAft>
                <a:spcPts val="0"/>
              </a:spcAft>
              <a:buClr>
                <a:schemeClr val="dk1"/>
              </a:buClr>
              <a:buSzPts val="900"/>
              <a:buFont typeface="Nunito Sans"/>
              <a:buChar char="■"/>
              <a:defRPr sz="1280"/>
            </a:lvl3pPr>
            <a:lvl4pPr marL="2600919" lvl="3" indent="-406394">
              <a:lnSpc>
                <a:spcPct val="115000"/>
              </a:lnSpc>
              <a:spcBef>
                <a:spcPts val="0"/>
              </a:spcBef>
              <a:spcAft>
                <a:spcPts val="0"/>
              </a:spcAft>
              <a:buClr>
                <a:schemeClr val="dk1"/>
              </a:buClr>
              <a:buSzPts val="900"/>
              <a:buFont typeface="Nunito Sans"/>
              <a:buChar char="●"/>
              <a:defRPr sz="1280"/>
            </a:lvl4pPr>
            <a:lvl5pPr marL="3251149" lvl="4" indent="-406394">
              <a:lnSpc>
                <a:spcPct val="115000"/>
              </a:lnSpc>
              <a:spcBef>
                <a:spcPts val="0"/>
              </a:spcBef>
              <a:spcAft>
                <a:spcPts val="0"/>
              </a:spcAft>
              <a:buClr>
                <a:schemeClr val="dk1"/>
              </a:buClr>
              <a:buSzPts val="900"/>
              <a:buFont typeface="Nunito Sans"/>
              <a:buChar char="○"/>
              <a:defRPr sz="1280"/>
            </a:lvl5pPr>
            <a:lvl6pPr marL="3901379" lvl="5" indent="-406394">
              <a:lnSpc>
                <a:spcPct val="115000"/>
              </a:lnSpc>
              <a:spcBef>
                <a:spcPts val="0"/>
              </a:spcBef>
              <a:spcAft>
                <a:spcPts val="0"/>
              </a:spcAft>
              <a:buClr>
                <a:schemeClr val="dk1"/>
              </a:buClr>
              <a:buSzPts val="900"/>
              <a:buFont typeface="Nunito Sans"/>
              <a:buChar char="■"/>
              <a:defRPr sz="1280"/>
            </a:lvl6pPr>
            <a:lvl7pPr marL="4551609" lvl="6" indent="-406394">
              <a:lnSpc>
                <a:spcPct val="115000"/>
              </a:lnSpc>
              <a:spcBef>
                <a:spcPts val="0"/>
              </a:spcBef>
              <a:spcAft>
                <a:spcPts val="0"/>
              </a:spcAft>
              <a:buClr>
                <a:schemeClr val="dk1"/>
              </a:buClr>
              <a:buSzPts val="900"/>
              <a:buFont typeface="Nunito Sans"/>
              <a:buChar char="●"/>
              <a:defRPr sz="1280"/>
            </a:lvl7pPr>
            <a:lvl8pPr marL="5201839" lvl="7" indent="-406394">
              <a:lnSpc>
                <a:spcPct val="115000"/>
              </a:lnSpc>
              <a:spcBef>
                <a:spcPts val="0"/>
              </a:spcBef>
              <a:spcAft>
                <a:spcPts val="0"/>
              </a:spcAft>
              <a:buClr>
                <a:schemeClr val="dk1"/>
              </a:buClr>
              <a:buSzPts val="900"/>
              <a:buFont typeface="Nunito Sans"/>
              <a:buChar char="○"/>
              <a:defRPr sz="1280"/>
            </a:lvl8pPr>
            <a:lvl9pPr marL="5852069" lvl="8" indent="-406394">
              <a:lnSpc>
                <a:spcPct val="115000"/>
              </a:lnSpc>
              <a:spcBef>
                <a:spcPts val="0"/>
              </a:spcBef>
              <a:spcAft>
                <a:spcPts val="0"/>
              </a:spcAft>
              <a:buClr>
                <a:schemeClr val="dk1"/>
              </a:buClr>
              <a:buSzPts val="900"/>
              <a:buFont typeface="Nunito Sans"/>
              <a:buChar char="■"/>
              <a:defRPr sz="1280"/>
            </a:lvl9pPr>
          </a:lstStyle>
          <a:p>
            <a:endParaRPr/>
          </a:p>
        </p:txBody>
      </p:sp>
      <p:sp>
        <p:nvSpPr>
          <p:cNvPr id="349" name="Google Shape;349;p35"/>
          <p:cNvSpPr txBox="1">
            <a:spLocks noGrp="1"/>
          </p:cNvSpPr>
          <p:nvPr>
            <p:ph type="body" idx="9"/>
          </p:nvPr>
        </p:nvSpPr>
        <p:spPr>
          <a:xfrm>
            <a:off x="324907" y="5746252"/>
            <a:ext cx="2439680" cy="2171449"/>
          </a:xfrm>
          <a:prstGeom prst="rect">
            <a:avLst/>
          </a:prstGeom>
        </p:spPr>
        <p:txBody>
          <a:bodyPr spcFirstLastPara="1" wrap="square" lIns="91425" tIns="182875" rIns="182875" bIns="91425" anchor="t" anchorCtr="0">
            <a:noAutofit/>
          </a:bodyPr>
          <a:lstStyle>
            <a:lvl1pPr marL="650230" lvl="0" indent="-406394">
              <a:lnSpc>
                <a:spcPct val="115000"/>
              </a:lnSpc>
              <a:spcBef>
                <a:spcPts val="0"/>
              </a:spcBef>
              <a:spcAft>
                <a:spcPts val="0"/>
              </a:spcAft>
              <a:buClr>
                <a:schemeClr val="dk1"/>
              </a:buClr>
              <a:buSzPts val="900"/>
              <a:buFont typeface="Nunito Sans"/>
              <a:buChar char="●"/>
              <a:defRPr sz="1280"/>
            </a:lvl1pPr>
            <a:lvl2pPr marL="1300460" lvl="1" indent="-406394">
              <a:lnSpc>
                <a:spcPct val="115000"/>
              </a:lnSpc>
              <a:spcBef>
                <a:spcPts val="0"/>
              </a:spcBef>
              <a:spcAft>
                <a:spcPts val="0"/>
              </a:spcAft>
              <a:buClr>
                <a:schemeClr val="dk1"/>
              </a:buClr>
              <a:buSzPts val="900"/>
              <a:buFont typeface="Nunito Sans"/>
              <a:buChar char="○"/>
              <a:defRPr sz="1280"/>
            </a:lvl2pPr>
            <a:lvl3pPr marL="1950690" lvl="2" indent="-406394">
              <a:lnSpc>
                <a:spcPct val="115000"/>
              </a:lnSpc>
              <a:spcBef>
                <a:spcPts val="0"/>
              </a:spcBef>
              <a:spcAft>
                <a:spcPts val="0"/>
              </a:spcAft>
              <a:buClr>
                <a:schemeClr val="dk1"/>
              </a:buClr>
              <a:buSzPts val="900"/>
              <a:buFont typeface="Nunito Sans"/>
              <a:buChar char="■"/>
              <a:defRPr sz="1280"/>
            </a:lvl3pPr>
            <a:lvl4pPr marL="2600919" lvl="3" indent="-406394">
              <a:lnSpc>
                <a:spcPct val="115000"/>
              </a:lnSpc>
              <a:spcBef>
                <a:spcPts val="0"/>
              </a:spcBef>
              <a:spcAft>
                <a:spcPts val="0"/>
              </a:spcAft>
              <a:buClr>
                <a:schemeClr val="dk1"/>
              </a:buClr>
              <a:buSzPts val="900"/>
              <a:buFont typeface="Nunito Sans"/>
              <a:buChar char="●"/>
              <a:defRPr sz="1280"/>
            </a:lvl4pPr>
            <a:lvl5pPr marL="3251149" lvl="4" indent="-406394">
              <a:lnSpc>
                <a:spcPct val="115000"/>
              </a:lnSpc>
              <a:spcBef>
                <a:spcPts val="0"/>
              </a:spcBef>
              <a:spcAft>
                <a:spcPts val="0"/>
              </a:spcAft>
              <a:buClr>
                <a:schemeClr val="dk1"/>
              </a:buClr>
              <a:buSzPts val="900"/>
              <a:buFont typeface="Nunito Sans"/>
              <a:buChar char="○"/>
              <a:defRPr sz="1280"/>
            </a:lvl5pPr>
            <a:lvl6pPr marL="3901379" lvl="5" indent="-406394">
              <a:lnSpc>
                <a:spcPct val="115000"/>
              </a:lnSpc>
              <a:spcBef>
                <a:spcPts val="0"/>
              </a:spcBef>
              <a:spcAft>
                <a:spcPts val="0"/>
              </a:spcAft>
              <a:buClr>
                <a:schemeClr val="dk1"/>
              </a:buClr>
              <a:buSzPts val="900"/>
              <a:buFont typeface="Nunito Sans"/>
              <a:buChar char="■"/>
              <a:defRPr sz="1280"/>
            </a:lvl6pPr>
            <a:lvl7pPr marL="4551609" lvl="6" indent="-406394">
              <a:lnSpc>
                <a:spcPct val="115000"/>
              </a:lnSpc>
              <a:spcBef>
                <a:spcPts val="0"/>
              </a:spcBef>
              <a:spcAft>
                <a:spcPts val="0"/>
              </a:spcAft>
              <a:buClr>
                <a:schemeClr val="dk1"/>
              </a:buClr>
              <a:buSzPts val="900"/>
              <a:buFont typeface="Nunito Sans"/>
              <a:buChar char="●"/>
              <a:defRPr sz="1280"/>
            </a:lvl7pPr>
            <a:lvl8pPr marL="5201839" lvl="7" indent="-406394">
              <a:lnSpc>
                <a:spcPct val="115000"/>
              </a:lnSpc>
              <a:spcBef>
                <a:spcPts val="0"/>
              </a:spcBef>
              <a:spcAft>
                <a:spcPts val="0"/>
              </a:spcAft>
              <a:buClr>
                <a:schemeClr val="dk1"/>
              </a:buClr>
              <a:buSzPts val="900"/>
              <a:buFont typeface="Nunito Sans"/>
              <a:buChar char="○"/>
              <a:defRPr sz="1280"/>
            </a:lvl8pPr>
            <a:lvl9pPr marL="5852069" lvl="8" indent="-406394">
              <a:lnSpc>
                <a:spcPct val="115000"/>
              </a:lnSpc>
              <a:spcBef>
                <a:spcPts val="0"/>
              </a:spcBef>
              <a:spcAft>
                <a:spcPts val="0"/>
              </a:spcAft>
              <a:buClr>
                <a:schemeClr val="dk1"/>
              </a:buClr>
              <a:buSzPts val="900"/>
              <a:buFont typeface="Nunito Sans"/>
              <a:buChar char="■"/>
              <a:defRPr sz="1280"/>
            </a:lvl9pPr>
          </a:lstStyle>
          <a:p>
            <a:endParaRPr/>
          </a:p>
        </p:txBody>
      </p:sp>
      <p:sp>
        <p:nvSpPr>
          <p:cNvPr id="350" name="Google Shape;350;p35"/>
          <p:cNvSpPr txBox="1">
            <a:spLocks noGrp="1"/>
          </p:cNvSpPr>
          <p:nvPr>
            <p:ph type="title"/>
          </p:nvPr>
        </p:nvSpPr>
        <p:spPr>
          <a:xfrm>
            <a:off x="325120" y="433494"/>
            <a:ext cx="8116907" cy="615523"/>
          </a:xfrm>
          <a:prstGeom prst="rect">
            <a:avLst/>
          </a:prstGeom>
        </p:spPr>
        <p:txBody>
          <a:bodyPr spcFirstLastPara="1" wrap="square" lIns="91425" tIns="91425" rIns="91425" bIns="91425" anchor="t" anchorCtr="0">
            <a:spAutoFit/>
          </a:bodyPr>
          <a:lstStyle>
            <a:lvl1pPr lvl="0">
              <a:spcBef>
                <a:spcPts val="0"/>
              </a:spcBef>
              <a:spcAft>
                <a:spcPts val="0"/>
              </a:spcAft>
              <a:buNone/>
              <a:defRPr/>
            </a:lvl1pPr>
            <a:lvl2pPr lvl="1">
              <a:spcBef>
                <a:spcPts val="0"/>
              </a:spcBef>
              <a:spcAft>
                <a:spcPts val="0"/>
              </a:spcAft>
              <a:buNone/>
              <a:defRPr>
                <a:latin typeface="Poppins SemiBold"/>
                <a:ea typeface="Poppins SemiBold"/>
                <a:cs typeface="Poppins SemiBold"/>
                <a:sym typeface="Poppins SemiBold"/>
              </a:defRPr>
            </a:lvl2pPr>
            <a:lvl3pPr lvl="2">
              <a:spcBef>
                <a:spcPts val="0"/>
              </a:spcBef>
              <a:spcAft>
                <a:spcPts val="0"/>
              </a:spcAft>
              <a:buNone/>
              <a:defRPr>
                <a:latin typeface="Poppins SemiBold"/>
                <a:ea typeface="Poppins SemiBold"/>
                <a:cs typeface="Poppins SemiBold"/>
                <a:sym typeface="Poppins SemiBold"/>
              </a:defRPr>
            </a:lvl3pPr>
            <a:lvl4pPr lvl="3">
              <a:spcBef>
                <a:spcPts val="0"/>
              </a:spcBef>
              <a:spcAft>
                <a:spcPts val="0"/>
              </a:spcAft>
              <a:buNone/>
              <a:defRPr>
                <a:latin typeface="Poppins SemiBold"/>
                <a:ea typeface="Poppins SemiBold"/>
                <a:cs typeface="Poppins SemiBold"/>
                <a:sym typeface="Poppins SemiBold"/>
              </a:defRPr>
            </a:lvl4pPr>
            <a:lvl5pPr lvl="4">
              <a:spcBef>
                <a:spcPts val="0"/>
              </a:spcBef>
              <a:spcAft>
                <a:spcPts val="0"/>
              </a:spcAft>
              <a:buNone/>
              <a:defRPr>
                <a:latin typeface="Poppins SemiBold"/>
                <a:ea typeface="Poppins SemiBold"/>
                <a:cs typeface="Poppins SemiBold"/>
                <a:sym typeface="Poppins SemiBold"/>
              </a:defRPr>
            </a:lvl5pPr>
            <a:lvl6pPr lvl="5">
              <a:spcBef>
                <a:spcPts val="0"/>
              </a:spcBef>
              <a:spcAft>
                <a:spcPts val="0"/>
              </a:spcAft>
              <a:buNone/>
              <a:defRPr>
                <a:latin typeface="Poppins SemiBold"/>
                <a:ea typeface="Poppins SemiBold"/>
                <a:cs typeface="Poppins SemiBold"/>
                <a:sym typeface="Poppins SemiBold"/>
              </a:defRPr>
            </a:lvl6pPr>
            <a:lvl7pPr lvl="6">
              <a:spcBef>
                <a:spcPts val="0"/>
              </a:spcBef>
              <a:spcAft>
                <a:spcPts val="0"/>
              </a:spcAft>
              <a:buNone/>
              <a:defRPr>
                <a:latin typeface="Poppins SemiBold"/>
                <a:ea typeface="Poppins SemiBold"/>
                <a:cs typeface="Poppins SemiBold"/>
                <a:sym typeface="Poppins SemiBold"/>
              </a:defRPr>
            </a:lvl7pPr>
            <a:lvl8pPr lvl="7">
              <a:spcBef>
                <a:spcPts val="0"/>
              </a:spcBef>
              <a:spcAft>
                <a:spcPts val="0"/>
              </a:spcAft>
              <a:buNone/>
              <a:defRPr>
                <a:latin typeface="Poppins SemiBold"/>
                <a:ea typeface="Poppins SemiBold"/>
                <a:cs typeface="Poppins SemiBold"/>
                <a:sym typeface="Poppins SemiBold"/>
              </a:defRPr>
            </a:lvl8pPr>
            <a:lvl9pPr lvl="8">
              <a:spcBef>
                <a:spcPts val="0"/>
              </a:spcBef>
              <a:spcAft>
                <a:spcPts val="0"/>
              </a:spcAft>
              <a:buNone/>
              <a:defRPr>
                <a:latin typeface="Poppins SemiBold"/>
                <a:ea typeface="Poppins SemiBold"/>
                <a:cs typeface="Poppins SemiBold"/>
                <a:sym typeface="Poppins SemiBold"/>
              </a:defRPr>
            </a:lvl9pPr>
          </a:lstStyle>
          <a:p>
            <a:endParaRPr/>
          </a:p>
        </p:txBody>
      </p:sp>
      <p:sp>
        <p:nvSpPr>
          <p:cNvPr id="351" name="Google Shape;351;p35"/>
          <p:cNvSpPr txBox="1">
            <a:spLocks noGrp="1"/>
          </p:cNvSpPr>
          <p:nvPr>
            <p:ph type="body" idx="13"/>
          </p:nvPr>
        </p:nvSpPr>
        <p:spPr>
          <a:xfrm>
            <a:off x="10239573" y="5746252"/>
            <a:ext cx="2439680" cy="2171449"/>
          </a:xfrm>
          <a:prstGeom prst="rect">
            <a:avLst/>
          </a:prstGeom>
        </p:spPr>
        <p:txBody>
          <a:bodyPr spcFirstLastPara="1" wrap="square" lIns="91425" tIns="182875" rIns="182875" bIns="91425" anchor="t" anchorCtr="0">
            <a:noAutofit/>
          </a:bodyPr>
          <a:lstStyle>
            <a:lvl1pPr marL="650230" lvl="0" indent="-406394">
              <a:lnSpc>
                <a:spcPct val="115000"/>
              </a:lnSpc>
              <a:spcBef>
                <a:spcPts val="0"/>
              </a:spcBef>
              <a:spcAft>
                <a:spcPts val="0"/>
              </a:spcAft>
              <a:buClr>
                <a:schemeClr val="dk1"/>
              </a:buClr>
              <a:buSzPts val="900"/>
              <a:buFont typeface="Nunito Sans"/>
              <a:buChar char="●"/>
              <a:defRPr sz="1280"/>
            </a:lvl1pPr>
            <a:lvl2pPr marL="1300460" lvl="1" indent="-406394">
              <a:lnSpc>
                <a:spcPct val="115000"/>
              </a:lnSpc>
              <a:spcBef>
                <a:spcPts val="0"/>
              </a:spcBef>
              <a:spcAft>
                <a:spcPts val="0"/>
              </a:spcAft>
              <a:buClr>
                <a:schemeClr val="dk1"/>
              </a:buClr>
              <a:buSzPts val="900"/>
              <a:buFont typeface="Nunito Sans"/>
              <a:buChar char="○"/>
              <a:defRPr sz="1280"/>
            </a:lvl2pPr>
            <a:lvl3pPr marL="1950690" lvl="2" indent="-406394">
              <a:lnSpc>
                <a:spcPct val="115000"/>
              </a:lnSpc>
              <a:spcBef>
                <a:spcPts val="0"/>
              </a:spcBef>
              <a:spcAft>
                <a:spcPts val="0"/>
              </a:spcAft>
              <a:buClr>
                <a:schemeClr val="dk1"/>
              </a:buClr>
              <a:buSzPts val="900"/>
              <a:buFont typeface="Nunito Sans"/>
              <a:buChar char="■"/>
              <a:defRPr sz="1280"/>
            </a:lvl3pPr>
            <a:lvl4pPr marL="2600919" lvl="3" indent="-406394">
              <a:lnSpc>
                <a:spcPct val="115000"/>
              </a:lnSpc>
              <a:spcBef>
                <a:spcPts val="0"/>
              </a:spcBef>
              <a:spcAft>
                <a:spcPts val="0"/>
              </a:spcAft>
              <a:buClr>
                <a:schemeClr val="dk1"/>
              </a:buClr>
              <a:buSzPts val="900"/>
              <a:buFont typeface="Nunito Sans"/>
              <a:buChar char="●"/>
              <a:defRPr sz="1280"/>
            </a:lvl4pPr>
            <a:lvl5pPr marL="3251149" lvl="4" indent="-406394">
              <a:lnSpc>
                <a:spcPct val="115000"/>
              </a:lnSpc>
              <a:spcBef>
                <a:spcPts val="0"/>
              </a:spcBef>
              <a:spcAft>
                <a:spcPts val="0"/>
              </a:spcAft>
              <a:buClr>
                <a:schemeClr val="dk1"/>
              </a:buClr>
              <a:buSzPts val="900"/>
              <a:buFont typeface="Nunito Sans"/>
              <a:buChar char="○"/>
              <a:defRPr sz="1280"/>
            </a:lvl5pPr>
            <a:lvl6pPr marL="3901379" lvl="5" indent="-406394">
              <a:lnSpc>
                <a:spcPct val="115000"/>
              </a:lnSpc>
              <a:spcBef>
                <a:spcPts val="0"/>
              </a:spcBef>
              <a:spcAft>
                <a:spcPts val="0"/>
              </a:spcAft>
              <a:buClr>
                <a:schemeClr val="dk1"/>
              </a:buClr>
              <a:buSzPts val="900"/>
              <a:buFont typeface="Nunito Sans"/>
              <a:buChar char="■"/>
              <a:defRPr sz="1280"/>
            </a:lvl6pPr>
            <a:lvl7pPr marL="4551609" lvl="6" indent="-406394">
              <a:lnSpc>
                <a:spcPct val="115000"/>
              </a:lnSpc>
              <a:spcBef>
                <a:spcPts val="0"/>
              </a:spcBef>
              <a:spcAft>
                <a:spcPts val="0"/>
              </a:spcAft>
              <a:buClr>
                <a:schemeClr val="dk1"/>
              </a:buClr>
              <a:buSzPts val="900"/>
              <a:buFont typeface="Nunito Sans"/>
              <a:buChar char="●"/>
              <a:defRPr sz="1280"/>
            </a:lvl7pPr>
            <a:lvl8pPr marL="5201839" lvl="7" indent="-406394">
              <a:lnSpc>
                <a:spcPct val="115000"/>
              </a:lnSpc>
              <a:spcBef>
                <a:spcPts val="0"/>
              </a:spcBef>
              <a:spcAft>
                <a:spcPts val="0"/>
              </a:spcAft>
              <a:buClr>
                <a:schemeClr val="dk1"/>
              </a:buClr>
              <a:buSzPts val="900"/>
              <a:buFont typeface="Nunito Sans"/>
              <a:buChar char="○"/>
              <a:defRPr sz="1280"/>
            </a:lvl8pPr>
            <a:lvl9pPr marL="5852069" lvl="8" indent="-406394">
              <a:lnSpc>
                <a:spcPct val="115000"/>
              </a:lnSpc>
              <a:spcBef>
                <a:spcPts val="0"/>
              </a:spcBef>
              <a:spcAft>
                <a:spcPts val="0"/>
              </a:spcAft>
              <a:buClr>
                <a:schemeClr val="dk1"/>
              </a:buClr>
              <a:buSzPts val="900"/>
              <a:buFont typeface="Nunito Sans"/>
              <a:buChar char="■"/>
              <a:defRPr sz="1280"/>
            </a:lvl9pPr>
          </a:lstStyle>
          <a:p>
            <a:endParaRPr/>
          </a:p>
        </p:txBody>
      </p:sp>
      <p:sp>
        <p:nvSpPr>
          <p:cNvPr id="352" name="Google Shape;352;p35"/>
          <p:cNvSpPr txBox="1"/>
          <p:nvPr/>
        </p:nvSpPr>
        <p:spPr>
          <a:xfrm>
            <a:off x="9557760" y="9102745"/>
            <a:ext cx="3121920" cy="415841"/>
          </a:xfrm>
          <a:prstGeom prst="rect">
            <a:avLst/>
          </a:prstGeom>
          <a:noFill/>
          <a:ln>
            <a:noFill/>
          </a:ln>
        </p:spPr>
        <p:txBody>
          <a:bodyPr spcFirstLastPara="1" wrap="square" lIns="130027" tIns="130027" rIns="130027" bIns="130027" anchor="t" anchorCtr="0">
            <a:spAutoFit/>
          </a:bodyPr>
          <a:lstStyle/>
          <a:p>
            <a:pPr marL="0" lvl="0" indent="0" algn="r" rtl="0">
              <a:spcBef>
                <a:spcPts val="0"/>
              </a:spcBef>
              <a:spcAft>
                <a:spcPts val="0"/>
              </a:spcAft>
              <a:buNone/>
            </a:pPr>
            <a:fld id="{00000000-1234-1234-1234-123412341234}" type="slidenum">
              <a:rPr lang="en" sz="996">
                <a:solidFill>
                  <a:schemeClr val="accent5"/>
                </a:solidFill>
                <a:latin typeface="Nunito Sans"/>
                <a:ea typeface="Nunito Sans"/>
                <a:cs typeface="Nunito Sans"/>
                <a:sym typeface="Nunito Sans"/>
              </a:rPr>
              <a:pPr marL="0" lvl="0" indent="0" algn="r" rtl="0">
                <a:spcBef>
                  <a:spcPts val="0"/>
                </a:spcBef>
                <a:spcAft>
                  <a:spcPts val="0"/>
                </a:spcAft>
                <a:buNone/>
              </a:pPr>
              <a:t>‹#›</a:t>
            </a:fld>
            <a:endParaRPr sz="996">
              <a:solidFill>
                <a:schemeClr val="accent5"/>
              </a:solidFill>
              <a:latin typeface="Nunito Sans"/>
              <a:ea typeface="Nunito Sans"/>
              <a:cs typeface="Nunito Sans"/>
              <a:sym typeface="Nunito Sans"/>
            </a:endParaRPr>
          </a:p>
        </p:txBody>
      </p:sp>
      <p:sp>
        <p:nvSpPr>
          <p:cNvPr id="353" name="Google Shape;353;p35"/>
          <p:cNvSpPr txBox="1">
            <a:spLocks noGrp="1"/>
          </p:cNvSpPr>
          <p:nvPr>
            <p:ph type="subTitle" idx="14"/>
          </p:nvPr>
        </p:nvSpPr>
        <p:spPr>
          <a:xfrm>
            <a:off x="325120" y="9102744"/>
            <a:ext cx="1586773" cy="590507"/>
          </a:xfrm>
          <a:prstGeom prst="rect">
            <a:avLst/>
          </a:prstGeom>
        </p:spPr>
        <p:txBody>
          <a:bodyPr spcFirstLastPara="1" wrap="square" lIns="91425" tIns="91425" rIns="91425" bIns="91425" anchor="t" anchorCtr="0">
            <a:noAutofit/>
          </a:bodyPr>
          <a:lstStyle>
            <a:lvl1pPr lvl="0">
              <a:spcBef>
                <a:spcPts val="0"/>
              </a:spcBef>
              <a:spcAft>
                <a:spcPts val="0"/>
              </a:spcAft>
              <a:buNone/>
              <a:defRPr sz="996">
                <a:solidFill>
                  <a:schemeClr val="accent5"/>
                </a:solidFill>
                <a:latin typeface="Nunito Sans"/>
                <a:ea typeface="Nunito Sans"/>
                <a:cs typeface="Nunito Sans"/>
                <a:sym typeface="Nunito Sans"/>
              </a:defRPr>
            </a:lvl1pPr>
            <a:lvl2pPr lvl="1">
              <a:spcBef>
                <a:spcPts val="0"/>
              </a:spcBef>
              <a:spcAft>
                <a:spcPts val="0"/>
              </a:spcAft>
              <a:buSzPts val="700"/>
              <a:buFont typeface="Nunito Sans"/>
              <a:buNone/>
              <a:defRPr sz="996">
                <a:latin typeface="Nunito Sans"/>
                <a:ea typeface="Nunito Sans"/>
                <a:cs typeface="Nunito Sans"/>
                <a:sym typeface="Nunito Sans"/>
              </a:defRPr>
            </a:lvl2pPr>
            <a:lvl3pPr lvl="2">
              <a:spcBef>
                <a:spcPts val="0"/>
              </a:spcBef>
              <a:spcAft>
                <a:spcPts val="0"/>
              </a:spcAft>
              <a:buSzPts val="700"/>
              <a:buFont typeface="Nunito Sans"/>
              <a:buNone/>
              <a:defRPr sz="996">
                <a:latin typeface="Nunito Sans"/>
                <a:ea typeface="Nunito Sans"/>
                <a:cs typeface="Nunito Sans"/>
                <a:sym typeface="Nunito Sans"/>
              </a:defRPr>
            </a:lvl3pPr>
            <a:lvl4pPr lvl="3">
              <a:spcBef>
                <a:spcPts val="0"/>
              </a:spcBef>
              <a:spcAft>
                <a:spcPts val="0"/>
              </a:spcAft>
              <a:buSzPts val="700"/>
              <a:buFont typeface="Nunito Sans"/>
              <a:buNone/>
              <a:defRPr sz="996">
                <a:latin typeface="Nunito Sans"/>
                <a:ea typeface="Nunito Sans"/>
                <a:cs typeface="Nunito Sans"/>
                <a:sym typeface="Nunito Sans"/>
              </a:defRPr>
            </a:lvl4pPr>
            <a:lvl5pPr lvl="4">
              <a:spcBef>
                <a:spcPts val="0"/>
              </a:spcBef>
              <a:spcAft>
                <a:spcPts val="0"/>
              </a:spcAft>
              <a:buSzPts val="700"/>
              <a:buFont typeface="Nunito Sans"/>
              <a:buNone/>
              <a:defRPr sz="996">
                <a:latin typeface="Nunito Sans"/>
                <a:ea typeface="Nunito Sans"/>
                <a:cs typeface="Nunito Sans"/>
                <a:sym typeface="Nunito Sans"/>
              </a:defRPr>
            </a:lvl5pPr>
            <a:lvl6pPr lvl="5">
              <a:spcBef>
                <a:spcPts val="0"/>
              </a:spcBef>
              <a:spcAft>
                <a:spcPts val="0"/>
              </a:spcAft>
              <a:buSzPts val="700"/>
              <a:buFont typeface="Nunito Sans"/>
              <a:buNone/>
              <a:defRPr sz="996">
                <a:latin typeface="Nunito Sans"/>
                <a:ea typeface="Nunito Sans"/>
                <a:cs typeface="Nunito Sans"/>
                <a:sym typeface="Nunito Sans"/>
              </a:defRPr>
            </a:lvl6pPr>
            <a:lvl7pPr lvl="6">
              <a:spcBef>
                <a:spcPts val="0"/>
              </a:spcBef>
              <a:spcAft>
                <a:spcPts val="0"/>
              </a:spcAft>
              <a:buSzPts val="700"/>
              <a:buFont typeface="Nunito Sans"/>
              <a:buNone/>
              <a:defRPr sz="996">
                <a:latin typeface="Nunito Sans"/>
                <a:ea typeface="Nunito Sans"/>
                <a:cs typeface="Nunito Sans"/>
                <a:sym typeface="Nunito Sans"/>
              </a:defRPr>
            </a:lvl7pPr>
            <a:lvl8pPr lvl="7">
              <a:spcBef>
                <a:spcPts val="0"/>
              </a:spcBef>
              <a:spcAft>
                <a:spcPts val="0"/>
              </a:spcAft>
              <a:buSzPts val="700"/>
              <a:buFont typeface="Nunito Sans"/>
              <a:buNone/>
              <a:defRPr sz="996">
                <a:latin typeface="Nunito Sans"/>
                <a:ea typeface="Nunito Sans"/>
                <a:cs typeface="Nunito Sans"/>
                <a:sym typeface="Nunito Sans"/>
              </a:defRPr>
            </a:lvl8pPr>
            <a:lvl9pPr lvl="8">
              <a:spcBef>
                <a:spcPts val="0"/>
              </a:spcBef>
              <a:spcAft>
                <a:spcPts val="0"/>
              </a:spcAft>
              <a:buSzPts val="700"/>
              <a:buFont typeface="Nunito Sans"/>
              <a:buNone/>
              <a:defRPr sz="996">
                <a:latin typeface="Nunito Sans"/>
                <a:ea typeface="Nunito Sans"/>
                <a:cs typeface="Nunito Sans"/>
                <a:sym typeface="Nunito Sans"/>
              </a:defRPr>
            </a:lvl9pPr>
          </a:lstStyle>
          <a:p>
            <a:endParaRPr/>
          </a:p>
        </p:txBody>
      </p:sp>
    </p:spTree>
    <p:extLst>
      <p:ext uri="{BB962C8B-B14F-4D97-AF65-F5344CB8AC3E}">
        <p14:creationId xmlns:p14="http://schemas.microsoft.com/office/powerpoint/2010/main" val="115930084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pic>
        <p:nvPicPr>
          <p:cNvPr id="8" name="Picture 7" descr="Slate-V2-SD-panoPhotoInse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58126" y="768121"/>
            <a:ext cx="10888548" cy="5453332"/>
          </a:xfrm>
          <a:prstGeom prst="rect">
            <a:avLst/>
          </a:prstGeom>
        </p:spPr>
      </p:pic>
      <p:sp>
        <p:nvSpPr>
          <p:cNvPr id="2" name="Title 1"/>
          <p:cNvSpPr>
            <a:spLocks noGrp="1"/>
          </p:cNvSpPr>
          <p:nvPr>
            <p:ph type="title"/>
          </p:nvPr>
        </p:nvSpPr>
        <p:spPr>
          <a:xfrm>
            <a:off x="974727" y="6492807"/>
            <a:ext cx="11045682" cy="772938"/>
          </a:xfrm>
        </p:spPr>
        <p:txBody>
          <a:bodyPr anchor="b">
            <a:normAutofit/>
          </a:bodyPr>
          <a:lstStyle>
            <a:lvl1pPr algn="ctr">
              <a:defRPr sz="2987"/>
            </a:lvl1pPr>
          </a:lstStyle>
          <a:p>
            <a:r>
              <a:rPr lang="en-US"/>
              <a:t>Click to edit Master title style</a:t>
            </a:r>
          </a:p>
        </p:txBody>
      </p:sp>
      <p:sp>
        <p:nvSpPr>
          <p:cNvPr id="3" name="Picture Placeholder 2"/>
          <p:cNvSpPr>
            <a:spLocks noGrp="1" noChangeAspect="1"/>
          </p:cNvSpPr>
          <p:nvPr>
            <p:ph type="pic" idx="1"/>
          </p:nvPr>
        </p:nvSpPr>
        <p:spPr>
          <a:xfrm>
            <a:off x="1317288" y="988459"/>
            <a:ext cx="10361742" cy="5014288"/>
          </a:xfrm>
          <a:effectLst>
            <a:outerShdw blurRad="38100" dist="25400" dir="4440000">
              <a:srgbClr val="000000">
                <a:alpha val="36000"/>
              </a:srgbClr>
            </a:outerShdw>
          </a:effectLst>
        </p:spPr>
        <p:txBody>
          <a:bodyPr anchor="t">
            <a:normAutofit/>
          </a:bodyPr>
          <a:lstStyle>
            <a:lvl1pPr marL="0" indent="0" algn="ctr">
              <a:buNone/>
              <a:defRPr sz="2133"/>
            </a:lvl1pPr>
            <a:lvl2pPr marL="487671" indent="0">
              <a:buNone/>
              <a:defRPr sz="2133"/>
            </a:lvl2pPr>
            <a:lvl3pPr marL="975340" indent="0">
              <a:buNone/>
              <a:defRPr sz="2133"/>
            </a:lvl3pPr>
            <a:lvl4pPr marL="1463011" indent="0">
              <a:buNone/>
              <a:defRPr sz="2133"/>
            </a:lvl4pPr>
            <a:lvl5pPr marL="1950681" indent="0">
              <a:buNone/>
              <a:defRPr sz="2133"/>
            </a:lvl5pPr>
            <a:lvl6pPr marL="2438351" indent="0">
              <a:buNone/>
              <a:defRPr sz="2133"/>
            </a:lvl6pPr>
            <a:lvl7pPr marL="2926022" indent="0">
              <a:buNone/>
              <a:defRPr sz="2133"/>
            </a:lvl7pPr>
            <a:lvl8pPr marL="3413692" indent="0">
              <a:buNone/>
              <a:defRPr sz="2133"/>
            </a:lvl8pPr>
            <a:lvl9pPr marL="3901362" indent="0">
              <a:buNone/>
              <a:defRPr sz="2133"/>
            </a:lvl9pPr>
          </a:lstStyle>
          <a:p>
            <a:r>
              <a:rPr lang="en-US"/>
              <a:t>Click icon to add picture</a:t>
            </a:r>
          </a:p>
        </p:txBody>
      </p:sp>
      <p:sp>
        <p:nvSpPr>
          <p:cNvPr id="4" name="Text Placeholder 3"/>
          <p:cNvSpPr>
            <a:spLocks noGrp="1"/>
          </p:cNvSpPr>
          <p:nvPr>
            <p:ph type="body" sz="half" idx="2"/>
          </p:nvPr>
        </p:nvSpPr>
        <p:spPr>
          <a:xfrm>
            <a:off x="974714" y="7265746"/>
            <a:ext cx="11044014" cy="970627"/>
          </a:xfrm>
        </p:spPr>
        <p:txBody>
          <a:bodyPr anchor="t"/>
          <a:lstStyle>
            <a:lvl1pPr marL="0" indent="0" algn="ctr">
              <a:buNone/>
              <a:defRPr sz="1707"/>
            </a:lvl1pPr>
            <a:lvl2pPr marL="487671" indent="0">
              <a:buNone/>
              <a:defRPr sz="1493"/>
            </a:lvl2pPr>
            <a:lvl3pPr marL="975340" indent="0">
              <a:buNone/>
              <a:defRPr sz="1280"/>
            </a:lvl3pPr>
            <a:lvl4pPr marL="1463011" indent="0">
              <a:buNone/>
              <a:defRPr sz="1067"/>
            </a:lvl4pPr>
            <a:lvl5pPr marL="1950681" indent="0">
              <a:buNone/>
              <a:defRPr sz="1067"/>
            </a:lvl5pPr>
            <a:lvl6pPr marL="2438351" indent="0">
              <a:buNone/>
              <a:defRPr sz="1067"/>
            </a:lvl6pPr>
            <a:lvl7pPr marL="2926022" indent="0">
              <a:buNone/>
              <a:defRPr sz="1067"/>
            </a:lvl7pPr>
            <a:lvl8pPr marL="3413692" indent="0">
              <a:buNone/>
              <a:defRPr sz="1067"/>
            </a:lvl8pPr>
            <a:lvl9pPr marL="3901362" indent="0">
              <a:buNone/>
              <a:defRPr sz="1067"/>
            </a:lvl9pPr>
          </a:lstStyle>
          <a:p>
            <a:pPr lvl="0"/>
            <a:r>
              <a:rPr lang="en-US"/>
              <a:t>Edit Master text styles</a:t>
            </a:r>
          </a:p>
        </p:txBody>
      </p:sp>
      <p:sp>
        <p:nvSpPr>
          <p:cNvPr id="5" name="Date Placeholder 4"/>
          <p:cNvSpPr>
            <a:spLocks noGrp="1"/>
          </p:cNvSpPr>
          <p:nvPr>
            <p:ph type="dt" sz="half" idx="10"/>
          </p:nvPr>
        </p:nvSpPr>
        <p:spPr/>
        <p:txBody>
          <a:bodyPr/>
          <a:lstStyle/>
          <a:p>
            <a:fld id="{48A87A34-81AB-432B-8DAE-1953F412C126}" type="datetimeFigureOut">
              <a:rPr lang="en-US" smtClean="0"/>
              <a:pPr/>
              <a:t>8/18/2026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D22F896-40B5-4ADD-8801-0D06FADFA095}" type="slidenum">
              <a:rPr lang="en-US" smtClean="0"/>
              <a:pPr/>
              <a:t>‹#›</a:t>
            </a:fld>
            <a:endParaRPr lang="en-US"/>
          </a:p>
        </p:txBody>
      </p:sp>
    </p:spTree>
    <p:extLst>
      <p:ext uri="{BB962C8B-B14F-4D97-AF65-F5344CB8AC3E}">
        <p14:creationId xmlns:p14="http://schemas.microsoft.com/office/powerpoint/2010/main" val="2593138334"/>
      </p:ext>
    </p:extLst>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matchingName="Next steps">
  <p:cSld name="Next steps">
    <p:spTree>
      <p:nvGrpSpPr>
        <p:cNvPr id="1" name="Shape 354"/>
        <p:cNvGrpSpPr/>
        <p:nvPr/>
      </p:nvGrpSpPr>
      <p:grpSpPr>
        <a:xfrm>
          <a:off x="0" y="0"/>
          <a:ext cx="0" cy="0"/>
          <a:chOff x="0" y="0"/>
          <a:chExt cx="0" cy="0"/>
        </a:xfrm>
      </p:grpSpPr>
      <p:sp>
        <p:nvSpPr>
          <p:cNvPr id="355" name="Google Shape;355;p36"/>
          <p:cNvSpPr/>
          <p:nvPr/>
        </p:nvSpPr>
        <p:spPr>
          <a:xfrm rot="5400000">
            <a:off x="-7565790" y="4093867"/>
            <a:ext cx="15129031" cy="11346773"/>
          </a:xfrm>
          <a:prstGeom prst="pie">
            <a:avLst>
              <a:gd name="adj1" fmla="val 10792592"/>
              <a:gd name="adj2" fmla="val 16198514"/>
            </a:avLst>
          </a:prstGeom>
          <a:gradFill>
            <a:gsLst>
              <a:gs pos="0">
                <a:schemeClr val="accent1"/>
              </a:gs>
              <a:gs pos="64000">
                <a:schemeClr val="dk2"/>
              </a:gs>
              <a:gs pos="100000">
                <a:schemeClr val="dk2"/>
              </a:gs>
            </a:gsLst>
            <a:path path="circle">
              <a:fillToRect t="100000" r="100000"/>
            </a:path>
            <a:tileRect l="-100000" b="-100000"/>
          </a:gradFill>
          <a:ln>
            <a:noFill/>
          </a:ln>
        </p:spPr>
        <p:txBody>
          <a:bodyPr spcFirstLastPara="1" wrap="square" lIns="130027" tIns="130027" rIns="130027" bIns="130027" anchor="ctr" anchorCtr="0">
            <a:noAutofit/>
          </a:bodyPr>
          <a:lstStyle/>
          <a:p>
            <a:pPr marL="0" lvl="0" indent="0" algn="ctr" rtl="0">
              <a:spcBef>
                <a:spcPts val="0"/>
              </a:spcBef>
              <a:spcAft>
                <a:spcPts val="0"/>
              </a:spcAft>
              <a:buNone/>
            </a:pPr>
            <a:endParaRPr sz="1991">
              <a:latin typeface="Nunito Sans"/>
              <a:ea typeface="Nunito Sans"/>
              <a:cs typeface="Nunito Sans"/>
              <a:sym typeface="Nunito Sans"/>
            </a:endParaRPr>
          </a:p>
        </p:txBody>
      </p:sp>
      <p:pic>
        <p:nvPicPr>
          <p:cNvPr id="356" name="Google Shape;356;p36"/>
          <p:cNvPicPr preferRelativeResize="0"/>
          <p:nvPr/>
        </p:nvPicPr>
        <p:blipFill rotWithShape="1">
          <a:blip r:embed="rId2">
            <a:alphaModFix/>
          </a:blip>
          <a:srcRect l="7339" b="46245"/>
          <a:stretch/>
        </p:blipFill>
        <p:spPr>
          <a:xfrm>
            <a:off x="310886" y="6548148"/>
            <a:ext cx="4161707" cy="3219012"/>
          </a:xfrm>
          <a:prstGeom prst="rect">
            <a:avLst/>
          </a:prstGeom>
          <a:noFill/>
          <a:ln>
            <a:noFill/>
          </a:ln>
        </p:spPr>
      </p:pic>
      <p:sp>
        <p:nvSpPr>
          <p:cNvPr id="357" name="Google Shape;357;p36"/>
          <p:cNvSpPr txBox="1"/>
          <p:nvPr/>
        </p:nvSpPr>
        <p:spPr>
          <a:xfrm>
            <a:off x="9557760" y="9102745"/>
            <a:ext cx="3121920" cy="415841"/>
          </a:xfrm>
          <a:prstGeom prst="rect">
            <a:avLst/>
          </a:prstGeom>
          <a:noFill/>
          <a:ln>
            <a:noFill/>
          </a:ln>
        </p:spPr>
        <p:txBody>
          <a:bodyPr spcFirstLastPara="1" wrap="square" lIns="130027" tIns="130027" rIns="130027" bIns="130027" anchor="t" anchorCtr="0">
            <a:spAutoFit/>
          </a:bodyPr>
          <a:lstStyle/>
          <a:p>
            <a:pPr marL="0" lvl="0" indent="0" algn="r" rtl="0">
              <a:spcBef>
                <a:spcPts val="0"/>
              </a:spcBef>
              <a:spcAft>
                <a:spcPts val="0"/>
              </a:spcAft>
              <a:buNone/>
            </a:pPr>
            <a:fld id="{00000000-1234-1234-1234-123412341234}" type="slidenum">
              <a:rPr lang="en" sz="996">
                <a:solidFill>
                  <a:schemeClr val="accent5"/>
                </a:solidFill>
                <a:latin typeface="Nunito Sans"/>
                <a:ea typeface="Nunito Sans"/>
                <a:cs typeface="Nunito Sans"/>
                <a:sym typeface="Nunito Sans"/>
              </a:rPr>
              <a:pPr marL="0" lvl="0" indent="0" algn="r" rtl="0">
                <a:spcBef>
                  <a:spcPts val="0"/>
                </a:spcBef>
                <a:spcAft>
                  <a:spcPts val="0"/>
                </a:spcAft>
                <a:buNone/>
              </a:pPr>
              <a:t>‹#›</a:t>
            </a:fld>
            <a:endParaRPr sz="996">
              <a:solidFill>
                <a:schemeClr val="accent5"/>
              </a:solidFill>
              <a:latin typeface="Nunito Sans"/>
              <a:ea typeface="Nunito Sans"/>
              <a:cs typeface="Nunito Sans"/>
              <a:sym typeface="Nunito Sans"/>
            </a:endParaRPr>
          </a:p>
        </p:txBody>
      </p:sp>
      <p:sp>
        <p:nvSpPr>
          <p:cNvPr id="358" name="Google Shape;358;p36"/>
          <p:cNvSpPr txBox="1">
            <a:spLocks noGrp="1"/>
          </p:cNvSpPr>
          <p:nvPr>
            <p:ph type="title"/>
          </p:nvPr>
        </p:nvSpPr>
        <p:spPr>
          <a:xfrm>
            <a:off x="325120" y="433473"/>
            <a:ext cx="4161707" cy="1248325"/>
          </a:xfrm>
          <a:prstGeom prst="rect">
            <a:avLst/>
          </a:prstGeom>
        </p:spPr>
        <p:txBody>
          <a:bodyPr spcFirstLastPara="1" wrap="square" lIns="91425" tIns="91425" rIns="91425" bIns="91425" anchor="t" anchorCtr="0">
            <a:spAutoFit/>
          </a:bodyPr>
          <a:lstStyle>
            <a:lvl1pPr lvl="0">
              <a:lnSpc>
                <a:spcPct val="90000"/>
              </a:lnSpc>
              <a:spcBef>
                <a:spcPts val="0"/>
              </a:spcBef>
              <a:spcAft>
                <a:spcPts val="0"/>
              </a:spcAft>
              <a:buNone/>
              <a:defRPr sz="7680"/>
            </a:lvl1pPr>
            <a:lvl2pPr lvl="1">
              <a:lnSpc>
                <a:spcPct val="90000"/>
              </a:lnSpc>
              <a:spcBef>
                <a:spcPts val="0"/>
              </a:spcBef>
              <a:spcAft>
                <a:spcPts val="0"/>
              </a:spcAft>
              <a:buNone/>
              <a:defRPr sz="7680">
                <a:latin typeface="Poppins SemiBold"/>
                <a:ea typeface="Poppins SemiBold"/>
                <a:cs typeface="Poppins SemiBold"/>
                <a:sym typeface="Poppins SemiBold"/>
              </a:defRPr>
            </a:lvl2pPr>
            <a:lvl3pPr lvl="2">
              <a:lnSpc>
                <a:spcPct val="90000"/>
              </a:lnSpc>
              <a:spcBef>
                <a:spcPts val="0"/>
              </a:spcBef>
              <a:spcAft>
                <a:spcPts val="0"/>
              </a:spcAft>
              <a:buNone/>
              <a:defRPr sz="7680">
                <a:latin typeface="Poppins SemiBold"/>
                <a:ea typeface="Poppins SemiBold"/>
                <a:cs typeface="Poppins SemiBold"/>
                <a:sym typeface="Poppins SemiBold"/>
              </a:defRPr>
            </a:lvl3pPr>
            <a:lvl4pPr lvl="3">
              <a:lnSpc>
                <a:spcPct val="90000"/>
              </a:lnSpc>
              <a:spcBef>
                <a:spcPts val="0"/>
              </a:spcBef>
              <a:spcAft>
                <a:spcPts val="0"/>
              </a:spcAft>
              <a:buNone/>
              <a:defRPr sz="7680">
                <a:latin typeface="Poppins SemiBold"/>
                <a:ea typeface="Poppins SemiBold"/>
                <a:cs typeface="Poppins SemiBold"/>
                <a:sym typeface="Poppins SemiBold"/>
              </a:defRPr>
            </a:lvl4pPr>
            <a:lvl5pPr lvl="4">
              <a:lnSpc>
                <a:spcPct val="90000"/>
              </a:lnSpc>
              <a:spcBef>
                <a:spcPts val="0"/>
              </a:spcBef>
              <a:spcAft>
                <a:spcPts val="0"/>
              </a:spcAft>
              <a:buNone/>
              <a:defRPr sz="7680">
                <a:latin typeface="Poppins SemiBold"/>
                <a:ea typeface="Poppins SemiBold"/>
                <a:cs typeface="Poppins SemiBold"/>
                <a:sym typeface="Poppins SemiBold"/>
              </a:defRPr>
            </a:lvl5pPr>
            <a:lvl6pPr lvl="5">
              <a:lnSpc>
                <a:spcPct val="90000"/>
              </a:lnSpc>
              <a:spcBef>
                <a:spcPts val="0"/>
              </a:spcBef>
              <a:spcAft>
                <a:spcPts val="0"/>
              </a:spcAft>
              <a:buNone/>
              <a:defRPr sz="7680">
                <a:latin typeface="Poppins SemiBold"/>
                <a:ea typeface="Poppins SemiBold"/>
                <a:cs typeface="Poppins SemiBold"/>
                <a:sym typeface="Poppins SemiBold"/>
              </a:defRPr>
            </a:lvl6pPr>
            <a:lvl7pPr lvl="6">
              <a:lnSpc>
                <a:spcPct val="90000"/>
              </a:lnSpc>
              <a:spcBef>
                <a:spcPts val="0"/>
              </a:spcBef>
              <a:spcAft>
                <a:spcPts val="0"/>
              </a:spcAft>
              <a:buNone/>
              <a:defRPr sz="7680">
                <a:latin typeface="Poppins SemiBold"/>
                <a:ea typeface="Poppins SemiBold"/>
                <a:cs typeface="Poppins SemiBold"/>
                <a:sym typeface="Poppins SemiBold"/>
              </a:defRPr>
            </a:lvl7pPr>
            <a:lvl8pPr lvl="7">
              <a:lnSpc>
                <a:spcPct val="90000"/>
              </a:lnSpc>
              <a:spcBef>
                <a:spcPts val="0"/>
              </a:spcBef>
              <a:spcAft>
                <a:spcPts val="0"/>
              </a:spcAft>
              <a:buNone/>
              <a:defRPr sz="7680">
                <a:latin typeface="Poppins SemiBold"/>
                <a:ea typeface="Poppins SemiBold"/>
                <a:cs typeface="Poppins SemiBold"/>
                <a:sym typeface="Poppins SemiBold"/>
              </a:defRPr>
            </a:lvl8pPr>
            <a:lvl9pPr lvl="8">
              <a:lnSpc>
                <a:spcPct val="90000"/>
              </a:lnSpc>
              <a:spcBef>
                <a:spcPts val="0"/>
              </a:spcBef>
              <a:spcAft>
                <a:spcPts val="0"/>
              </a:spcAft>
              <a:buNone/>
              <a:defRPr sz="7680">
                <a:latin typeface="Poppins SemiBold"/>
                <a:ea typeface="Poppins SemiBold"/>
                <a:cs typeface="Poppins SemiBold"/>
                <a:sym typeface="Poppins SemiBold"/>
              </a:defRPr>
            </a:lvl9pPr>
          </a:lstStyle>
          <a:p>
            <a:endParaRPr/>
          </a:p>
        </p:txBody>
      </p:sp>
      <p:sp>
        <p:nvSpPr>
          <p:cNvPr id="359" name="Google Shape;359;p36"/>
          <p:cNvSpPr/>
          <p:nvPr/>
        </p:nvSpPr>
        <p:spPr>
          <a:xfrm>
            <a:off x="-5" y="3778815"/>
            <a:ext cx="5313663" cy="5988350"/>
          </a:xfrm>
          <a:custGeom>
            <a:avLst/>
            <a:gdLst/>
            <a:ahLst/>
            <a:cxnLst/>
            <a:rect l="l" t="t" r="r" b="b"/>
            <a:pathLst>
              <a:path w="247921" h="209550" extrusionOk="0">
                <a:moveTo>
                  <a:pt x="0" y="0"/>
                </a:moveTo>
                <a:lnTo>
                  <a:pt x="0" y="2516"/>
                </a:lnTo>
                <a:lnTo>
                  <a:pt x="1966" y="5976"/>
                </a:lnTo>
                <a:lnTo>
                  <a:pt x="3853" y="9593"/>
                </a:lnTo>
                <a:lnTo>
                  <a:pt x="5661" y="13289"/>
                </a:lnTo>
                <a:lnTo>
                  <a:pt x="7391" y="17063"/>
                </a:lnTo>
                <a:lnTo>
                  <a:pt x="9042" y="20994"/>
                </a:lnTo>
                <a:lnTo>
                  <a:pt x="10615" y="24926"/>
                </a:lnTo>
                <a:lnTo>
                  <a:pt x="12030" y="28936"/>
                </a:lnTo>
                <a:lnTo>
                  <a:pt x="13446" y="32946"/>
                </a:lnTo>
                <a:lnTo>
                  <a:pt x="14704" y="37114"/>
                </a:lnTo>
                <a:lnTo>
                  <a:pt x="15962" y="41360"/>
                </a:lnTo>
                <a:lnTo>
                  <a:pt x="17063" y="45606"/>
                </a:lnTo>
                <a:lnTo>
                  <a:pt x="18085" y="49930"/>
                </a:lnTo>
                <a:lnTo>
                  <a:pt x="19029" y="54334"/>
                </a:lnTo>
                <a:lnTo>
                  <a:pt x="19815" y="58737"/>
                </a:lnTo>
                <a:lnTo>
                  <a:pt x="20601" y="63219"/>
                </a:lnTo>
                <a:lnTo>
                  <a:pt x="21230" y="67779"/>
                </a:lnTo>
                <a:lnTo>
                  <a:pt x="18557" y="68173"/>
                </a:lnTo>
                <a:lnTo>
                  <a:pt x="15883" y="68566"/>
                </a:lnTo>
                <a:lnTo>
                  <a:pt x="13210" y="69037"/>
                </a:lnTo>
                <a:lnTo>
                  <a:pt x="10536" y="69588"/>
                </a:lnTo>
                <a:lnTo>
                  <a:pt x="7942" y="70217"/>
                </a:lnTo>
                <a:lnTo>
                  <a:pt x="5268" y="70846"/>
                </a:lnTo>
                <a:lnTo>
                  <a:pt x="2595" y="71554"/>
                </a:lnTo>
                <a:lnTo>
                  <a:pt x="0" y="72261"/>
                </a:lnTo>
                <a:lnTo>
                  <a:pt x="0" y="73598"/>
                </a:lnTo>
                <a:lnTo>
                  <a:pt x="3302" y="72576"/>
                </a:lnTo>
                <a:lnTo>
                  <a:pt x="7784" y="71475"/>
                </a:lnTo>
                <a:lnTo>
                  <a:pt x="12345" y="70531"/>
                </a:lnTo>
                <a:lnTo>
                  <a:pt x="16827" y="69667"/>
                </a:lnTo>
                <a:lnTo>
                  <a:pt x="21387" y="69037"/>
                </a:lnTo>
                <a:lnTo>
                  <a:pt x="21859" y="72812"/>
                </a:lnTo>
                <a:lnTo>
                  <a:pt x="22174" y="76193"/>
                </a:lnTo>
                <a:lnTo>
                  <a:pt x="22488" y="79495"/>
                </a:lnTo>
                <a:lnTo>
                  <a:pt x="22724" y="82876"/>
                </a:lnTo>
                <a:lnTo>
                  <a:pt x="22881" y="86258"/>
                </a:lnTo>
                <a:lnTo>
                  <a:pt x="22960" y="89639"/>
                </a:lnTo>
                <a:lnTo>
                  <a:pt x="23039" y="92941"/>
                </a:lnTo>
                <a:lnTo>
                  <a:pt x="23039" y="96322"/>
                </a:lnTo>
                <a:lnTo>
                  <a:pt x="23039" y="99703"/>
                </a:lnTo>
                <a:lnTo>
                  <a:pt x="22960" y="103006"/>
                </a:lnTo>
                <a:lnTo>
                  <a:pt x="22803" y="106387"/>
                </a:lnTo>
                <a:lnTo>
                  <a:pt x="22645" y="109689"/>
                </a:lnTo>
                <a:lnTo>
                  <a:pt x="22410" y="113071"/>
                </a:lnTo>
                <a:lnTo>
                  <a:pt x="22095" y="116373"/>
                </a:lnTo>
                <a:lnTo>
                  <a:pt x="21781" y="119675"/>
                </a:lnTo>
                <a:lnTo>
                  <a:pt x="21387" y="122978"/>
                </a:lnTo>
                <a:lnTo>
                  <a:pt x="20916" y="126280"/>
                </a:lnTo>
                <a:lnTo>
                  <a:pt x="20444" y="129504"/>
                </a:lnTo>
                <a:lnTo>
                  <a:pt x="19893" y="132807"/>
                </a:lnTo>
                <a:lnTo>
                  <a:pt x="19264" y="136031"/>
                </a:lnTo>
                <a:lnTo>
                  <a:pt x="18635" y="139254"/>
                </a:lnTo>
                <a:lnTo>
                  <a:pt x="17928" y="142478"/>
                </a:lnTo>
                <a:lnTo>
                  <a:pt x="17220" y="145623"/>
                </a:lnTo>
                <a:lnTo>
                  <a:pt x="16434" y="148769"/>
                </a:lnTo>
                <a:lnTo>
                  <a:pt x="15569" y="151914"/>
                </a:lnTo>
                <a:lnTo>
                  <a:pt x="14625" y="155059"/>
                </a:lnTo>
                <a:lnTo>
                  <a:pt x="13760" y="158126"/>
                </a:lnTo>
                <a:lnTo>
                  <a:pt x="12738" y="161192"/>
                </a:lnTo>
                <a:lnTo>
                  <a:pt x="11716" y="164259"/>
                </a:lnTo>
                <a:lnTo>
                  <a:pt x="10615" y="167247"/>
                </a:lnTo>
                <a:lnTo>
                  <a:pt x="9514" y="170235"/>
                </a:lnTo>
                <a:lnTo>
                  <a:pt x="8256" y="173144"/>
                </a:lnTo>
                <a:lnTo>
                  <a:pt x="7077" y="176053"/>
                </a:lnTo>
                <a:lnTo>
                  <a:pt x="5425" y="179356"/>
                </a:lnTo>
                <a:lnTo>
                  <a:pt x="3696" y="182658"/>
                </a:lnTo>
                <a:lnTo>
                  <a:pt x="1887" y="185961"/>
                </a:lnTo>
                <a:lnTo>
                  <a:pt x="0" y="189185"/>
                </a:lnTo>
                <a:lnTo>
                  <a:pt x="0" y="191622"/>
                </a:lnTo>
                <a:lnTo>
                  <a:pt x="2280" y="187848"/>
                </a:lnTo>
                <a:lnTo>
                  <a:pt x="4403" y="184152"/>
                </a:lnTo>
                <a:lnTo>
                  <a:pt x="6369" y="180378"/>
                </a:lnTo>
                <a:lnTo>
                  <a:pt x="8178" y="176604"/>
                </a:lnTo>
                <a:lnTo>
                  <a:pt x="9436" y="173616"/>
                </a:lnTo>
                <a:lnTo>
                  <a:pt x="10615" y="170707"/>
                </a:lnTo>
                <a:lnTo>
                  <a:pt x="11795" y="167719"/>
                </a:lnTo>
                <a:lnTo>
                  <a:pt x="12895" y="164652"/>
                </a:lnTo>
                <a:lnTo>
                  <a:pt x="13918" y="161585"/>
                </a:lnTo>
                <a:lnTo>
                  <a:pt x="14940" y="158519"/>
                </a:lnTo>
                <a:lnTo>
                  <a:pt x="15883" y="155452"/>
                </a:lnTo>
                <a:lnTo>
                  <a:pt x="16748" y="152307"/>
                </a:lnTo>
                <a:lnTo>
                  <a:pt x="17613" y="149162"/>
                </a:lnTo>
                <a:lnTo>
                  <a:pt x="18399" y="145938"/>
                </a:lnTo>
                <a:lnTo>
                  <a:pt x="19186" y="142714"/>
                </a:lnTo>
                <a:lnTo>
                  <a:pt x="19893" y="139490"/>
                </a:lnTo>
                <a:lnTo>
                  <a:pt x="20522" y="136266"/>
                </a:lnTo>
                <a:lnTo>
                  <a:pt x="21073" y="133043"/>
                </a:lnTo>
                <a:lnTo>
                  <a:pt x="21623" y="129740"/>
                </a:lnTo>
                <a:lnTo>
                  <a:pt x="22174" y="126438"/>
                </a:lnTo>
                <a:lnTo>
                  <a:pt x="22567" y="123135"/>
                </a:lnTo>
                <a:lnTo>
                  <a:pt x="22960" y="119833"/>
                </a:lnTo>
                <a:lnTo>
                  <a:pt x="23353" y="116530"/>
                </a:lnTo>
                <a:lnTo>
                  <a:pt x="23668" y="113149"/>
                </a:lnTo>
                <a:lnTo>
                  <a:pt x="23904" y="109768"/>
                </a:lnTo>
                <a:lnTo>
                  <a:pt x="24061" y="106466"/>
                </a:lnTo>
                <a:lnTo>
                  <a:pt x="24218" y="103084"/>
                </a:lnTo>
                <a:lnTo>
                  <a:pt x="24297" y="99703"/>
                </a:lnTo>
                <a:lnTo>
                  <a:pt x="24297" y="96322"/>
                </a:lnTo>
                <a:lnTo>
                  <a:pt x="24297" y="92941"/>
                </a:lnTo>
                <a:lnTo>
                  <a:pt x="24218" y="89560"/>
                </a:lnTo>
                <a:lnTo>
                  <a:pt x="24139" y="86179"/>
                </a:lnTo>
                <a:lnTo>
                  <a:pt x="23982" y="82798"/>
                </a:lnTo>
                <a:lnTo>
                  <a:pt x="23746" y="79417"/>
                </a:lnTo>
                <a:lnTo>
                  <a:pt x="23432" y="76036"/>
                </a:lnTo>
                <a:lnTo>
                  <a:pt x="23117" y="72654"/>
                </a:lnTo>
                <a:lnTo>
                  <a:pt x="22645" y="68880"/>
                </a:lnTo>
                <a:lnTo>
                  <a:pt x="27521" y="68408"/>
                </a:lnTo>
                <a:lnTo>
                  <a:pt x="32474" y="68094"/>
                </a:lnTo>
                <a:lnTo>
                  <a:pt x="37428" y="67937"/>
                </a:lnTo>
                <a:lnTo>
                  <a:pt x="42382" y="68015"/>
                </a:lnTo>
                <a:lnTo>
                  <a:pt x="47335" y="68173"/>
                </a:lnTo>
                <a:lnTo>
                  <a:pt x="52368" y="68644"/>
                </a:lnTo>
                <a:lnTo>
                  <a:pt x="57400" y="69195"/>
                </a:lnTo>
                <a:lnTo>
                  <a:pt x="62432" y="69981"/>
                </a:lnTo>
                <a:lnTo>
                  <a:pt x="67229" y="70846"/>
                </a:lnTo>
                <a:lnTo>
                  <a:pt x="72025" y="71947"/>
                </a:lnTo>
                <a:lnTo>
                  <a:pt x="76900" y="73126"/>
                </a:lnTo>
                <a:lnTo>
                  <a:pt x="81775" y="74542"/>
                </a:lnTo>
                <a:lnTo>
                  <a:pt x="86650" y="76114"/>
                </a:lnTo>
                <a:lnTo>
                  <a:pt x="91604" y="77844"/>
                </a:lnTo>
                <a:lnTo>
                  <a:pt x="96479" y="79653"/>
                </a:lnTo>
                <a:lnTo>
                  <a:pt x="101433" y="81697"/>
                </a:lnTo>
                <a:lnTo>
                  <a:pt x="106387" y="83899"/>
                </a:lnTo>
                <a:lnTo>
                  <a:pt x="111340" y="86258"/>
                </a:lnTo>
                <a:lnTo>
                  <a:pt x="116294" y="88852"/>
                </a:lnTo>
                <a:lnTo>
                  <a:pt x="121248" y="91526"/>
                </a:lnTo>
                <a:lnTo>
                  <a:pt x="126280" y="94356"/>
                </a:lnTo>
                <a:lnTo>
                  <a:pt x="131234" y="97344"/>
                </a:lnTo>
                <a:lnTo>
                  <a:pt x="136266" y="100490"/>
                </a:lnTo>
                <a:lnTo>
                  <a:pt x="141298" y="103792"/>
                </a:lnTo>
                <a:lnTo>
                  <a:pt x="145309" y="106623"/>
                </a:lnTo>
                <a:lnTo>
                  <a:pt x="149319" y="109454"/>
                </a:lnTo>
                <a:lnTo>
                  <a:pt x="153329" y="112441"/>
                </a:lnTo>
                <a:lnTo>
                  <a:pt x="157339" y="115508"/>
                </a:lnTo>
                <a:lnTo>
                  <a:pt x="161349" y="118653"/>
                </a:lnTo>
                <a:lnTo>
                  <a:pt x="165359" y="121956"/>
                </a:lnTo>
                <a:lnTo>
                  <a:pt x="169369" y="125258"/>
                </a:lnTo>
                <a:lnTo>
                  <a:pt x="173380" y="128718"/>
                </a:lnTo>
                <a:lnTo>
                  <a:pt x="177390" y="132335"/>
                </a:lnTo>
                <a:lnTo>
                  <a:pt x="181400" y="135952"/>
                </a:lnTo>
                <a:lnTo>
                  <a:pt x="185410" y="139648"/>
                </a:lnTo>
                <a:lnTo>
                  <a:pt x="189420" y="143500"/>
                </a:lnTo>
                <a:lnTo>
                  <a:pt x="193352" y="147432"/>
                </a:lnTo>
                <a:lnTo>
                  <a:pt x="197362" y="151442"/>
                </a:lnTo>
                <a:lnTo>
                  <a:pt x="201372" y="155531"/>
                </a:lnTo>
                <a:lnTo>
                  <a:pt x="205303" y="159777"/>
                </a:lnTo>
                <a:lnTo>
                  <a:pt x="211515" y="166539"/>
                </a:lnTo>
                <a:lnTo>
                  <a:pt x="217491" y="173301"/>
                </a:lnTo>
                <a:lnTo>
                  <a:pt x="223074" y="179906"/>
                </a:lnTo>
                <a:lnTo>
                  <a:pt x="228421" y="186354"/>
                </a:lnTo>
                <a:lnTo>
                  <a:pt x="233453" y="192566"/>
                </a:lnTo>
                <a:lnTo>
                  <a:pt x="238092" y="198542"/>
                </a:lnTo>
                <a:lnTo>
                  <a:pt x="242417" y="204203"/>
                </a:lnTo>
                <a:lnTo>
                  <a:pt x="246348" y="209550"/>
                </a:lnTo>
                <a:lnTo>
                  <a:pt x="247921" y="209550"/>
                </a:lnTo>
                <a:lnTo>
                  <a:pt x="243911" y="204125"/>
                </a:lnTo>
                <a:lnTo>
                  <a:pt x="239586" y="198384"/>
                </a:lnTo>
                <a:lnTo>
                  <a:pt x="234868" y="192330"/>
                </a:lnTo>
                <a:lnTo>
                  <a:pt x="229757" y="186040"/>
                </a:lnTo>
                <a:lnTo>
                  <a:pt x="224411" y="179435"/>
                </a:lnTo>
                <a:lnTo>
                  <a:pt x="218671" y="172751"/>
                </a:lnTo>
                <a:lnTo>
                  <a:pt x="212616" y="165832"/>
                </a:lnTo>
                <a:lnTo>
                  <a:pt x="206247" y="158912"/>
                </a:lnTo>
                <a:lnTo>
                  <a:pt x="202237" y="154745"/>
                </a:lnTo>
                <a:lnTo>
                  <a:pt x="198305" y="150577"/>
                </a:lnTo>
                <a:lnTo>
                  <a:pt x="194295" y="146567"/>
                </a:lnTo>
                <a:lnTo>
                  <a:pt x="190285" y="142636"/>
                </a:lnTo>
                <a:lnTo>
                  <a:pt x="186275" y="138783"/>
                </a:lnTo>
                <a:lnTo>
                  <a:pt x="182265" y="135008"/>
                </a:lnTo>
                <a:lnTo>
                  <a:pt x="178255" y="131391"/>
                </a:lnTo>
                <a:lnTo>
                  <a:pt x="174245" y="127774"/>
                </a:lnTo>
                <a:lnTo>
                  <a:pt x="170234" y="124315"/>
                </a:lnTo>
                <a:lnTo>
                  <a:pt x="166146" y="120934"/>
                </a:lnTo>
                <a:lnTo>
                  <a:pt x="162135" y="117710"/>
                </a:lnTo>
                <a:lnTo>
                  <a:pt x="158125" y="114486"/>
                </a:lnTo>
                <a:lnTo>
                  <a:pt x="154037" y="111419"/>
                </a:lnTo>
                <a:lnTo>
                  <a:pt x="150026" y="108431"/>
                </a:lnTo>
                <a:lnTo>
                  <a:pt x="146016" y="105601"/>
                </a:lnTo>
                <a:lnTo>
                  <a:pt x="142006" y="102770"/>
                </a:lnTo>
                <a:lnTo>
                  <a:pt x="136974" y="99467"/>
                </a:lnTo>
                <a:lnTo>
                  <a:pt x="131941" y="96244"/>
                </a:lnTo>
                <a:lnTo>
                  <a:pt x="126909" y="93256"/>
                </a:lnTo>
                <a:lnTo>
                  <a:pt x="121877" y="90425"/>
                </a:lnTo>
                <a:lnTo>
                  <a:pt x="116844" y="87673"/>
                </a:lnTo>
                <a:lnTo>
                  <a:pt x="111891" y="85157"/>
                </a:lnTo>
                <a:lnTo>
                  <a:pt x="106858" y="82798"/>
                </a:lnTo>
                <a:lnTo>
                  <a:pt x="101905" y="80596"/>
                </a:lnTo>
                <a:lnTo>
                  <a:pt x="96951" y="78473"/>
                </a:lnTo>
                <a:lnTo>
                  <a:pt x="91997" y="76586"/>
                </a:lnTo>
                <a:lnTo>
                  <a:pt x="87044" y="74935"/>
                </a:lnTo>
                <a:lnTo>
                  <a:pt x="82090" y="73362"/>
                </a:lnTo>
                <a:lnTo>
                  <a:pt x="77215" y="71947"/>
                </a:lnTo>
                <a:lnTo>
                  <a:pt x="72340" y="70689"/>
                </a:lnTo>
                <a:lnTo>
                  <a:pt x="67465" y="69667"/>
                </a:lnTo>
                <a:lnTo>
                  <a:pt x="62590" y="68723"/>
                </a:lnTo>
                <a:lnTo>
                  <a:pt x="57557" y="67937"/>
                </a:lnTo>
                <a:lnTo>
                  <a:pt x="52446" y="67386"/>
                </a:lnTo>
                <a:lnTo>
                  <a:pt x="47414" y="66914"/>
                </a:lnTo>
                <a:lnTo>
                  <a:pt x="42382" y="66757"/>
                </a:lnTo>
                <a:lnTo>
                  <a:pt x="37428" y="66679"/>
                </a:lnTo>
                <a:lnTo>
                  <a:pt x="32396" y="66836"/>
                </a:lnTo>
                <a:lnTo>
                  <a:pt x="27442" y="67150"/>
                </a:lnTo>
                <a:lnTo>
                  <a:pt x="22488" y="67622"/>
                </a:lnTo>
                <a:lnTo>
                  <a:pt x="21781" y="62904"/>
                </a:lnTo>
                <a:lnTo>
                  <a:pt x="21073" y="58265"/>
                </a:lnTo>
                <a:lnTo>
                  <a:pt x="20129" y="53626"/>
                </a:lnTo>
                <a:lnTo>
                  <a:pt x="19186" y="49065"/>
                </a:lnTo>
                <a:lnTo>
                  <a:pt x="18085" y="44583"/>
                </a:lnTo>
                <a:lnTo>
                  <a:pt x="16905" y="40102"/>
                </a:lnTo>
                <a:lnTo>
                  <a:pt x="15647" y="35777"/>
                </a:lnTo>
                <a:lnTo>
                  <a:pt x="14232" y="31452"/>
                </a:lnTo>
                <a:lnTo>
                  <a:pt x="12817" y="27285"/>
                </a:lnTo>
                <a:lnTo>
                  <a:pt x="11244" y="23117"/>
                </a:lnTo>
                <a:lnTo>
                  <a:pt x="9593" y="19029"/>
                </a:lnTo>
                <a:lnTo>
                  <a:pt x="7863" y="15018"/>
                </a:lnTo>
                <a:lnTo>
                  <a:pt x="5976" y="11166"/>
                </a:lnTo>
                <a:lnTo>
                  <a:pt x="4089" y="7313"/>
                </a:lnTo>
                <a:lnTo>
                  <a:pt x="2123" y="3617"/>
                </a:lnTo>
                <a:lnTo>
                  <a:pt x="0" y="0"/>
                </a:lnTo>
                <a:close/>
              </a:path>
            </a:pathLst>
          </a:custGeom>
          <a:solidFill>
            <a:schemeClr val="dk1"/>
          </a:solidFill>
          <a:ln>
            <a:noFill/>
          </a:ln>
        </p:spPr>
        <p:txBody>
          <a:bodyPr spcFirstLastPara="1" wrap="square" lIns="130027" tIns="130027" rIns="130027" bIns="130027" anchor="ctr" anchorCtr="0">
            <a:noAutofit/>
          </a:bodyPr>
          <a:lstStyle/>
          <a:p>
            <a:pPr marL="0" lvl="0" indent="0" algn="l" rtl="0">
              <a:spcBef>
                <a:spcPts val="0"/>
              </a:spcBef>
              <a:spcAft>
                <a:spcPts val="0"/>
              </a:spcAft>
              <a:buNone/>
            </a:pPr>
            <a:endParaRPr sz="1991">
              <a:solidFill>
                <a:schemeClr val="dk1"/>
              </a:solidFill>
              <a:latin typeface="Nunito Sans"/>
              <a:ea typeface="Nunito Sans"/>
              <a:cs typeface="Nunito Sans"/>
              <a:sym typeface="Nunito Sans"/>
            </a:endParaRPr>
          </a:p>
        </p:txBody>
      </p:sp>
      <p:sp>
        <p:nvSpPr>
          <p:cNvPr id="360" name="Google Shape;360;p36"/>
          <p:cNvSpPr txBox="1">
            <a:spLocks noGrp="1"/>
          </p:cNvSpPr>
          <p:nvPr>
            <p:ph type="body" idx="1"/>
          </p:nvPr>
        </p:nvSpPr>
        <p:spPr>
          <a:xfrm>
            <a:off x="6854542" y="7018678"/>
            <a:ext cx="5825280" cy="1114453"/>
          </a:xfrm>
          <a:prstGeom prst="rect">
            <a:avLst/>
          </a:prstGeom>
        </p:spPr>
        <p:txBody>
          <a:bodyPr spcFirstLastPara="1" wrap="square" lIns="91425" tIns="91425" rIns="91425" bIns="91425" anchor="t" anchorCtr="0">
            <a:noAutofit/>
          </a:bodyPr>
          <a:lstStyle>
            <a:lvl1pPr marL="650230" lvl="0" indent="-424456">
              <a:spcBef>
                <a:spcPts val="0"/>
              </a:spcBef>
              <a:spcAft>
                <a:spcPts val="0"/>
              </a:spcAft>
              <a:buClr>
                <a:schemeClr val="dk1"/>
              </a:buClr>
              <a:buSzPts val="1100"/>
              <a:buFont typeface="Nunito Sans"/>
              <a:buChar char="●"/>
              <a:defRPr sz="1564"/>
            </a:lvl1pPr>
            <a:lvl2pPr marL="1300460" lvl="1" indent="-424456">
              <a:spcBef>
                <a:spcPts val="0"/>
              </a:spcBef>
              <a:spcAft>
                <a:spcPts val="0"/>
              </a:spcAft>
              <a:buClr>
                <a:schemeClr val="dk1"/>
              </a:buClr>
              <a:buSzPts val="1100"/>
              <a:buFont typeface="Nunito Sans"/>
              <a:buChar char="○"/>
              <a:defRPr sz="1564"/>
            </a:lvl2pPr>
            <a:lvl3pPr marL="1950690" lvl="2" indent="-424456">
              <a:spcBef>
                <a:spcPts val="0"/>
              </a:spcBef>
              <a:spcAft>
                <a:spcPts val="0"/>
              </a:spcAft>
              <a:buClr>
                <a:schemeClr val="dk1"/>
              </a:buClr>
              <a:buSzPts val="1100"/>
              <a:buFont typeface="Nunito Sans"/>
              <a:buChar char="■"/>
              <a:defRPr sz="1564"/>
            </a:lvl3pPr>
            <a:lvl4pPr marL="2600919" lvl="3" indent="-424456">
              <a:spcBef>
                <a:spcPts val="0"/>
              </a:spcBef>
              <a:spcAft>
                <a:spcPts val="0"/>
              </a:spcAft>
              <a:buClr>
                <a:schemeClr val="dk1"/>
              </a:buClr>
              <a:buSzPts val="1100"/>
              <a:buFont typeface="Nunito Sans"/>
              <a:buChar char="●"/>
              <a:defRPr sz="1564"/>
            </a:lvl4pPr>
            <a:lvl5pPr marL="3251149" lvl="4" indent="-424456">
              <a:spcBef>
                <a:spcPts val="0"/>
              </a:spcBef>
              <a:spcAft>
                <a:spcPts val="0"/>
              </a:spcAft>
              <a:buClr>
                <a:schemeClr val="dk1"/>
              </a:buClr>
              <a:buSzPts val="1100"/>
              <a:buFont typeface="Nunito Sans"/>
              <a:buChar char="○"/>
              <a:defRPr sz="1564"/>
            </a:lvl5pPr>
            <a:lvl6pPr marL="3901379" lvl="5" indent="-424456">
              <a:spcBef>
                <a:spcPts val="0"/>
              </a:spcBef>
              <a:spcAft>
                <a:spcPts val="0"/>
              </a:spcAft>
              <a:buClr>
                <a:schemeClr val="dk1"/>
              </a:buClr>
              <a:buSzPts val="1100"/>
              <a:buFont typeface="Nunito Sans"/>
              <a:buChar char="■"/>
              <a:defRPr sz="1564"/>
            </a:lvl6pPr>
            <a:lvl7pPr marL="4551609" lvl="6" indent="-424456">
              <a:spcBef>
                <a:spcPts val="0"/>
              </a:spcBef>
              <a:spcAft>
                <a:spcPts val="0"/>
              </a:spcAft>
              <a:buClr>
                <a:schemeClr val="dk1"/>
              </a:buClr>
              <a:buSzPts val="1100"/>
              <a:buFont typeface="Nunito Sans"/>
              <a:buChar char="●"/>
              <a:defRPr sz="1564"/>
            </a:lvl7pPr>
            <a:lvl8pPr marL="5201839" lvl="7" indent="-424456">
              <a:spcBef>
                <a:spcPts val="0"/>
              </a:spcBef>
              <a:spcAft>
                <a:spcPts val="0"/>
              </a:spcAft>
              <a:buClr>
                <a:schemeClr val="dk1"/>
              </a:buClr>
              <a:buSzPts val="1100"/>
              <a:buFont typeface="Nunito Sans"/>
              <a:buChar char="○"/>
              <a:defRPr sz="1564"/>
            </a:lvl8pPr>
            <a:lvl9pPr marL="5852069" lvl="8" indent="-424456">
              <a:spcBef>
                <a:spcPts val="0"/>
              </a:spcBef>
              <a:spcAft>
                <a:spcPts val="0"/>
              </a:spcAft>
              <a:buClr>
                <a:schemeClr val="dk1"/>
              </a:buClr>
              <a:buSzPts val="1100"/>
              <a:buFont typeface="Nunito Sans"/>
              <a:buChar char="■"/>
              <a:defRPr sz="1564"/>
            </a:lvl9pPr>
          </a:lstStyle>
          <a:p>
            <a:endParaRPr/>
          </a:p>
        </p:txBody>
      </p:sp>
      <p:sp>
        <p:nvSpPr>
          <p:cNvPr id="361" name="Google Shape;361;p36"/>
          <p:cNvSpPr txBox="1">
            <a:spLocks noGrp="1"/>
          </p:cNvSpPr>
          <p:nvPr>
            <p:ph type="body" idx="2"/>
          </p:nvPr>
        </p:nvSpPr>
        <p:spPr>
          <a:xfrm>
            <a:off x="6854542" y="4441896"/>
            <a:ext cx="5825280" cy="1114453"/>
          </a:xfrm>
          <a:prstGeom prst="rect">
            <a:avLst/>
          </a:prstGeom>
        </p:spPr>
        <p:txBody>
          <a:bodyPr spcFirstLastPara="1" wrap="square" lIns="91425" tIns="91425" rIns="91425" bIns="91425" anchor="t" anchorCtr="0">
            <a:noAutofit/>
          </a:bodyPr>
          <a:lstStyle>
            <a:lvl1pPr marL="650230" lvl="0" indent="-424456">
              <a:lnSpc>
                <a:spcPct val="115000"/>
              </a:lnSpc>
              <a:spcBef>
                <a:spcPts val="0"/>
              </a:spcBef>
              <a:spcAft>
                <a:spcPts val="0"/>
              </a:spcAft>
              <a:buClr>
                <a:schemeClr val="dk1"/>
              </a:buClr>
              <a:buSzPts val="1100"/>
              <a:buFont typeface="Nunito Sans"/>
              <a:buChar char="●"/>
              <a:defRPr sz="1564"/>
            </a:lvl1pPr>
            <a:lvl2pPr marL="1300460" lvl="1" indent="-424456">
              <a:lnSpc>
                <a:spcPct val="115000"/>
              </a:lnSpc>
              <a:spcBef>
                <a:spcPts val="0"/>
              </a:spcBef>
              <a:spcAft>
                <a:spcPts val="0"/>
              </a:spcAft>
              <a:buClr>
                <a:schemeClr val="dk1"/>
              </a:buClr>
              <a:buSzPts val="1100"/>
              <a:buFont typeface="Nunito Sans"/>
              <a:buChar char="○"/>
              <a:defRPr sz="1564"/>
            </a:lvl2pPr>
            <a:lvl3pPr marL="1950690" lvl="2" indent="-424456">
              <a:lnSpc>
                <a:spcPct val="115000"/>
              </a:lnSpc>
              <a:spcBef>
                <a:spcPts val="0"/>
              </a:spcBef>
              <a:spcAft>
                <a:spcPts val="0"/>
              </a:spcAft>
              <a:buClr>
                <a:schemeClr val="dk1"/>
              </a:buClr>
              <a:buSzPts val="1100"/>
              <a:buFont typeface="Nunito Sans"/>
              <a:buChar char="■"/>
              <a:defRPr sz="1564"/>
            </a:lvl3pPr>
            <a:lvl4pPr marL="2600919" lvl="3" indent="-424456">
              <a:lnSpc>
                <a:spcPct val="115000"/>
              </a:lnSpc>
              <a:spcBef>
                <a:spcPts val="0"/>
              </a:spcBef>
              <a:spcAft>
                <a:spcPts val="0"/>
              </a:spcAft>
              <a:buClr>
                <a:schemeClr val="dk1"/>
              </a:buClr>
              <a:buSzPts val="1100"/>
              <a:buFont typeface="Nunito Sans"/>
              <a:buChar char="●"/>
              <a:defRPr sz="1564"/>
            </a:lvl4pPr>
            <a:lvl5pPr marL="3251149" lvl="4" indent="-424456">
              <a:lnSpc>
                <a:spcPct val="115000"/>
              </a:lnSpc>
              <a:spcBef>
                <a:spcPts val="0"/>
              </a:spcBef>
              <a:spcAft>
                <a:spcPts val="0"/>
              </a:spcAft>
              <a:buClr>
                <a:schemeClr val="dk1"/>
              </a:buClr>
              <a:buSzPts val="1100"/>
              <a:buFont typeface="Nunito Sans"/>
              <a:buChar char="○"/>
              <a:defRPr sz="1564"/>
            </a:lvl5pPr>
            <a:lvl6pPr marL="3901379" lvl="5" indent="-424456">
              <a:lnSpc>
                <a:spcPct val="115000"/>
              </a:lnSpc>
              <a:spcBef>
                <a:spcPts val="0"/>
              </a:spcBef>
              <a:spcAft>
                <a:spcPts val="0"/>
              </a:spcAft>
              <a:buClr>
                <a:schemeClr val="dk1"/>
              </a:buClr>
              <a:buSzPts val="1100"/>
              <a:buFont typeface="Nunito Sans"/>
              <a:buChar char="■"/>
              <a:defRPr sz="1564"/>
            </a:lvl6pPr>
            <a:lvl7pPr marL="4551609" lvl="6" indent="-424456">
              <a:lnSpc>
                <a:spcPct val="115000"/>
              </a:lnSpc>
              <a:spcBef>
                <a:spcPts val="0"/>
              </a:spcBef>
              <a:spcAft>
                <a:spcPts val="0"/>
              </a:spcAft>
              <a:buClr>
                <a:schemeClr val="dk1"/>
              </a:buClr>
              <a:buSzPts val="1100"/>
              <a:buFont typeface="Nunito Sans"/>
              <a:buChar char="●"/>
              <a:defRPr sz="1564"/>
            </a:lvl7pPr>
            <a:lvl8pPr marL="5201839" lvl="7" indent="-424456">
              <a:lnSpc>
                <a:spcPct val="115000"/>
              </a:lnSpc>
              <a:spcBef>
                <a:spcPts val="0"/>
              </a:spcBef>
              <a:spcAft>
                <a:spcPts val="0"/>
              </a:spcAft>
              <a:buClr>
                <a:schemeClr val="dk1"/>
              </a:buClr>
              <a:buSzPts val="1100"/>
              <a:buFont typeface="Nunito Sans"/>
              <a:buChar char="○"/>
              <a:defRPr sz="1564"/>
            </a:lvl8pPr>
            <a:lvl9pPr marL="5852069" lvl="8" indent="-424456">
              <a:lnSpc>
                <a:spcPct val="115000"/>
              </a:lnSpc>
              <a:spcBef>
                <a:spcPts val="0"/>
              </a:spcBef>
              <a:spcAft>
                <a:spcPts val="0"/>
              </a:spcAft>
              <a:buClr>
                <a:schemeClr val="dk1"/>
              </a:buClr>
              <a:buSzPts val="1100"/>
              <a:buFont typeface="Nunito Sans"/>
              <a:buChar char="■"/>
              <a:defRPr sz="1564"/>
            </a:lvl9pPr>
          </a:lstStyle>
          <a:p>
            <a:endParaRPr/>
          </a:p>
        </p:txBody>
      </p:sp>
      <p:sp>
        <p:nvSpPr>
          <p:cNvPr id="362" name="Google Shape;362;p36"/>
          <p:cNvSpPr txBox="1">
            <a:spLocks noGrp="1"/>
          </p:cNvSpPr>
          <p:nvPr>
            <p:ph type="body" idx="3"/>
          </p:nvPr>
        </p:nvSpPr>
        <p:spPr>
          <a:xfrm>
            <a:off x="6854542" y="1865114"/>
            <a:ext cx="5825280" cy="1114453"/>
          </a:xfrm>
          <a:prstGeom prst="rect">
            <a:avLst/>
          </a:prstGeom>
        </p:spPr>
        <p:txBody>
          <a:bodyPr spcFirstLastPara="1" wrap="square" lIns="91425" tIns="91425" rIns="91425" bIns="91425" anchor="t" anchorCtr="0">
            <a:noAutofit/>
          </a:bodyPr>
          <a:lstStyle>
            <a:lvl1pPr marL="650230" lvl="0" indent="-424456">
              <a:lnSpc>
                <a:spcPct val="115000"/>
              </a:lnSpc>
              <a:spcBef>
                <a:spcPts val="0"/>
              </a:spcBef>
              <a:spcAft>
                <a:spcPts val="0"/>
              </a:spcAft>
              <a:buClr>
                <a:schemeClr val="dk1"/>
              </a:buClr>
              <a:buSzPts val="1100"/>
              <a:buFont typeface="Nunito Sans"/>
              <a:buChar char="●"/>
              <a:defRPr sz="1564"/>
            </a:lvl1pPr>
            <a:lvl2pPr marL="1300460" lvl="1" indent="-424456">
              <a:lnSpc>
                <a:spcPct val="115000"/>
              </a:lnSpc>
              <a:spcBef>
                <a:spcPts val="0"/>
              </a:spcBef>
              <a:spcAft>
                <a:spcPts val="0"/>
              </a:spcAft>
              <a:buClr>
                <a:schemeClr val="dk1"/>
              </a:buClr>
              <a:buSzPts val="1100"/>
              <a:buFont typeface="Nunito Sans"/>
              <a:buChar char="○"/>
              <a:defRPr sz="1564"/>
            </a:lvl2pPr>
            <a:lvl3pPr marL="1950690" lvl="2" indent="-424456">
              <a:lnSpc>
                <a:spcPct val="115000"/>
              </a:lnSpc>
              <a:spcBef>
                <a:spcPts val="0"/>
              </a:spcBef>
              <a:spcAft>
                <a:spcPts val="0"/>
              </a:spcAft>
              <a:buClr>
                <a:schemeClr val="dk1"/>
              </a:buClr>
              <a:buSzPts val="1100"/>
              <a:buFont typeface="Nunito Sans"/>
              <a:buChar char="■"/>
              <a:defRPr sz="1564"/>
            </a:lvl3pPr>
            <a:lvl4pPr marL="2600919" lvl="3" indent="-424456">
              <a:lnSpc>
                <a:spcPct val="115000"/>
              </a:lnSpc>
              <a:spcBef>
                <a:spcPts val="0"/>
              </a:spcBef>
              <a:spcAft>
                <a:spcPts val="0"/>
              </a:spcAft>
              <a:buClr>
                <a:schemeClr val="dk1"/>
              </a:buClr>
              <a:buSzPts val="1100"/>
              <a:buFont typeface="Nunito Sans"/>
              <a:buChar char="●"/>
              <a:defRPr sz="1564"/>
            </a:lvl4pPr>
            <a:lvl5pPr marL="3251149" lvl="4" indent="-424456">
              <a:lnSpc>
                <a:spcPct val="115000"/>
              </a:lnSpc>
              <a:spcBef>
                <a:spcPts val="0"/>
              </a:spcBef>
              <a:spcAft>
                <a:spcPts val="0"/>
              </a:spcAft>
              <a:buClr>
                <a:schemeClr val="dk1"/>
              </a:buClr>
              <a:buSzPts val="1100"/>
              <a:buFont typeface="Nunito Sans"/>
              <a:buChar char="○"/>
              <a:defRPr sz="1564"/>
            </a:lvl5pPr>
            <a:lvl6pPr marL="3901379" lvl="5" indent="-424456">
              <a:lnSpc>
                <a:spcPct val="115000"/>
              </a:lnSpc>
              <a:spcBef>
                <a:spcPts val="0"/>
              </a:spcBef>
              <a:spcAft>
                <a:spcPts val="0"/>
              </a:spcAft>
              <a:buClr>
                <a:schemeClr val="dk1"/>
              </a:buClr>
              <a:buSzPts val="1100"/>
              <a:buFont typeface="Nunito Sans"/>
              <a:buChar char="■"/>
              <a:defRPr sz="1564"/>
            </a:lvl6pPr>
            <a:lvl7pPr marL="4551609" lvl="6" indent="-424456">
              <a:lnSpc>
                <a:spcPct val="115000"/>
              </a:lnSpc>
              <a:spcBef>
                <a:spcPts val="0"/>
              </a:spcBef>
              <a:spcAft>
                <a:spcPts val="0"/>
              </a:spcAft>
              <a:buClr>
                <a:schemeClr val="dk1"/>
              </a:buClr>
              <a:buSzPts val="1100"/>
              <a:buFont typeface="Nunito Sans"/>
              <a:buChar char="●"/>
              <a:defRPr sz="1564"/>
            </a:lvl7pPr>
            <a:lvl8pPr marL="5201839" lvl="7" indent="-424456">
              <a:lnSpc>
                <a:spcPct val="115000"/>
              </a:lnSpc>
              <a:spcBef>
                <a:spcPts val="0"/>
              </a:spcBef>
              <a:spcAft>
                <a:spcPts val="0"/>
              </a:spcAft>
              <a:buClr>
                <a:schemeClr val="dk1"/>
              </a:buClr>
              <a:buSzPts val="1100"/>
              <a:buFont typeface="Nunito Sans"/>
              <a:buChar char="○"/>
              <a:defRPr sz="1564"/>
            </a:lvl8pPr>
            <a:lvl9pPr marL="5852069" lvl="8" indent="-424456">
              <a:lnSpc>
                <a:spcPct val="115000"/>
              </a:lnSpc>
              <a:spcBef>
                <a:spcPts val="0"/>
              </a:spcBef>
              <a:spcAft>
                <a:spcPts val="0"/>
              </a:spcAft>
              <a:buClr>
                <a:schemeClr val="dk1"/>
              </a:buClr>
              <a:buSzPts val="1100"/>
              <a:buFont typeface="Nunito Sans"/>
              <a:buChar char="■"/>
              <a:defRPr sz="1564"/>
            </a:lvl9pPr>
          </a:lstStyle>
          <a:p>
            <a:endParaRPr/>
          </a:p>
        </p:txBody>
      </p:sp>
      <p:sp>
        <p:nvSpPr>
          <p:cNvPr id="363" name="Google Shape;363;p36"/>
          <p:cNvSpPr txBox="1">
            <a:spLocks noGrp="1"/>
          </p:cNvSpPr>
          <p:nvPr>
            <p:ph type="subTitle" idx="4"/>
          </p:nvPr>
        </p:nvSpPr>
        <p:spPr>
          <a:xfrm>
            <a:off x="325120" y="9102744"/>
            <a:ext cx="1586773" cy="590507"/>
          </a:xfrm>
          <a:prstGeom prst="rect">
            <a:avLst/>
          </a:prstGeom>
        </p:spPr>
        <p:txBody>
          <a:bodyPr spcFirstLastPara="1" wrap="square" lIns="91425" tIns="91425" rIns="91425" bIns="91425" anchor="t" anchorCtr="0">
            <a:noAutofit/>
          </a:bodyPr>
          <a:lstStyle>
            <a:lvl1pPr lvl="0">
              <a:spcBef>
                <a:spcPts val="0"/>
              </a:spcBef>
              <a:spcAft>
                <a:spcPts val="0"/>
              </a:spcAft>
              <a:buNone/>
              <a:defRPr sz="996">
                <a:solidFill>
                  <a:schemeClr val="dk2"/>
                </a:solidFill>
                <a:latin typeface="Nunito Sans"/>
                <a:ea typeface="Nunito Sans"/>
                <a:cs typeface="Nunito Sans"/>
                <a:sym typeface="Nunito Sans"/>
              </a:defRPr>
            </a:lvl1pPr>
            <a:lvl2pPr lvl="1">
              <a:spcBef>
                <a:spcPts val="0"/>
              </a:spcBef>
              <a:spcAft>
                <a:spcPts val="0"/>
              </a:spcAft>
              <a:buClr>
                <a:schemeClr val="dk2"/>
              </a:buClr>
              <a:buSzPts val="700"/>
              <a:buFont typeface="Nunito Sans"/>
              <a:buNone/>
              <a:defRPr sz="996">
                <a:solidFill>
                  <a:schemeClr val="dk2"/>
                </a:solidFill>
                <a:latin typeface="Nunito Sans"/>
                <a:ea typeface="Nunito Sans"/>
                <a:cs typeface="Nunito Sans"/>
                <a:sym typeface="Nunito Sans"/>
              </a:defRPr>
            </a:lvl2pPr>
            <a:lvl3pPr lvl="2">
              <a:spcBef>
                <a:spcPts val="0"/>
              </a:spcBef>
              <a:spcAft>
                <a:spcPts val="0"/>
              </a:spcAft>
              <a:buClr>
                <a:schemeClr val="dk2"/>
              </a:buClr>
              <a:buSzPts val="700"/>
              <a:buFont typeface="Nunito Sans"/>
              <a:buNone/>
              <a:defRPr sz="996">
                <a:solidFill>
                  <a:schemeClr val="dk2"/>
                </a:solidFill>
                <a:latin typeface="Nunito Sans"/>
                <a:ea typeface="Nunito Sans"/>
                <a:cs typeface="Nunito Sans"/>
                <a:sym typeface="Nunito Sans"/>
              </a:defRPr>
            </a:lvl3pPr>
            <a:lvl4pPr lvl="3">
              <a:spcBef>
                <a:spcPts val="0"/>
              </a:spcBef>
              <a:spcAft>
                <a:spcPts val="0"/>
              </a:spcAft>
              <a:buClr>
                <a:schemeClr val="dk2"/>
              </a:buClr>
              <a:buSzPts val="700"/>
              <a:buFont typeface="Nunito Sans"/>
              <a:buNone/>
              <a:defRPr sz="996">
                <a:solidFill>
                  <a:schemeClr val="dk2"/>
                </a:solidFill>
                <a:latin typeface="Nunito Sans"/>
                <a:ea typeface="Nunito Sans"/>
                <a:cs typeface="Nunito Sans"/>
                <a:sym typeface="Nunito Sans"/>
              </a:defRPr>
            </a:lvl4pPr>
            <a:lvl5pPr lvl="4">
              <a:spcBef>
                <a:spcPts val="0"/>
              </a:spcBef>
              <a:spcAft>
                <a:spcPts val="0"/>
              </a:spcAft>
              <a:buClr>
                <a:schemeClr val="dk2"/>
              </a:buClr>
              <a:buSzPts val="700"/>
              <a:buFont typeface="Nunito Sans"/>
              <a:buNone/>
              <a:defRPr sz="996">
                <a:solidFill>
                  <a:schemeClr val="dk2"/>
                </a:solidFill>
                <a:latin typeface="Nunito Sans"/>
                <a:ea typeface="Nunito Sans"/>
                <a:cs typeface="Nunito Sans"/>
                <a:sym typeface="Nunito Sans"/>
              </a:defRPr>
            </a:lvl5pPr>
            <a:lvl6pPr lvl="5">
              <a:spcBef>
                <a:spcPts val="0"/>
              </a:spcBef>
              <a:spcAft>
                <a:spcPts val="0"/>
              </a:spcAft>
              <a:buClr>
                <a:schemeClr val="dk2"/>
              </a:buClr>
              <a:buSzPts val="700"/>
              <a:buFont typeface="Nunito Sans"/>
              <a:buNone/>
              <a:defRPr sz="996">
                <a:solidFill>
                  <a:schemeClr val="dk2"/>
                </a:solidFill>
                <a:latin typeface="Nunito Sans"/>
                <a:ea typeface="Nunito Sans"/>
                <a:cs typeface="Nunito Sans"/>
                <a:sym typeface="Nunito Sans"/>
              </a:defRPr>
            </a:lvl6pPr>
            <a:lvl7pPr lvl="6">
              <a:spcBef>
                <a:spcPts val="0"/>
              </a:spcBef>
              <a:spcAft>
                <a:spcPts val="0"/>
              </a:spcAft>
              <a:buClr>
                <a:schemeClr val="dk2"/>
              </a:buClr>
              <a:buSzPts val="700"/>
              <a:buFont typeface="Nunito Sans"/>
              <a:buNone/>
              <a:defRPr sz="996">
                <a:solidFill>
                  <a:schemeClr val="dk2"/>
                </a:solidFill>
                <a:latin typeface="Nunito Sans"/>
                <a:ea typeface="Nunito Sans"/>
                <a:cs typeface="Nunito Sans"/>
                <a:sym typeface="Nunito Sans"/>
              </a:defRPr>
            </a:lvl7pPr>
            <a:lvl8pPr lvl="7">
              <a:spcBef>
                <a:spcPts val="0"/>
              </a:spcBef>
              <a:spcAft>
                <a:spcPts val="0"/>
              </a:spcAft>
              <a:buClr>
                <a:schemeClr val="dk2"/>
              </a:buClr>
              <a:buSzPts val="700"/>
              <a:buFont typeface="Nunito Sans"/>
              <a:buNone/>
              <a:defRPr sz="996">
                <a:solidFill>
                  <a:schemeClr val="dk2"/>
                </a:solidFill>
                <a:latin typeface="Nunito Sans"/>
                <a:ea typeface="Nunito Sans"/>
                <a:cs typeface="Nunito Sans"/>
                <a:sym typeface="Nunito Sans"/>
              </a:defRPr>
            </a:lvl8pPr>
            <a:lvl9pPr lvl="8">
              <a:spcBef>
                <a:spcPts val="0"/>
              </a:spcBef>
              <a:spcAft>
                <a:spcPts val="0"/>
              </a:spcAft>
              <a:buClr>
                <a:schemeClr val="dk2"/>
              </a:buClr>
              <a:buSzPts val="700"/>
              <a:buFont typeface="Nunito Sans"/>
              <a:buNone/>
              <a:defRPr sz="996">
                <a:solidFill>
                  <a:schemeClr val="dk2"/>
                </a:solidFill>
                <a:latin typeface="Nunito Sans"/>
                <a:ea typeface="Nunito Sans"/>
                <a:cs typeface="Nunito Sans"/>
                <a:sym typeface="Nunito Sans"/>
              </a:defRPr>
            </a:lvl9pPr>
          </a:lstStyle>
          <a:p>
            <a:endParaRPr/>
          </a:p>
        </p:txBody>
      </p:sp>
    </p:spTree>
    <p:extLst>
      <p:ext uri="{BB962C8B-B14F-4D97-AF65-F5344CB8AC3E}">
        <p14:creationId xmlns:p14="http://schemas.microsoft.com/office/powerpoint/2010/main" val="2981721907"/>
      </p:ext>
    </p:extLst>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matchingName="Thank You Slide">
  <p:cSld name="Thank You Slide">
    <p:bg>
      <p:bgPr>
        <a:solidFill>
          <a:schemeClr val="accent1"/>
        </a:solidFill>
        <a:effectLst/>
      </p:bgPr>
    </p:bg>
    <p:spTree>
      <p:nvGrpSpPr>
        <p:cNvPr id="1" name="Shape 364"/>
        <p:cNvGrpSpPr/>
        <p:nvPr/>
      </p:nvGrpSpPr>
      <p:grpSpPr>
        <a:xfrm>
          <a:off x="0" y="0"/>
          <a:ext cx="0" cy="0"/>
          <a:chOff x="0" y="0"/>
          <a:chExt cx="0" cy="0"/>
        </a:xfrm>
      </p:grpSpPr>
      <p:pic>
        <p:nvPicPr>
          <p:cNvPr id="365" name="Google Shape;365;p37"/>
          <p:cNvPicPr preferRelativeResize="0"/>
          <p:nvPr/>
        </p:nvPicPr>
        <p:blipFill rotWithShape="1">
          <a:blip r:embed="rId2">
            <a:alphaModFix/>
          </a:blip>
          <a:srcRect t="51307" r="54483"/>
          <a:stretch/>
        </p:blipFill>
        <p:spPr>
          <a:xfrm rot="10800000" flipH="1">
            <a:off x="9675093" y="5004427"/>
            <a:ext cx="3329707" cy="4749181"/>
          </a:xfrm>
          <a:prstGeom prst="rect">
            <a:avLst/>
          </a:prstGeom>
          <a:noFill/>
          <a:ln>
            <a:noFill/>
          </a:ln>
        </p:spPr>
      </p:pic>
      <p:sp>
        <p:nvSpPr>
          <p:cNvPr id="366" name="Google Shape;366;p37"/>
          <p:cNvSpPr txBox="1"/>
          <p:nvPr/>
        </p:nvSpPr>
        <p:spPr>
          <a:xfrm>
            <a:off x="9557760" y="9102745"/>
            <a:ext cx="3121920" cy="415841"/>
          </a:xfrm>
          <a:prstGeom prst="rect">
            <a:avLst/>
          </a:prstGeom>
          <a:noFill/>
          <a:ln>
            <a:noFill/>
          </a:ln>
        </p:spPr>
        <p:txBody>
          <a:bodyPr spcFirstLastPara="1" wrap="square" lIns="130027" tIns="130027" rIns="130027" bIns="130027" anchor="t" anchorCtr="0">
            <a:spAutoFit/>
          </a:bodyPr>
          <a:lstStyle/>
          <a:p>
            <a:pPr marL="0" lvl="0" indent="0" algn="r" rtl="0">
              <a:spcBef>
                <a:spcPts val="0"/>
              </a:spcBef>
              <a:spcAft>
                <a:spcPts val="0"/>
              </a:spcAft>
              <a:buNone/>
            </a:pPr>
            <a:fld id="{00000000-1234-1234-1234-123412341234}" type="slidenum">
              <a:rPr lang="en" sz="996">
                <a:solidFill>
                  <a:schemeClr val="dk2"/>
                </a:solidFill>
                <a:latin typeface="Nunito Sans"/>
                <a:ea typeface="Nunito Sans"/>
                <a:cs typeface="Nunito Sans"/>
                <a:sym typeface="Nunito Sans"/>
              </a:rPr>
              <a:pPr marL="0" lvl="0" indent="0" algn="r" rtl="0">
                <a:spcBef>
                  <a:spcPts val="0"/>
                </a:spcBef>
                <a:spcAft>
                  <a:spcPts val="0"/>
                </a:spcAft>
                <a:buNone/>
              </a:pPr>
              <a:t>‹#›</a:t>
            </a:fld>
            <a:endParaRPr sz="996">
              <a:solidFill>
                <a:schemeClr val="dk2"/>
              </a:solidFill>
              <a:latin typeface="Nunito Sans"/>
              <a:ea typeface="Nunito Sans"/>
              <a:cs typeface="Nunito Sans"/>
              <a:sym typeface="Nunito Sans"/>
            </a:endParaRPr>
          </a:p>
        </p:txBody>
      </p:sp>
      <p:sp>
        <p:nvSpPr>
          <p:cNvPr id="367" name="Google Shape;367;p37"/>
          <p:cNvSpPr txBox="1">
            <a:spLocks noGrp="1"/>
          </p:cNvSpPr>
          <p:nvPr>
            <p:ph type="title"/>
          </p:nvPr>
        </p:nvSpPr>
        <p:spPr>
          <a:xfrm>
            <a:off x="1749618" y="3660384"/>
            <a:ext cx="9505707" cy="3273956"/>
          </a:xfrm>
          <a:prstGeom prst="rect">
            <a:avLst/>
          </a:prstGeom>
        </p:spPr>
        <p:txBody>
          <a:bodyPr spcFirstLastPara="1" wrap="square" lIns="91425" tIns="91425" rIns="91425" bIns="91425" anchor="t" anchorCtr="0">
            <a:noAutofit/>
          </a:bodyPr>
          <a:lstStyle>
            <a:lvl1pPr lvl="0" algn="ctr">
              <a:lnSpc>
                <a:spcPct val="90000"/>
              </a:lnSpc>
              <a:spcBef>
                <a:spcPts val="0"/>
              </a:spcBef>
              <a:spcAft>
                <a:spcPts val="0"/>
              </a:spcAft>
              <a:buNone/>
              <a:defRPr sz="7680">
                <a:solidFill>
                  <a:schemeClr val="dk2"/>
                </a:solidFill>
              </a:defRPr>
            </a:lvl1pPr>
            <a:lvl2pPr lvl="1" algn="ctr">
              <a:lnSpc>
                <a:spcPct val="115000"/>
              </a:lnSpc>
              <a:spcBef>
                <a:spcPts val="0"/>
              </a:spcBef>
              <a:spcAft>
                <a:spcPts val="0"/>
              </a:spcAft>
              <a:buNone/>
              <a:defRPr sz="6827">
                <a:solidFill>
                  <a:schemeClr val="dk2"/>
                </a:solidFill>
                <a:latin typeface="Poppins SemiBold"/>
                <a:ea typeface="Poppins SemiBold"/>
                <a:cs typeface="Poppins SemiBold"/>
                <a:sym typeface="Poppins SemiBold"/>
              </a:defRPr>
            </a:lvl2pPr>
            <a:lvl3pPr lvl="2" algn="ctr">
              <a:lnSpc>
                <a:spcPct val="115000"/>
              </a:lnSpc>
              <a:spcBef>
                <a:spcPts val="0"/>
              </a:spcBef>
              <a:spcAft>
                <a:spcPts val="0"/>
              </a:spcAft>
              <a:buNone/>
              <a:defRPr sz="6827">
                <a:solidFill>
                  <a:schemeClr val="dk2"/>
                </a:solidFill>
                <a:latin typeface="Poppins SemiBold"/>
                <a:ea typeface="Poppins SemiBold"/>
                <a:cs typeface="Poppins SemiBold"/>
                <a:sym typeface="Poppins SemiBold"/>
              </a:defRPr>
            </a:lvl3pPr>
            <a:lvl4pPr lvl="3" algn="ctr">
              <a:lnSpc>
                <a:spcPct val="115000"/>
              </a:lnSpc>
              <a:spcBef>
                <a:spcPts val="0"/>
              </a:spcBef>
              <a:spcAft>
                <a:spcPts val="0"/>
              </a:spcAft>
              <a:buNone/>
              <a:defRPr sz="6827">
                <a:solidFill>
                  <a:schemeClr val="dk2"/>
                </a:solidFill>
                <a:latin typeface="Poppins SemiBold"/>
                <a:ea typeface="Poppins SemiBold"/>
                <a:cs typeface="Poppins SemiBold"/>
                <a:sym typeface="Poppins SemiBold"/>
              </a:defRPr>
            </a:lvl4pPr>
            <a:lvl5pPr lvl="4" algn="ctr">
              <a:lnSpc>
                <a:spcPct val="115000"/>
              </a:lnSpc>
              <a:spcBef>
                <a:spcPts val="0"/>
              </a:spcBef>
              <a:spcAft>
                <a:spcPts val="0"/>
              </a:spcAft>
              <a:buNone/>
              <a:defRPr sz="6827">
                <a:solidFill>
                  <a:schemeClr val="dk2"/>
                </a:solidFill>
                <a:latin typeface="Poppins SemiBold"/>
                <a:ea typeface="Poppins SemiBold"/>
                <a:cs typeface="Poppins SemiBold"/>
                <a:sym typeface="Poppins SemiBold"/>
              </a:defRPr>
            </a:lvl5pPr>
            <a:lvl6pPr lvl="5" algn="ctr">
              <a:lnSpc>
                <a:spcPct val="115000"/>
              </a:lnSpc>
              <a:spcBef>
                <a:spcPts val="0"/>
              </a:spcBef>
              <a:spcAft>
                <a:spcPts val="0"/>
              </a:spcAft>
              <a:buNone/>
              <a:defRPr sz="6827">
                <a:solidFill>
                  <a:schemeClr val="dk2"/>
                </a:solidFill>
                <a:latin typeface="Poppins SemiBold"/>
                <a:ea typeface="Poppins SemiBold"/>
                <a:cs typeface="Poppins SemiBold"/>
                <a:sym typeface="Poppins SemiBold"/>
              </a:defRPr>
            </a:lvl6pPr>
            <a:lvl7pPr lvl="6" algn="ctr">
              <a:lnSpc>
                <a:spcPct val="115000"/>
              </a:lnSpc>
              <a:spcBef>
                <a:spcPts val="0"/>
              </a:spcBef>
              <a:spcAft>
                <a:spcPts val="0"/>
              </a:spcAft>
              <a:buNone/>
              <a:defRPr sz="6827">
                <a:solidFill>
                  <a:schemeClr val="dk2"/>
                </a:solidFill>
                <a:latin typeface="Poppins SemiBold"/>
                <a:ea typeface="Poppins SemiBold"/>
                <a:cs typeface="Poppins SemiBold"/>
                <a:sym typeface="Poppins SemiBold"/>
              </a:defRPr>
            </a:lvl7pPr>
            <a:lvl8pPr lvl="7" algn="ctr">
              <a:lnSpc>
                <a:spcPct val="115000"/>
              </a:lnSpc>
              <a:spcBef>
                <a:spcPts val="0"/>
              </a:spcBef>
              <a:spcAft>
                <a:spcPts val="0"/>
              </a:spcAft>
              <a:buNone/>
              <a:defRPr sz="6827">
                <a:solidFill>
                  <a:schemeClr val="dk2"/>
                </a:solidFill>
                <a:latin typeface="Poppins SemiBold"/>
                <a:ea typeface="Poppins SemiBold"/>
                <a:cs typeface="Poppins SemiBold"/>
                <a:sym typeface="Poppins SemiBold"/>
              </a:defRPr>
            </a:lvl8pPr>
            <a:lvl9pPr lvl="8" algn="ctr">
              <a:lnSpc>
                <a:spcPct val="115000"/>
              </a:lnSpc>
              <a:spcBef>
                <a:spcPts val="0"/>
              </a:spcBef>
              <a:spcAft>
                <a:spcPts val="0"/>
              </a:spcAft>
              <a:buNone/>
              <a:defRPr sz="6827">
                <a:solidFill>
                  <a:schemeClr val="dk2"/>
                </a:solidFill>
                <a:latin typeface="Poppins SemiBold"/>
                <a:ea typeface="Poppins SemiBold"/>
                <a:cs typeface="Poppins SemiBold"/>
                <a:sym typeface="Poppins SemiBold"/>
              </a:defRPr>
            </a:lvl9pPr>
          </a:lstStyle>
          <a:p>
            <a:endParaRPr/>
          </a:p>
        </p:txBody>
      </p:sp>
      <p:sp>
        <p:nvSpPr>
          <p:cNvPr id="368" name="Google Shape;368;p37"/>
          <p:cNvSpPr txBox="1">
            <a:spLocks noGrp="1"/>
          </p:cNvSpPr>
          <p:nvPr>
            <p:ph type="subTitle" idx="1"/>
          </p:nvPr>
        </p:nvSpPr>
        <p:spPr>
          <a:xfrm>
            <a:off x="3411414" y="6058098"/>
            <a:ext cx="6181973" cy="858453"/>
          </a:xfrm>
          <a:prstGeom prst="rect">
            <a:avLst/>
          </a:prstGeom>
        </p:spPr>
        <p:txBody>
          <a:bodyPr spcFirstLastPara="1" wrap="square" lIns="91425" tIns="91425" rIns="91425" bIns="91425" anchor="ctr" anchorCtr="0">
            <a:noAutofit/>
          </a:bodyPr>
          <a:lstStyle>
            <a:lvl1pPr lvl="0" algn="ctr">
              <a:spcBef>
                <a:spcPts val="0"/>
              </a:spcBef>
              <a:spcAft>
                <a:spcPts val="0"/>
              </a:spcAft>
              <a:buClr>
                <a:schemeClr val="dk2"/>
              </a:buClr>
              <a:buSzPts val="1600"/>
              <a:buFont typeface="Nunito Sans SemiBold"/>
              <a:buNone/>
              <a:defRPr>
                <a:solidFill>
                  <a:schemeClr val="dk2"/>
                </a:solidFill>
                <a:latin typeface="Nunito Sans SemiBold"/>
                <a:ea typeface="Nunito Sans SemiBold"/>
                <a:cs typeface="Nunito Sans SemiBold"/>
                <a:sym typeface="Nunito Sans SemiBold"/>
              </a:defRPr>
            </a:lvl1pPr>
            <a:lvl2pPr lvl="1">
              <a:spcBef>
                <a:spcPts val="0"/>
              </a:spcBef>
              <a:spcAft>
                <a:spcPts val="0"/>
              </a:spcAft>
              <a:buClr>
                <a:schemeClr val="dk2"/>
              </a:buClr>
              <a:buSzPts val="1600"/>
              <a:buFont typeface="Nunito Sans SemiBold"/>
              <a:buNone/>
              <a:defRPr>
                <a:solidFill>
                  <a:schemeClr val="dk2"/>
                </a:solidFill>
                <a:latin typeface="Nunito Sans SemiBold"/>
                <a:ea typeface="Nunito Sans SemiBold"/>
                <a:cs typeface="Nunito Sans SemiBold"/>
                <a:sym typeface="Nunito Sans SemiBold"/>
              </a:defRPr>
            </a:lvl2pPr>
            <a:lvl3pPr lvl="2">
              <a:spcBef>
                <a:spcPts val="0"/>
              </a:spcBef>
              <a:spcAft>
                <a:spcPts val="0"/>
              </a:spcAft>
              <a:buClr>
                <a:schemeClr val="dk2"/>
              </a:buClr>
              <a:buSzPts val="1600"/>
              <a:buFont typeface="Nunito Sans SemiBold"/>
              <a:buNone/>
              <a:defRPr>
                <a:solidFill>
                  <a:schemeClr val="dk2"/>
                </a:solidFill>
                <a:latin typeface="Nunito Sans SemiBold"/>
                <a:ea typeface="Nunito Sans SemiBold"/>
                <a:cs typeface="Nunito Sans SemiBold"/>
                <a:sym typeface="Nunito Sans SemiBold"/>
              </a:defRPr>
            </a:lvl3pPr>
            <a:lvl4pPr lvl="3">
              <a:spcBef>
                <a:spcPts val="0"/>
              </a:spcBef>
              <a:spcAft>
                <a:spcPts val="0"/>
              </a:spcAft>
              <a:buClr>
                <a:schemeClr val="dk2"/>
              </a:buClr>
              <a:buSzPts val="1600"/>
              <a:buFont typeface="Nunito Sans SemiBold"/>
              <a:buNone/>
              <a:defRPr>
                <a:solidFill>
                  <a:schemeClr val="dk2"/>
                </a:solidFill>
                <a:latin typeface="Nunito Sans SemiBold"/>
                <a:ea typeface="Nunito Sans SemiBold"/>
                <a:cs typeface="Nunito Sans SemiBold"/>
                <a:sym typeface="Nunito Sans SemiBold"/>
              </a:defRPr>
            </a:lvl4pPr>
            <a:lvl5pPr lvl="4">
              <a:spcBef>
                <a:spcPts val="0"/>
              </a:spcBef>
              <a:spcAft>
                <a:spcPts val="0"/>
              </a:spcAft>
              <a:buClr>
                <a:schemeClr val="dk2"/>
              </a:buClr>
              <a:buSzPts val="1600"/>
              <a:buFont typeface="Nunito Sans SemiBold"/>
              <a:buNone/>
              <a:defRPr>
                <a:solidFill>
                  <a:schemeClr val="dk2"/>
                </a:solidFill>
                <a:latin typeface="Nunito Sans SemiBold"/>
                <a:ea typeface="Nunito Sans SemiBold"/>
                <a:cs typeface="Nunito Sans SemiBold"/>
                <a:sym typeface="Nunito Sans SemiBold"/>
              </a:defRPr>
            </a:lvl5pPr>
            <a:lvl6pPr lvl="5">
              <a:spcBef>
                <a:spcPts val="0"/>
              </a:spcBef>
              <a:spcAft>
                <a:spcPts val="0"/>
              </a:spcAft>
              <a:buClr>
                <a:schemeClr val="dk2"/>
              </a:buClr>
              <a:buSzPts val="1600"/>
              <a:buFont typeface="Nunito Sans SemiBold"/>
              <a:buNone/>
              <a:defRPr>
                <a:solidFill>
                  <a:schemeClr val="dk2"/>
                </a:solidFill>
                <a:latin typeface="Nunito Sans SemiBold"/>
                <a:ea typeface="Nunito Sans SemiBold"/>
                <a:cs typeface="Nunito Sans SemiBold"/>
                <a:sym typeface="Nunito Sans SemiBold"/>
              </a:defRPr>
            </a:lvl6pPr>
            <a:lvl7pPr lvl="6">
              <a:spcBef>
                <a:spcPts val="0"/>
              </a:spcBef>
              <a:spcAft>
                <a:spcPts val="0"/>
              </a:spcAft>
              <a:buClr>
                <a:schemeClr val="dk2"/>
              </a:buClr>
              <a:buSzPts val="1600"/>
              <a:buFont typeface="Nunito Sans SemiBold"/>
              <a:buNone/>
              <a:defRPr>
                <a:solidFill>
                  <a:schemeClr val="dk2"/>
                </a:solidFill>
                <a:latin typeface="Nunito Sans SemiBold"/>
                <a:ea typeface="Nunito Sans SemiBold"/>
                <a:cs typeface="Nunito Sans SemiBold"/>
                <a:sym typeface="Nunito Sans SemiBold"/>
              </a:defRPr>
            </a:lvl7pPr>
            <a:lvl8pPr lvl="7">
              <a:spcBef>
                <a:spcPts val="0"/>
              </a:spcBef>
              <a:spcAft>
                <a:spcPts val="0"/>
              </a:spcAft>
              <a:buClr>
                <a:schemeClr val="dk2"/>
              </a:buClr>
              <a:buSzPts val="1600"/>
              <a:buFont typeface="Nunito Sans SemiBold"/>
              <a:buNone/>
              <a:defRPr>
                <a:solidFill>
                  <a:schemeClr val="dk2"/>
                </a:solidFill>
                <a:latin typeface="Nunito Sans SemiBold"/>
                <a:ea typeface="Nunito Sans SemiBold"/>
                <a:cs typeface="Nunito Sans SemiBold"/>
                <a:sym typeface="Nunito Sans SemiBold"/>
              </a:defRPr>
            </a:lvl8pPr>
            <a:lvl9pPr lvl="8">
              <a:spcBef>
                <a:spcPts val="0"/>
              </a:spcBef>
              <a:spcAft>
                <a:spcPts val="0"/>
              </a:spcAft>
              <a:buClr>
                <a:schemeClr val="dk2"/>
              </a:buClr>
              <a:buSzPts val="1600"/>
              <a:buFont typeface="Nunito Sans SemiBold"/>
              <a:buNone/>
              <a:defRPr>
                <a:solidFill>
                  <a:schemeClr val="dk2"/>
                </a:solidFill>
                <a:latin typeface="Nunito Sans SemiBold"/>
                <a:ea typeface="Nunito Sans SemiBold"/>
                <a:cs typeface="Nunito Sans SemiBold"/>
                <a:sym typeface="Nunito Sans SemiBold"/>
              </a:defRPr>
            </a:lvl9pPr>
          </a:lstStyle>
          <a:p>
            <a:endParaRPr/>
          </a:p>
        </p:txBody>
      </p:sp>
      <p:sp>
        <p:nvSpPr>
          <p:cNvPr id="369" name="Google Shape;369;p37"/>
          <p:cNvSpPr/>
          <p:nvPr/>
        </p:nvSpPr>
        <p:spPr>
          <a:xfrm flipH="1">
            <a:off x="16" y="282078"/>
            <a:ext cx="1959208" cy="4592375"/>
          </a:xfrm>
          <a:custGeom>
            <a:avLst/>
            <a:gdLst/>
            <a:ahLst/>
            <a:cxnLst/>
            <a:rect l="l" t="t" r="r" b="b"/>
            <a:pathLst>
              <a:path w="43049" h="75680" extrusionOk="0">
                <a:moveTo>
                  <a:pt x="10456" y="1"/>
                </a:moveTo>
                <a:lnTo>
                  <a:pt x="9414" y="38"/>
                </a:lnTo>
                <a:lnTo>
                  <a:pt x="8409" y="112"/>
                </a:lnTo>
                <a:lnTo>
                  <a:pt x="7479" y="187"/>
                </a:lnTo>
                <a:lnTo>
                  <a:pt x="6586" y="336"/>
                </a:lnTo>
                <a:lnTo>
                  <a:pt x="5768" y="522"/>
                </a:lnTo>
                <a:lnTo>
                  <a:pt x="4986" y="708"/>
                </a:lnTo>
                <a:lnTo>
                  <a:pt x="4279" y="931"/>
                </a:lnTo>
                <a:lnTo>
                  <a:pt x="3610" y="1229"/>
                </a:lnTo>
                <a:lnTo>
                  <a:pt x="3014" y="1526"/>
                </a:lnTo>
                <a:lnTo>
                  <a:pt x="2456" y="1861"/>
                </a:lnTo>
                <a:lnTo>
                  <a:pt x="1972" y="2270"/>
                </a:lnTo>
                <a:lnTo>
                  <a:pt x="1526" y="2680"/>
                </a:lnTo>
                <a:lnTo>
                  <a:pt x="1154" y="3126"/>
                </a:lnTo>
                <a:lnTo>
                  <a:pt x="893" y="3461"/>
                </a:lnTo>
                <a:lnTo>
                  <a:pt x="707" y="3796"/>
                </a:lnTo>
                <a:lnTo>
                  <a:pt x="521" y="4168"/>
                </a:lnTo>
                <a:lnTo>
                  <a:pt x="373" y="4540"/>
                </a:lnTo>
                <a:lnTo>
                  <a:pt x="261" y="4912"/>
                </a:lnTo>
                <a:lnTo>
                  <a:pt x="149" y="5321"/>
                </a:lnTo>
                <a:lnTo>
                  <a:pt x="75" y="5731"/>
                </a:lnTo>
                <a:lnTo>
                  <a:pt x="38" y="6177"/>
                </a:lnTo>
                <a:lnTo>
                  <a:pt x="0" y="6624"/>
                </a:lnTo>
                <a:lnTo>
                  <a:pt x="0" y="7070"/>
                </a:lnTo>
                <a:lnTo>
                  <a:pt x="38" y="7554"/>
                </a:lnTo>
                <a:lnTo>
                  <a:pt x="112" y="8075"/>
                </a:lnTo>
                <a:lnTo>
                  <a:pt x="187" y="8558"/>
                </a:lnTo>
                <a:lnTo>
                  <a:pt x="298" y="9117"/>
                </a:lnTo>
                <a:lnTo>
                  <a:pt x="596" y="10196"/>
                </a:lnTo>
                <a:lnTo>
                  <a:pt x="1005" y="11386"/>
                </a:lnTo>
                <a:lnTo>
                  <a:pt x="1489" y="12614"/>
                </a:lnTo>
                <a:lnTo>
                  <a:pt x="2121" y="13916"/>
                </a:lnTo>
                <a:lnTo>
                  <a:pt x="2828" y="15256"/>
                </a:lnTo>
                <a:lnTo>
                  <a:pt x="3684" y="16707"/>
                </a:lnTo>
                <a:lnTo>
                  <a:pt x="4614" y="18195"/>
                </a:lnTo>
                <a:lnTo>
                  <a:pt x="5656" y="19758"/>
                </a:lnTo>
                <a:lnTo>
                  <a:pt x="6772" y="21358"/>
                </a:lnTo>
                <a:lnTo>
                  <a:pt x="9525" y="25190"/>
                </a:lnTo>
                <a:lnTo>
                  <a:pt x="12204" y="28985"/>
                </a:lnTo>
                <a:lnTo>
                  <a:pt x="14809" y="32706"/>
                </a:lnTo>
                <a:lnTo>
                  <a:pt x="17376" y="36426"/>
                </a:lnTo>
                <a:lnTo>
                  <a:pt x="22325" y="43682"/>
                </a:lnTo>
                <a:lnTo>
                  <a:pt x="27050" y="50714"/>
                </a:lnTo>
                <a:lnTo>
                  <a:pt x="31478" y="57486"/>
                </a:lnTo>
                <a:lnTo>
                  <a:pt x="35645" y="63922"/>
                </a:lnTo>
                <a:lnTo>
                  <a:pt x="39514" y="69987"/>
                </a:lnTo>
                <a:lnTo>
                  <a:pt x="43049" y="75680"/>
                </a:lnTo>
                <a:lnTo>
                  <a:pt x="43049" y="74526"/>
                </a:lnTo>
                <a:lnTo>
                  <a:pt x="39514" y="68908"/>
                </a:lnTo>
                <a:lnTo>
                  <a:pt x="35682" y="62918"/>
                </a:lnTo>
                <a:lnTo>
                  <a:pt x="31589" y="56555"/>
                </a:lnTo>
                <a:lnTo>
                  <a:pt x="27199" y="49895"/>
                </a:lnTo>
                <a:lnTo>
                  <a:pt x="22548" y="42975"/>
                </a:lnTo>
                <a:lnTo>
                  <a:pt x="17674" y="35831"/>
                </a:lnTo>
                <a:lnTo>
                  <a:pt x="15144" y="32185"/>
                </a:lnTo>
                <a:lnTo>
                  <a:pt x="12576" y="28501"/>
                </a:lnTo>
                <a:lnTo>
                  <a:pt x="9935" y="24781"/>
                </a:lnTo>
                <a:lnTo>
                  <a:pt x="7256" y="21023"/>
                </a:lnTo>
                <a:lnTo>
                  <a:pt x="6177" y="19460"/>
                </a:lnTo>
                <a:lnTo>
                  <a:pt x="5172" y="17972"/>
                </a:lnTo>
                <a:lnTo>
                  <a:pt x="4279" y="16521"/>
                </a:lnTo>
                <a:lnTo>
                  <a:pt x="3461" y="15144"/>
                </a:lnTo>
                <a:lnTo>
                  <a:pt x="2754" y="13805"/>
                </a:lnTo>
                <a:lnTo>
                  <a:pt x="2158" y="12577"/>
                </a:lnTo>
                <a:lnTo>
                  <a:pt x="1638" y="11386"/>
                </a:lnTo>
                <a:lnTo>
                  <a:pt x="1266" y="10233"/>
                </a:lnTo>
                <a:lnTo>
                  <a:pt x="931" y="9191"/>
                </a:lnTo>
                <a:lnTo>
                  <a:pt x="745" y="8186"/>
                </a:lnTo>
                <a:lnTo>
                  <a:pt x="670" y="7703"/>
                </a:lnTo>
                <a:lnTo>
                  <a:pt x="633" y="7219"/>
                </a:lnTo>
                <a:lnTo>
                  <a:pt x="633" y="6773"/>
                </a:lnTo>
                <a:lnTo>
                  <a:pt x="633" y="6363"/>
                </a:lnTo>
                <a:lnTo>
                  <a:pt x="670" y="5954"/>
                </a:lnTo>
                <a:lnTo>
                  <a:pt x="745" y="5545"/>
                </a:lnTo>
                <a:lnTo>
                  <a:pt x="819" y="5173"/>
                </a:lnTo>
                <a:lnTo>
                  <a:pt x="931" y="4801"/>
                </a:lnTo>
                <a:lnTo>
                  <a:pt x="1042" y="4428"/>
                </a:lnTo>
                <a:lnTo>
                  <a:pt x="1228" y="4094"/>
                </a:lnTo>
                <a:lnTo>
                  <a:pt x="1414" y="3796"/>
                </a:lnTo>
                <a:lnTo>
                  <a:pt x="1600" y="3498"/>
                </a:lnTo>
                <a:lnTo>
                  <a:pt x="1972" y="3089"/>
                </a:lnTo>
                <a:lnTo>
                  <a:pt x="2382" y="2680"/>
                </a:lnTo>
                <a:lnTo>
                  <a:pt x="2865" y="2345"/>
                </a:lnTo>
                <a:lnTo>
                  <a:pt x="3386" y="2010"/>
                </a:lnTo>
                <a:lnTo>
                  <a:pt x="3944" y="1750"/>
                </a:lnTo>
                <a:lnTo>
                  <a:pt x="4577" y="1489"/>
                </a:lnTo>
                <a:lnTo>
                  <a:pt x="5284" y="1266"/>
                </a:lnTo>
                <a:lnTo>
                  <a:pt x="6028" y="1080"/>
                </a:lnTo>
                <a:lnTo>
                  <a:pt x="6809" y="894"/>
                </a:lnTo>
                <a:lnTo>
                  <a:pt x="7665" y="782"/>
                </a:lnTo>
                <a:lnTo>
                  <a:pt x="8595" y="708"/>
                </a:lnTo>
                <a:lnTo>
                  <a:pt x="9563" y="633"/>
                </a:lnTo>
                <a:lnTo>
                  <a:pt x="10567" y="596"/>
                </a:lnTo>
                <a:lnTo>
                  <a:pt x="11646" y="633"/>
                </a:lnTo>
                <a:lnTo>
                  <a:pt x="12762" y="671"/>
                </a:lnTo>
                <a:lnTo>
                  <a:pt x="13953" y="745"/>
                </a:lnTo>
                <a:lnTo>
                  <a:pt x="16223" y="931"/>
                </a:lnTo>
                <a:lnTo>
                  <a:pt x="18641" y="1266"/>
                </a:lnTo>
                <a:lnTo>
                  <a:pt x="21246" y="1675"/>
                </a:lnTo>
                <a:lnTo>
                  <a:pt x="24036" y="2196"/>
                </a:lnTo>
                <a:lnTo>
                  <a:pt x="26976" y="2829"/>
                </a:lnTo>
                <a:lnTo>
                  <a:pt x="30138" y="3573"/>
                </a:lnTo>
                <a:lnTo>
                  <a:pt x="33487" y="4428"/>
                </a:lnTo>
                <a:lnTo>
                  <a:pt x="37021" y="5359"/>
                </a:lnTo>
                <a:lnTo>
                  <a:pt x="39998" y="6214"/>
                </a:lnTo>
                <a:lnTo>
                  <a:pt x="43049" y="7107"/>
                </a:lnTo>
                <a:lnTo>
                  <a:pt x="43049" y="6475"/>
                </a:lnTo>
                <a:lnTo>
                  <a:pt x="40072" y="5619"/>
                </a:lnTo>
                <a:lnTo>
                  <a:pt x="37170" y="4801"/>
                </a:lnTo>
                <a:lnTo>
                  <a:pt x="33636" y="3833"/>
                </a:lnTo>
                <a:lnTo>
                  <a:pt x="30250" y="2977"/>
                </a:lnTo>
                <a:lnTo>
                  <a:pt x="27087" y="2233"/>
                </a:lnTo>
                <a:lnTo>
                  <a:pt x="24111" y="1601"/>
                </a:lnTo>
                <a:lnTo>
                  <a:pt x="21320" y="1080"/>
                </a:lnTo>
                <a:lnTo>
                  <a:pt x="18716" y="671"/>
                </a:lnTo>
                <a:lnTo>
                  <a:pt x="16260" y="336"/>
                </a:lnTo>
                <a:lnTo>
                  <a:pt x="13990" y="150"/>
                </a:lnTo>
                <a:lnTo>
                  <a:pt x="12762" y="75"/>
                </a:lnTo>
                <a:lnTo>
                  <a:pt x="11609" y="38"/>
                </a:lnTo>
                <a:lnTo>
                  <a:pt x="10456" y="1"/>
                </a:lnTo>
                <a:close/>
              </a:path>
            </a:pathLst>
          </a:custGeom>
          <a:solidFill>
            <a:schemeClr val="dk1"/>
          </a:solidFill>
          <a:ln>
            <a:noFill/>
          </a:ln>
        </p:spPr>
        <p:txBody>
          <a:bodyPr spcFirstLastPara="1" wrap="square" lIns="130027" tIns="130027" rIns="130027" bIns="130027" anchor="ctr" anchorCtr="0">
            <a:noAutofit/>
          </a:bodyPr>
          <a:lstStyle/>
          <a:p>
            <a:pPr marL="0" lvl="0" indent="0" algn="l" rtl="0">
              <a:spcBef>
                <a:spcPts val="0"/>
              </a:spcBef>
              <a:spcAft>
                <a:spcPts val="0"/>
              </a:spcAft>
              <a:buNone/>
            </a:pPr>
            <a:endParaRPr sz="1991">
              <a:solidFill>
                <a:schemeClr val="dk1"/>
              </a:solidFill>
              <a:latin typeface="Nunito Sans"/>
              <a:ea typeface="Nunito Sans"/>
              <a:cs typeface="Nunito Sans"/>
              <a:sym typeface="Nunito Sans"/>
            </a:endParaRPr>
          </a:p>
        </p:txBody>
      </p:sp>
      <p:sp>
        <p:nvSpPr>
          <p:cNvPr id="370" name="Google Shape;370;p37"/>
          <p:cNvSpPr txBox="1">
            <a:spLocks noGrp="1"/>
          </p:cNvSpPr>
          <p:nvPr>
            <p:ph type="body" idx="2"/>
          </p:nvPr>
        </p:nvSpPr>
        <p:spPr>
          <a:xfrm>
            <a:off x="4903805" y="7004255"/>
            <a:ext cx="3197013" cy="758898"/>
          </a:xfrm>
          <a:prstGeom prst="rect">
            <a:avLst/>
          </a:prstGeom>
        </p:spPr>
        <p:txBody>
          <a:bodyPr spcFirstLastPara="1" wrap="square" lIns="91425" tIns="91425" rIns="91425" bIns="91425" anchor="t" anchorCtr="0">
            <a:noAutofit/>
          </a:bodyPr>
          <a:lstStyle>
            <a:lvl1pPr marL="650230" lvl="0" indent="-415425" algn="ctr">
              <a:spcBef>
                <a:spcPts val="0"/>
              </a:spcBef>
              <a:spcAft>
                <a:spcPts val="0"/>
              </a:spcAft>
              <a:buClr>
                <a:schemeClr val="dk2"/>
              </a:buClr>
              <a:buSzPts val="1000"/>
              <a:buFont typeface="Nunito Sans"/>
              <a:buChar char="●"/>
              <a:defRPr sz="1422">
                <a:solidFill>
                  <a:schemeClr val="dk2"/>
                </a:solidFill>
              </a:defRPr>
            </a:lvl1pPr>
            <a:lvl2pPr marL="1300460" lvl="1" indent="-415425" algn="ctr">
              <a:spcBef>
                <a:spcPts val="0"/>
              </a:spcBef>
              <a:spcAft>
                <a:spcPts val="0"/>
              </a:spcAft>
              <a:buClr>
                <a:schemeClr val="dk2"/>
              </a:buClr>
              <a:buSzPts val="1000"/>
              <a:buFont typeface="Nunito Sans"/>
              <a:buChar char="○"/>
              <a:defRPr sz="1422">
                <a:solidFill>
                  <a:schemeClr val="dk2"/>
                </a:solidFill>
              </a:defRPr>
            </a:lvl2pPr>
            <a:lvl3pPr marL="1950690" lvl="2" indent="-415425" algn="ctr">
              <a:spcBef>
                <a:spcPts val="0"/>
              </a:spcBef>
              <a:spcAft>
                <a:spcPts val="0"/>
              </a:spcAft>
              <a:buClr>
                <a:schemeClr val="dk2"/>
              </a:buClr>
              <a:buSzPts val="1000"/>
              <a:buFont typeface="Nunito Sans"/>
              <a:buChar char="■"/>
              <a:defRPr sz="1422">
                <a:solidFill>
                  <a:schemeClr val="dk2"/>
                </a:solidFill>
              </a:defRPr>
            </a:lvl3pPr>
            <a:lvl4pPr marL="2600919" lvl="3" indent="-415425" algn="ctr">
              <a:spcBef>
                <a:spcPts val="0"/>
              </a:spcBef>
              <a:spcAft>
                <a:spcPts val="0"/>
              </a:spcAft>
              <a:buClr>
                <a:schemeClr val="dk2"/>
              </a:buClr>
              <a:buSzPts val="1000"/>
              <a:buFont typeface="Nunito Sans"/>
              <a:buChar char="●"/>
              <a:defRPr sz="1422">
                <a:solidFill>
                  <a:schemeClr val="dk2"/>
                </a:solidFill>
              </a:defRPr>
            </a:lvl4pPr>
            <a:lvl5pPr marL="3251149" lvl="4" indent="-415425" algn="ctr">
              <a:spcBef>
                <a:spcPts val="0"/>
              </a:spcBef>
              <a:spcAft>
                <a:spcPts val="0"/>
              </a:spcAft>
              <a:buClr>
                <a:schemeClr val="dk2"/>
              </a:buClr>
              <a:buSzPts val="1000"/>
              <a:buFont typeface="Nunito Sans"/>
              <a:buChar char="○"/>
              <a:defRPr sz="1422">
                <a:solidFill>
                  <a:schemeClr val="dk2"/>
                </a:solidFill>
              </a:defRPr>
            </a:lvl5pPr>
            <a:lvl6pPr marL="3901379" lvl="5" indent="-415425" algn="ctr">
              <a:spcBef>
                <a:spcPts val="0"/>
              </a:spcBef>
              <a:spcAft>
                <a:spcPts val="0"/>
              </a:spcAft>
              <a:buClr>
                <a:schemeClr val="dk2"/>
              </a:buClr>
              <a:buSzPts val="1000"/>
              <a:buFont typeface="Nunito Sans"/>
              <a:buChar char="■"/>
              <a:defRPr sz="1422">
                <a:solidFill>
                  <a:schemeClr val="dk2"/>
                </a:solidFill>
              </a:defRPr>
            </a:lvl6pPr>
            <a:lvl7pPr marL="4551609" lvl="6" indent="-415425" algn="ctr">
              <a:spcBef>
                <a:spcPts val="0"/>
              </a:spcBef>
              <a:spcAft>
                <a:spcPts val="0"/>
              </a:spcAft>
              <a:buClr>
                <a:schemeClr val="dk2"/>
              </a:buClr>
              <a:buSzPts val="1000"/>
              <a:buFont typeface="Nunito Sans"/>
              <a:buChar char="●"/>
              <a:defRPr sz="1422">
                <a:solidFill>
                  <a:schemeClr val="dk2"/>
                </a:solidFill>
              </a:defRPr>
            </a:lvl7pPr>
            <a:lvl8pPr marL="5201839" lvl="7" indent="-415425" algn="ctr">
              <a:spcBef>
                <a:spcPts val="0"/>
              </a:spcBef>
              <a:spcAft>
                <a:spcPts val="0"/>
              </a:spcAft>
              <a:buClr>
                <a:schemeClr val="dk2"/>
              </a:buClr>
              <a:buSzPts val="1000"/>
              <a:buFont typeface="Nunito Sans"/>
              <a:buChar char="○"/>
              <a:defRPr sz="1422">
                <a:solidFill>
                  <a:schemeClr val="dk2"/>
                </a:solidFill>
              </a:defRPr>
            </a:lvl8pPr>
            <a:lvl9pPr marL="5852069" lvl="8" indent="-415425" algn="ctr">
              <a:spcBef>
                <a:spcPts val="0"/>
              </a:spcBef>
              <a:spcAft>
                <a:spcPts val="0"/>
              </a:spcAft>
              <a:buClr>
                <a:schemeClr val="dk2"/>
              </a:buClr>
              <a:buSzPts val="1000"/>
              <a:buFont typeface="Nunito Sans"/>
              <a:buChar char="■"/>
              <a:defRPr sz="1422">
                <a:solidFill>
                  <a:schemeClr val="dk2"/>
                </a:solidFill>
              </a:defRPr>
            </a:lvl9pPr>
          </a:lstStyle>
          <a:p>
            <a:endParaRPr/>
          </a:p>
        </p:txBody>
      </p:sp>
      <p:sp>
        <p:nvSpPr>
          <p:cNvPr id="371" name="Google Shape;371;p37"/>
          <p:cNvSpPr txBox="1">
            <a:spLocks noGrp="1"/>
          </p:cNvSpPr>
          <p:nvPr>
            <p:ph type="subTitle" idx="3"/>
          </p:nvPr>
        </p:nvSpPr>
        <p:spPr>
          <a:xfrm>
            <a:off x="325120" y="9102744"/>
            <a:ext cx="1586773" cy="590507"/>
          </a:xfrm>
          <a:prstGeom prst="rect">
            <a:avLst/>
          </a:prstGeom>
        </p:spPr>
        <p:txBody>
          <a:bodyPr spcFirstLastPara="1" wrap="square" lIns="91425" tIns="91425" rIns="91425" bIns="91425" anchor="t" anchorCtr="0">
            <a:noAutofit/>
          </a:bodyPr>
          <a:lstStyle>
            <a:lvl1pPr lvl="0">
              <a:spcBef>
                <a:spcPts val="0"/>
              </a:spcBef>
              <a:spcAft>
                <a:spcPts val="0"/>
              </a:spcAft>
              <a:buNone/>
              <a:defRPr sz="996">
                <a:solidFill>
                  <a:schemeClr val="dk2"/>
                </a:solidFill>
                <a:latin typeface="Nunito Sans"/>
                <a:ea typeface="Nunito Sans"/>
                <a:cs typeface="Nunito Sans"/>
                <a:sym typeface="Nunito Sans"/>
              </a:defRPr>
            </a:lvl1pPr>
            <a:lvl2pPr lvl="1">
              <a:spcBef>
                <a:spcPts val="0"/>
              </a:spcBef>
              <a:spcAft>
                <a:spcPts val="0"/>
              </a:spcAft>
              <a:buClr>
                <a:schemeClr val="dk2"/>
              </a:buClr>
              <a:buSzPts val="700"/>
              <a:buFont typeface="Nunito Sans"/>
              <a:buNone/>
              <a:defRPr sz="996">
                <a:solidFill>
                  <a:schemeClr val="dk2"/>
                </a:solidFill>
                <a:latin typeface="Nunito Sans"/>
                <a:ea typeface="Nunito Sans"/>
                <a:cs typeface="Nunito Sans"/>
                <a:sym typeface="Nunito Sans"/>
              </a:defRPr>
            </a:lvl2pPr>
            <a:lvl3pPr lvl="2">
              <a:spcBef>
                <a:spcPts val="0"/>
              </a:spcBef>
              <a:spcAft>
                <a:spcPts val="0"/>
              </a:spcAft>
              <a:buClr>
                <a:schemeClr val="dk2"/>
              </a:buClr>
              <a:buSzPts val="700"/>
              <a:buFont typeface="Nunito Sans"/>
              <a:buNone/>
              <a:defRPr sz="996">
                <a:solidFill>
                  <a:schemeClr val="dk2"/>
                </a:solidFill>
                <a:latin typeface="Nunito Sans"/>
                <a:ea typeface="Nunito Sans"/>
                <a:cs typeface="Nunito Sans"/>
                <a:sym typeface="Nunito Sans"/>
              </a:defRPr>
            </a:lvl3pPr>
            <a:lvl4pPr lvl="3">
              <a:spcBef>
                <a:spcPts val="0"/>
              </a:spcBef>
              <a:spcAft>
                <a:spcPts val="0"/>
              </a:spcAft>
              <a:buClr>
                <a:schemeClr val="dk2"/>
              </a:buClr>
              <a:buSzPts val="700"/>
              <a:buFont typeface="Nunito Sans"/>
              <a:buNone/>
              <a:defRPr sz="996">
                <a:solidFill>
                  <a:schemeClr val="dk2"/>
                </a:solidFill>
                <a:latin typeface="Nunito Sans"/>
                <a:ea typeface="Nunito Sans"/>
                <a:cs typeface="Nunito Sans"/>
                <a:sym typeface="Nunito Sans"/>
              </a:defRPr>
            </a:lvl4pPr>
            <a:lvl5pPr lvl="4">
              <a:spcBef>
                <a:spcPts val="0"/>
              </a:spcBef>
              <a:spcAft>
                <a:spcPts val="0"/>
              </a:spcAft>
              <a:buClr>
                <a:schemeClr val="dk2"/>
              </a:buClr>
              <a:buSzPts val="700"/>
              <a:buFont typeface="Nunito Sans"/>
              <a:buNone/>
              <a:defRPr sz="996">
                <a:solidFill>
                  <a:schemeClr val="dk2"/>
                </a:solidFill>
                <a:latin typeface="Nunito Sans"/>
                <a:ea typeface="Nunito Sans"/>
                <a:cs typeface="Nunito Sans"/>
                <a:sym typeface="Nunito Sans"/>
              </a:defRPr>
            </a:lvl5pPr>
            <a:lvl6pPr lvl="5">
              <a:spcBef>
                <a:spcPts val="0"/>
              </a:spcBef>
              <a:spcAft>
                <a:spcPts val="0"/>
              </a:spcAft>
              <a:buClr>
                <a:schemeClr val="dk2"/>
              </a:buClr>
              <a:buSzPts val="700"/>
              <a:buFont typeface="Nunito Sans"/>
              <a:buNone/>
              <a:defRPr sz="996">
                <a:solidFill>
                  <a:schemeClr val="dk2"/>
                </a:solidFill>
                <a:latin typeface="Nunito Sans"/>
                <a:ea typeface="Nunito Sans"/>
                <a:cs typeface="Nunito Sans"/>
                <a:sym typeface="Nunito Sans"/>
              </a:defRPr>
            </a:lvl6pPr>
            <a:lvl7pPr lvl="6">
              <a:spcBef>
                <a:spcPts val="0"/>
              </a:spcBef>
              <a:spcAft>
                <a:spcPts val="0"/>
              </a:spcAft>
              <a:buClr>
                <a:schemeClr val="dk2"/>
              </a:buClr>
              <a:buSzPts val="700"/>
              <a:buFont typeface="Nunito Sans"/>
              <a:buNone/>
              <a:defRPr sz="996">
                <a:solidFill>
                  <a:schemeClr val="dk2"/>
                </a:solidFill>
                <a:latin typeface="Nunito Sans"/>
                <a:ea typeface="Nunito Sans"/>
                <a:cs typeface="Nunito Sans"/>
                <a:sym typeface="Nunito Sans"/>
              </a:defRPr>
            </a:lvl7pPr>
            <a:lvl8pPr lvl="7">
              <a:spcBef>
                <a:spcPts val="0"/>
              </a:spcBef>
              <a:spcAft>
                <a:spcPts val="0"/>
              </a:spcAft>
              <a:buClr>
                <a:schemeClr val="dk2"/>
              </a:buClr>
              <a:buSzPts val="700"/>
              <a:buFont typeface="Nunito Sans"/>
              <a:buNone/>
              <a:defRPr sz="996">
                <a:solidFill>
                  <a:schemeClr val="dk2"/>
                </a:solidFill>
                <a:latin typeface="Nunito Sans"/>
                <a:ea typeface="Nunito Sans"/>
                <a:cs typeface="Nunito Sans"/>
                <a:sym typeface="Nunito Sans"/>
              </a:defRPr>
            </a:lvl8pPr>
            <a:lvl9pPr lvl="8">
              <a:spcBef>
                <a:spcPts val="0"/>
              </a:spcBef>
              <a:spcAft>
                <a:spcPts val="0"/>
              </a:spcAft>
              <a:buClr>
                <a:schemeClr val="dk2"/>
              </a:buClr>
              <a:buSzPts val="700"/>
              <a:buFont typeface="Nunito Sans"/>
              <a:buNone/>
              <a:defRPr sz="996">
                <a:solidFill>
                  <a:schemeClr val="dk2"/>
                </a:solidFill>
                <a:latin typeface="Nunito Sans"/>
                <a:ea typeface="Nunito Sans"/>
                <a:cs typeface="Nunito Sans"/>
                <a:sym typeface="Nunito Sans"/>
              </a:defRPr>
            </a:lvl9pPr>
          </a:lstStyle>
          <a:p>
            <a:endParaRPr/>
          </a:p>
        </p:txBody>
      </p:sp>
    </p:spTree>
    <p:extLst>
      <p:ext uri="{BB962C8B-B14F-4D97-AF65-F5344CB8AC3E}">
        <p14:creationId xmlns:p14="http://schemas.microsoft.com/office/powerpoint/2010/main" val="1712178554"/>
      </p:ext>
    </p:extLst>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matchingName="Section header">
  <p:cSld name="Section header">
    <p:spTree>
      <p:nvGrpSpPr>
        <p:cNvPr id="1" name="Shape 372"/>
        <p:cNvGrpSpPr/>
        <p:nvPr/>
      </p:nvGrpSpPr>
      <p:grpSpPr>
        <a:xfrm>
          <a:off x="0" y="0"/>
          <a:ext cx="0" cy="0"/>
          <a:chOff x="0" y="0"/>
          <a:chExt cx="0" cy="0"/>
        </a:xfrm>
      </p:grpSpPr>
      <p:sp>
        <p:nvSpPr>
          <p:cNvPr id="373" name="Google Shape;373;p38"/>
          <p:cNvSpPr txBox="1">
            <a:spLocks noGrp="1"/>
          </p:cNvSpPr>
          <p:nvPr>
            <p:ph type="title"/>
          </p:nvPr>
        </p:nvSpPr>
        <p:spPr>
          <a:xfrm>
            <a:off x="443307" y="4390528"/>
            <a:ext cx="12118187" cy="972544"/>
          </a:xfrm>
          <a:prstGeom prst="rect">
            <a:avLst/>
          </a:prstGeom>
        </p:spPr>
        <p:txBody>
          <a:bodyPr spcFirstLastPara="1" wrap="square" lIns="91425" tIns="91425" rIns="91425" bIns="91425" anchor="ctr" anchorCtr="0">
            <a:spAutoFit/>
          </a:bodyPr>
          <a:lstStyle>
            <a:lvl1pPr lvl="0" algn="ctr">
              <a:spcBef>
                <a:spcPts val="0"/>
              </a:spcBef>
              <a:spcAft>
                <a:spcPts val="0"/>
              </a:spcAft>
              <a:buSzPts val="3600"/>
              <a:buChar char="●"/>
              <a:defRPr sz="5120"/>
            </a:lvl1pPr>
            <a:lvl2pPr lvl="1" algn="ctr">
              <a:spcBef>
                <a:spcPts val="0"/>
              </a:spcBef>
              <a:spcAft>
                <a:spcPts val="0"/>
              </a:spcAft>
              <a:buSzPts val="3600"/>
              <a:buChar char="○"/>
              <a:defRPr sz="5120"/>
            </a:lvl2pPr>
            <a:lvl3pPr lvl="2" algn="ctr">
              <a:spcBef>
                <a:spcPts val="0"/>
              </a:spcBef>
              <a:spcAft>
                <a:spcPts val="0"/>
              </a:spcAft>
              <a:buSzPts val="3600"/>
              <a:buChar char="■"/>
              <a:defRPr sz="5120"/>
            </a:lvl3pPr>
            <a:lvl4pPr lvl="3" algn="ctr">
              <a:spcBef>
                <a:spcPts val="0"/>
              </a:spcBef>
              <a:spcAft>
                <a:spcPts val="0"/>
              </a:spcAft>
              <a:buSzPts val="3600"/>
              <a:buChar char="●"/>
              <a:defRPr sz="5120"/>
            </a:lvl4pPr>
            <a:lvl5pPr lvl="4" algn="ctr">
              <a:spcBef>
                <a:spcPts val="0"/>
              </a:spcBef>
              <a:spcAft>
                <a:spcPts val="0"/>
              </a:spcAft>
              <a:buSzPts val="3600"/>
              <a:buChar char="○"/>
              <a:defRPr sz="5120"/>
            </a:lvl5pPr>
            <a:lvl6pPr lvl="5" algn="ctr">
              <a:spcBef>
                <a:spcPts val="0"/>
              </a:spcBef>
              <a:spcAft>
                <a:spcPts val="0"/>
              </a:spcAft>
              <a:buSzPts val="3600"/>
              <a:buChar char="■"/>
              <a:defRPr sz="5120"/>
            </a:lvl6pPr>
            <a:lvl7pPr lvl="6" algn="ctr">
              <a:spcBef>
                <a:spcPts val="0"/>
              </a:spcBef>
              <a:spcAft>
                <a:spcPts val="0"/>
              </a:spcAft>
              <a:buSzPts val="3600"/>
              <a:buChar char="●"/>
              <a:defRPr sz="5120"/>
            </a:lvl7pPr>
            <a:lvl8pPr lvl="7" algn="ctr">
              <a:spcBef>
                <a:spcPts val="0"/>
              </a:spcBef>
              <a:spcAft>
                <a:spcPts val="0"/>
              </a:spcAft>
              <a:buSzPts val="3600"/>
              <a:buChar char="○"/>
              <a:defRPr sz="5120"/>
            </a:lvl8pPr>
            <a:lvl9pPr lvl="8" algn="ctr">
              <a:spcBef>
                <a:spcPts val="0"/>
              </a:spcBef>
              <a:spcAft>
                <a:spcPts val="0"/>
              </a:spcAft>
              <a:buSzPts val="3600"/>
              <a:buChar char="■"/>
              <a:defRPr sz="5120"/>
            </a:lvl9pPr>
          </a:lstStyle>
          <a:p>
            <a:endParaRPr/>
          </a:p>
        </p:txBody>
      </p:sp>
    </p:spTree>
    <p:extLst>
      <p:ext uri="{BB962C8B-B14F-4D97-AF65-F5344CB8AC3E}">
        <p14:creationId xmlns:p14="http://schemas.microsoft.com/office/powerpoint/2010/main" val="3106481927"/>
      </p:ext>
    </p:extLst>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matchingName="Title and body">
  <p:cSld name="Title and body">
    <p:spTree>
      <p:nvGrpSpPr>
        <p:cNvPr id="1" name="Shape 374"/>
        <p:cNvGrpSpPr/>
        <p:nvPr/>
      </p:nvGrpSpPr>
      <p:grpSpPr>
        <a:xfrm>
          <a:off x="0" y="0"/>
          <a:ext cx="0" cy="0"/>
          <a:chOff x="0" y="0"/>
          <a:chExt cx="0" cy="0"/>
        </a:xfrm>
      </p:grpSpPr>
      <p:sp>
        <p:nvSpPr>
          <p:cNvPr id="375" name="Google Shape;375;p39"/>
          <p:cNvSpPr txBox="1">
            <a:spLocks noGrp="1"/>
          </p:cNvSpPr>
          <p:nvPr>
            <p:ph type="title"/>
          </p:nvPr>
        </p:nvSpPr>
        <p:spPr>
          <a:xfrm>
            <a:off x="443307" y="843899"/>
            <a:ext cx="12118187" cy="615523"/>
          </a:xfrm>
          <a:prstGeom prst="rect">
            <a:avLst/>
          </a:prstGeom>
        </p:spPr>
        <p:txBody>
          <a:bodyPr spcFirstLastPara="1" wrap="square" lIns="91425" tIns="91425" rIns="91425" bIns="91425" anchor="t" anchorCtr="0">
            <a:spAutoFit/>
          </a:bodyPr>
          <a:lstStyle>
            <a:lvl1pPr lvl="0">
              <a:spcBef>
                <a:spcPts val="0"/>
              </a:spcBef>
              <a:spcAft>
                <a:spcPts val="0"/>
              </a:spcAft>
              <a:buSzPts val="1400"/>
              <a:buChar char="●"/>
              <a:defRPr/>
            </a:lvl1pPr>
            <a:lvl2pPr lvl="1">
              <a:spcBef>
                <a:spcPts val="0"/>
              </a:spcBef>
              <a:spcAft>
                <a:spcPts val="0"/>
              </a:spcAft>
              <a:buSzPts val="1400"/>
              <a:buChar char="○"/>
              <a:defRPr/>
            </a:lvl2pPr>
            <a:lvl3pPr lvl="2">
              <a:spcBef>
                <a:spcPts val="0"/>
              </a:spcBef>
              <a:spcAft>
                <a:spcPts val="0"/>
              </a:spcAft>
              <a:buSzPts val="1400"/>
              <a:buChar char="■"/>
              <a:defRPr/>
            </a:lvl3pPr>
            <a:lvl4pPr lvl="3">
              <a:spcBef>
                <a:spcPts val="0"/>
              </a:spcBef>
              <a:spcAft>
                <a:spcPts val="0"/>
              </a:spcAft>
              <a:buSzPts val="1400"/>
              <a:buChar char="●"/>
              <a:defRPr/>
            </a:lvl4pPr>
            <a:lvl5pPr lvl="4">
              <a:spcBef>
                <a:spcPts val="0"/>
              </a:spcBef>
              <a:spcAft>
                <a:spcPts val="0"/>
              </a:spcAft>
              <a:buSzPts val="1400"/>
              <a:buChar char="○"/>
              <a:defRPr/>
            </a:lvl5pPr>
            <a:lvl6pPr lvl="5">
              <a:spcBef>
                <a:spcPts val="0"/>
              </a:spcBef>
              <a:spcAft>
                <a:spcPts val="0"/>
              </a:spcAft>
              <a:buSzPts val="1400"/>
              <a:buChar char="■"/>
              <a:defRPr/>
            </a:lvl6pPr>
            <a:lvl7pPr lvl="6">
              <a:spcBef>
                <a:spcPts val="0"/>
              </a:spcBef>
              <a:spcAft>
                <a:spcPts val="0"/>
              </a:spcAft>
              <a:buSzPts val="1400"/>
              <a:buChar char="●"/>
              <a:defRPr/>
            </a:lvl7pPr>
            <a:lvl8pPr lvl="7">
              <a:spcBef>
                <a:spcPts val="0"/>
              </a:spcBef>
              <a:spcAft>
                <a:spcPts val="0"/>
              </a:spcAft>
              <a:buSzPts val="1400"/>
              <a:buChar char="○"/>
              <a:defRPr/>
            </a:lvl8pPr>
            <a:lvl9pPr lvl="8">
              <a:spcBef>
                <a:spcPts val="0"/>
              </a:spcBef>
              <a:spcAft>
                <a:spcPts val="0"/>
              </a:spcAft>
              <a:buSzPts val="1400"/>
              <a:buChar char="■"/>
              <a:defRPr/>
            </a:lvl9pPr>
          </a:lstStyle>
          <a:p>
            <a:endParaRPr/>
          </a:p>
        </p:txBody>
      </p:sp>
      <p:sp>
        <p:nvSpPr>
          <p:cNvPr id="376" name="Google Shape;376;p39"/>
          <p:cNvSpPr txBox="1">
            <a:spLocks noGrp="1"/>
          </p:cNvSpPr>
          <p:nvPr>
            <p:ph type="body" idx="1"/>
          </p:nvPr>
        </p:nvSpPr>
        <p:spPr>
          <a:xfrm>
            <a:off x="443307" y="2185434"/>
            <a:ext cx="12118187" cy="6478507"/>
          </a:xfrm>
          <a:prstGeom prst="rect">
            <a:avLst/>
          </a:prstGeom>
        </p:spPr>
        <p:txBody>
          <a:bodyPr spcFirstLastPara="1" wrap="square" lIns="91425" tIns="91425" rIns="91425" bIns="91425" anchor="t" anchorCtr="0">
            <a:noAutofit/>
          </a:bodyPr>
          <a:lstStyle>
            <a:lvl1pPr marL="650230" lvl="0" indent="-433487">
              <a:spcBef>
                <a:spcPts val="0"/>
              </a:spcBef>
              <a:spcAft>
                <a:spcPts val="0"/>
              </a:spcAft>
              <a:buSzPts val="1200"/>
              <a:buChar char="●"/>
              <a:defRPr/>
            </a:lvl1pPr>
            <a:lvl2pPr marL="1300460" lvl="1" indent="-433487">
              <a:spcBef>
                <a:spcPts val="0"/>
              </a:spcBef>
              <a:spcAft>
                <a:spcPts val="0"/>
              </a:spcAft>
              <a:buSzPts val="1200"/>
              <a:buChar char="○"/>
              <a:defRPr/>
            </a:lvl2pPr>
            <a:lvl3pPr marL="1950690" lvl="2" indent="-433487">
              <a:spcBef>
                <a:spcPts val="0"/>
              </a:spcBef>
              <a:spcAft>
                <a:spcPts val="0"/>
              </a:spcAft>
              <a:buSzPts val="1200"/>
              <a:buChar char="■"/>
              <a:defRPr/>
            </a:lvl3pPr>
            <a:lvl4pPr marL="2600919" lvl="3" indent="-433487">
              <a:spcBef>
                <a:spcPts val="0"/>
              </a:spcBef>
              <a:spcAft>
                <a:spcPts val="0"/>
              </a:spcAft>
              <a:buSzPts val="1200"/>
              <a:buChar char="●"/>
              <a:defRPr/>
            </a:lvl4pPr>
            <a:lvl5pPr marL="3251149" lvl="4" indent="-433487">
              <a:spcBef>
                <a:spcPts val="0"/>
              </a:spcBef>
              <a:spcAft>
                <a:spcPts val="0"/>
              </a:spcAft>
              <a:buSzPts val="1200"/>
              <a:buChar char="○"/>
              <a:defRPr/>
            </a:lvl5pPr>
            <a:lvl6pPr marL="3901379" lvl="5" indent="-433487">
              <a:spcBef>
                <a:spcPts val="0"/>
              </a:spcBef>
              <a:spcAft>
                <a:spcPts val="0"/>
              </a:spcAft>
              <a:buSzPts val="1200"/>
              <a:buChar char="■"/>
              <a:defRPr/>
            </a:lvl6pPr>
            <a:lvl7pPr marL="4551609" lvl="6" indent="-433487">
              <a:spcBef>
                <a:spcPts val="0"/>
              </a:spcBef>
              <a:spcAft>
                <a:spcPts val="0"/>
              </a:spcAft>
              <a:buSzPts val="1200"/>
              <a:buChar char="●"/>
              <a:defRPr/>
            </a:lvl7pPr>
            <a:lvl8pPr marL="5201839" lvl="7" indent="-433487">
              <a:spcBef>
                <a:spcPts val="0"/>
              </a:spcBef>
              <a:spcAft>
                <a:spcPts val="0"/>
              </a:spcAft>
              <a:buSzPts val="1200"/>
              <a:buChar char="○"/>
              <a:defRPr/>
            </a:lvl8pPr>
            <a:lvl9pPr marL="5852069" lvl="8" indent="-433487">
              <a:spcBef>
                <a:spcPts val="0"/>
              </a:spcBef>
              <a:spcAft>
                <a:spcPts val="0"/>
              </a:spcAft>
              <a:buSzPts val="1200"/>
              <a:buChar char="■"/>
              <a:defRPr/>
            </a:lvl9pPr>
          </a:lstStyle>
          <a:p>
            <a:endParaRPr/>
          </a:p>
        </p:txBody>
      </p:sp>
    </p:spTree>
    <p:extLst>
      <p:ext uri="{BB962C8B-B14F-4D97-AF65-F5344CB8AC3E}">
        <p14:creationId xmlns:p14="http://schemas.microsoft.com/office/powerpoint/2010/main" val="3707100890"/>
      </p:ext>
    </p:extLst>
  </p:cSld>
  <p:clrMapOvr>
    <a:masterClrMapping/>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matchingName="Title and two columns">
  <p:cSld name="Title and two columns">
    <p:spTree>
      <p:nvGrpSpPr>
        <p:cNvPr id="1" name="Shape 377"/>
        <p:cNvGrpSpPr/>
        <p:nvPr/>
      </p:nvGrpSpPr>
      <p:grpSpPr>
        <a:xfrm>
          <a:off x="0" y="0"/>
          <a:ext cx="0" cy="0"/>
          <a:chOff x="0" y="0"/>
          <a:chExt cx="0" cy="0"/>
        </a:xfrm>
      </p:grpSpPr>
      <p:sp>
        <p:nvSpPr>
          <p:cNvPr id="378" name="Google Shape;378;p40"/>
          <p:cNvSpPr txBox="1">
            <a:spLocks noGrp="1"/>
          </p:cNvSpPr>
          <p:nvPr>
            <p:ph type="title"/>
          </p:nvPr>
        </p:nvSpPr>
        <p:spPr>
          <a:xfrm>
            <a:off x="443307" y="843899"/>
            <a:ext cx="12118187" cy="615523"/>
          </a:xfrm>
          <a:prstGeom prst="rect">
            <a:avLst/>
          </a:prstGeom>
        </p:spPr>
        <p:txBody>
          <a:bodyPr spcFirstLastPara="1" wrap="square" lIns="91425" tIns="91425" rIns="91425" bIns="91425" anchor="t" anchorCtr="0">
            <a:spAutoFit/>
          </a:bodyPr>
          <a:lstStyle>
            <a:lvl1pPr lvl="0">
              <a:spcBef>
                <a:spcPts val="0"/>
              </a:spcBef>
              <a:spcAft>
                <a:spcPts val="0"/>
              </a:spcAft>
              <a:buSzPts val="1400"/>
              <a:buChar char="●"/>
              <a:defRPr/>
            </a:lvl1pPr>
            <a:lvl2pPr lvl="1">
              <a:spcBef>
                <a:spcPts val="0"/>
              </a:spcBef>
              <a:spcAft>
                <a:spcPts val="0"/>
              </a:spcAft>
              <a:buSzPts val="1400"/>
              <a:buChar char="○"/>
              <a:defRPr/>
            </a:lvl2pPr>
            <a:lvl3pPr lvl="2">
              <a:spcBef>
                <a:spcPts val="0"/>
              </a:spcBef>
              <a:spcAft>
                <a:spcPts val="0"/>
              </a:spcAft>
              <a:buSzPts val="1400"/>
              <a:buChar char="■"/>
              <a:defRPr/>
            </a:lvl3pPr>
            <a:lvl4pPr lvl="3">
              <a:spcBef>
                <a:spcPts val="0"/>
              </a:spcBef>
              <a:spcAft>
                <a:spcPts val="0"/>
              </a:spcAft>
              <a:buSzPts val="1400"/>
              <a:buChar char="●"/>
              <a:defRPr/>
            </a:lvl4pPr>
            <a:lvl5pPr lvl="4">
              <a:spcBef>
                <a:spcPts val="0"/>
              </a:spcBef>
              <a:spcAft>
                <a:spcPts val="0"/>
              </a:spcAft>
              <a:buSzPts val="1400"/>
              <a:buChar char="○"/>
              <a:defRPr/>
            </a:lvl5pPr>
            <a:lvl6pPr lvl="5">
              <a:spcBef>
                <a:spcPts val="0"/>
              </a:spcBef>
              <a:spcAft>
                <a:spcPts val="0"/>
              </a:spcAft>
              <a:buSzPts val="1400"/>
              <a:buChar char="■"/>
              <a:defRPr/>
            </a:lvl6pPr>
            <a:lvl7pPr lvl="6">
              <a:spcBef>
                <a:spcPts val="0"/>
              </a:spcBef>
              <a:spcAft>
                <a:spcPts val="0"/>
              </a:spcAft>
              <a:buSzPts val="1400"/>
              <a:buChar char="●"/>
              <a:defRPr/>
            </a:lvl7pPr>
            <a:lvl8pPr lvl="7">
              <a:spcBef>
                <a:spcPts val="0"/>
              </a:spcBef>
              <a:spcAft>
                <a:spcPts val="0"/>
              </a:spcAft>
              <a:buSzPts val="1400"/>
              <a:buChar char="○"/>
              <a:defRPr/>
            </a:lvl8pPr>
            <a:lvl9pPr lvl="8">
              <a:spcBef>
                <a:spcPts val="0"/>
              </a:spcBef>
              <a:spcAft>
                <a:spcPts val="0"/>
              </a:spcAft>
              <a:buSzPts val="1400"/>
              <a:buChar char="■"/>
              <a:defRPr/>
            </a:lvl9pPr>
          </a:lstStyle>
          <a:p>
            <a:endParaRPr/>
          </a:p>
        </p:txBody>
      </p:sp>
      <p:sp>
        <p:nvSpPr>
          <p:cNvPr id="379" name="Google Shape;379;p40"/>
          <p:cNvSpPr txBox="1">
            <a:spLocks noGrp="1"/>
          </p:cNvSpPr>
          <p:nvPr>
            <p:ph type="body" idx="1"/>
          </p:nvPr>
        </p:nvSpPr>
        <p:spPr>
          <a:xfrm>
            <a:off x="443307" y="2185434"/>
            <a:ext cx="5688747" cy="6478507"/>
          </a:xfrm>
          <a:prstGeom prst="rect">
            <a:avLst/>
          </a:prstGeom>
        </p:spPr>
        <p:txBody>
          <a:bodyPr spcFirstLastPara="1" wrap="square" lIns="91425" tIns="91425" rIns="91425" bIns="91425" anchor="t" anchorCtr="0">
            <a:noAutofit/>
          </a:bodyPr>
          <a:lstStyle>
            <a:lvl1pPr marL="650230" lvl="0" indent="-451549">
              <a:spcBef>
                <a:spcPts val="0"/>
              </a:spcBef>
              <a:spcAft>
                <a:spcPts val="0"/>
              </a:spcAft>
              <a:buSzPts val="1400"/>
              <a:buChar char="●"/>
              <a:defRPr sz="1991"/>
            </a:lvl1pPr>
            <a:lvl2pPr marL="1300460" lvl="1" indent="-433487">
              <a:spcBef>
                <a:spcPts val="0"/>
              </a:spcBef>
              <a:spcAft>
                <a:spcPts val="0"/>
              </a:spcAft>
              <a:buSzPts val="1200"/>
              <a:buChar char="○"/>
              <a:defRPr/>
            </a:lvl2pPr>
            <a:lvl3pPr marL="1950690" lvl="2" indent="-433487">
              <a:spcBef>
                <a:spcPts val="0"/>
              </a:spcBef>
              <a:spcAft>
                <a:spcPts val="0"/>
              </a:spcAft>
              <a:buSzPts val="1200"/>
              <a:buChar char="■"/>
              <a:defRPr/>
            </a:lvl3pPr>
            <a:lvl4pPr marL="2600919" lvl="3" indent="-433487">
              <a:spcBef>
                <a:spcPts val="0"/>
              </a:spcBef>
              <a:spcAft>
                <a:spcPts val="0"/>
              </a:spcAft>
              <a:buSzPts val="1200"/>
              <a:buChar char="●"/>
              <a:defRPr/>
            </a:lvl4pPr>
            <a:lvl5pPr marL="3251149" lvl="4" indent="-433487">
              <a:spcBef>
                <a:spcPts val="0"/>
              </a:spcBef>
              <a:spcAft>
                <a:spcPts val="0"/>
              </a:spcAft>
              <a:buSzPts val="1200"/>
              <a:buChar char="○"/>
              <a:defRPr/>
            </a:lvl5pPr>
            <a:lvl6pPr marL="3901379" lvl="5" indent="-433487">
              <a:spcBef>
                <a:spcPts val="0"/>
              </a:spcBef>
              <a:spcAft>
                <a:spcPts val="0"/>
              </a:spcAft>
              <a:buSzPts val="1200"/>
              <a:buChar char="■"/>
              <a:defRPr/>
            </a:lvl6pPr>
            <a:lvl7pPr marL="4551609" lvl="6" indent="-433487">
              <a:spcBef>
                <a:spcPts val="0"/>
              </a:spcBef>
              <a:spcAft>
                <a:spcPts val="0"/>
              </a:spcAft>
              <a:buSzPts val="1200"/>
              <a:buChar char="●"/>
              <a:defRPr/>
            </a:lvl7pPr>
            <a:lvl8pPr marL="5201839" lvl="7" indent="-433487">
              <a:spcBef>
                <a:spcPts val="0"/>
              </a:spcBef>
              <a:spcAft>
                <a:spcPts val="0"/>
              </a:spcAft>
              <a:buSzPts val="1200"/>
              <a:buChar char="○"/>
              <a:defRPr/>
            </a:lvl8pPr>
            <a:lvl9pPr marL="5852069" lvl="8" indent="-433487">
              <a:spcBef>
                <a:spcPts val="0"/>
              </a:spcBef>
              <a:spcAft>
                <a:spcPts val="0"/>
              </a:spcAft>
              <a:buSzPts val="1200"/>
              <a:buChar char="■"/>
              <a:defRPr/>
            </a:lvl9pPr>
          </a:lstStyle>
          <a:p>
            <a:endParaRPr/>
          </a:p>
        </p:txBody>
      </p:sp>
      <p:sp>
        <p:nvSpPr>
          <p:cNvPr id="380" name="Google Shape;380;p40"/>
          <p:cNvSpPr txBox="1">
            <a:spLocks noGrp="1"/>
          </p:cNvSpPr>
          <p:nvPr>
            <p:ph type="body" idx="2"/>
          </p:nvPr>
        </p:nvSpPr>
        <p:spPr>
          <a:xfrm>
            <a:off x="6872747" y="2185434"/>
            <a:ext cx="5688747" cy="536976"/>
          </a:xfrm>
          <a:prstGeom prst="rect">
            <a:avLst/>
          </a:prstGeom>
        </p:spPr>
        <p:txBody>
          <a:bodyPr spcFirstLastPara="1" wrap="square" lIns="91425" tIns="91425" rIns="91425" bIns="91425" anchor="t" anchorCtr="0">
            <a:spAutoFit/>
          </a:bodyPr>
          <a:lstStyle>
            <a:lvl1pPr marL="650230" lvl="0" indent="-451549">
              <a:spcBef>
                <a:spcPts val="0"/>
              </a:spcBef>
              <a:spcAft>
                <a:spcPts val="0"/>
              </a:spcAft>
              <a:buSzPts val="1400"/>
              <a:buChar char="●"/>
              <a:defRPr sz="1991"/>
            </a:lvl1pPr>
            <a:lvl2pPr marL="1300460" lvl="1" indent="-433487">
              <a:spcBef>
                <a:spcPts val="1138"/>
              </a:spcBef>
              <a:spcAft>
                <a:spcPts val="0"/>
              </a:spcAft>
              <a:buSzPts val="1200"/>
              <a:buChar char="○"/>
              <a:defRPr/>
            </a:lvl2pPr>
            <a:lvl3pPr marL="1950690" lvl="2" indent="-433487">
              <a:spcBef>
                <a:spcPts val="1138"/>
              </a:spcBef>
              <a:spcAft>
                <a:spcPts val="0"/>
              </a:spcAft>
              <a:buSzPts val="1200"/>
              <a:buChar char="■"/>
              <a:defRPr/>
            </a:lvl3pPr>
            <a:lvl4pPr marL="2600919" lvl="3" indent="-433487">
              <a:spcBef>
                <a:spcPts val="1138"/>
              </a:spcBef>
              <a:spcAft>
                <a:spcPts val="0"/>
              </a:spcAft>
              <a:buSzPts val="1200"/>
              <a:buChar char="●"/>
              <a:defRPr/>
            </a:lvl4pPr>
            <a:lvl5pPr marL="3251149" lvl="4" indent="-433487">
              <a:spcBef>
                <a:spcPts val="1138"/>
              </a:spcBef>
              <a:spcAft>
                <a:spcPts val="0"/>
              </a:spcAft>
              <a:buSzPts val="1200"/>
              <a:buChar char="○"/>
              <a:defRPr/>
            </a:lvl5pPr>
            <a:lvl6pPr marL="3901379" lvl="5" indent="-433487">
              <a:spcBef>
                <a:spcPts val="1138"/>
              </a:spcBef>
              <a:spcAft>
                <a:spcPts val="0"/>
              </a:spcAft>
              <a:buSzPts val="1200"/>
              <a:buChar char="■"/>
              <a:defRPr/>
            </a:lvl6pPr>
            <a:lvl7pPr marL="4551609" lvl="6" indent="-433487">
              <a:spcBef>
                <a:spcPts val="1138"/>
              </a:spcBef>
              <a:spcAft>
                <a:spcPts val="0"/>
              </a:spcAft>
              <a:buSzPts val="1200"/>
              <a:buChar char="●"/>
              <a:defRPr/>
            </a:lvl7pPr>
            <a:lvl8pPr marL="5201839" lvl="7" indent="-433487">
              <a:spcBef>
                <a:spcPts val="1138"/>
              </a:spcBef>
              <a:spcAft>
                <a:spcPts val="0"/>
              </a:spcAft>
              <a:buSzPts val="1200"/>
              <a:buChar char="○"/>
              <a:defRPr/>
            </a:lvl8pPr>
            <a:lvl9pPr marL="5852069" lvl="8" indent="-433487">
              <a:spcBef>
                <a:spcPts val="1138"/>
              </a:spcBef>
              <a:spcAft>
                <a:spcPts val="1138"/>
              </a:spcAft>
              <a:buSzPts val="1200"/>
              <a:buChar char="■"/>
              <a:defRPr/>
            </a:lvl9pPr>
          </a:lstStyle>
          <a:p>
            <a:endParaRPr/>
          </a:p>
        </p:txBody>
      </p:sp>
    </p:spTree>
    <p:extLst>
      <p:ext uri="{BB962C8B-B14F-4D97-AF65-F5344CB8AC3E}">
        <p14:creationId xmlns:p14="http://schemas.microsoft.com/office/powerpoint/2010/main" val="2119749253"/>
      </p:ext>
    </p:extLst>
  </p:cSld>
  <p:clrMapOvr>
    <a:masterClrMapping/>
  </p:clrMapOvr>
</p:sldLayout>
</file>

<file path=ppt/slideLayouts/slideLayout135.xml><?xml version="1.0" encoding="utf-8"?>
<p:sldLayout xmlns:a="http://schemas.openxmlformats.org/drawingml/2006/main" xmlns:r="http://schemas.openxmlformats.org/officeDocument/2006/relationships" xmlns:p="http://schemas.openxmlformats.org/presentationml/2006/main" matchingName="Title only">
  <p:cSld name="Title only">
    <p:spTree>
      <p:nvGrpSpPr>
        <p:cNvPr id="1" name="Shape 381"/>
        <p:cNvGrpSpPr/>
        <p:nvPr/>
      </p:nvGrpSpPr>
      <p:grpSpPr>
        <a:xfrm>
          <a:off x="0" y="0"/>
          <a:ext cx="0" cy="0"/>
          <a:chOff x="0" y="0"/>
          <a:chExt cx="0" cy="0"/>
        </a:xfrm>
      </p:grpSpPr>
      <p:sp>
        <p:nvSpPr>
          <p:cNvPr id="382" name="Google Shape;382;p41"/>
          <p:cNvSpPr txBox="1">
            <a:spLocks noGrp="1"/>
          </p:cNvSpPr>
          <p:nvPr>
            <p:ph type="title"/>
          </p:nvPr>
        </p:nvSpPr>
        <p:spPr>
          <a:xfrm>
            <a:off x="443307" y="843899"/>
            <a:ext cx="12118187" cy="615523"/>
          </a:xfrm>
          <a:prstGeom prst="rect">
            <a:avLst/>
          </a:prstGeom>
        </p:spPr>
        <p:txBody>
          <a:bodyPr spcFirstLastPara="1" wrap="square" lIns="91425" tIns="91425" rIns="91425" bIns="91425" anchor="t" anchorCtr="0">
            <a:spAutoFit/>
          </a:bodyPr>
          <a:lstStyle>
            <a:lvl1pPr lvl="0">
              <a:spcBef>
                <a:spcPts val="0"/>
              </a:spcBef>
              <a:spcAft>
                <a:spcPts val="0"/>
              </a:spcAft>
              <a:buSzPts val="1400"/>
              <a:buChar char="●"/>
              <a:defRPr/>
            </a:lvl1pPr>
            <a:lvl2pPr lvl="1">
              <a:spcBef>
                <a:spcPts val="0"/>
              </a:spcBef>
              <a:spcAft>
                <a:spcPts val="0"/>
              </a:spcAft>
              <a:buSzPts val="1400"/>
              <a:buChar char="○"/>
              <a:defRPr/>
            </a:lvl2pPr>
            <a:lvl3pPr lvl="2">
              <a:spcBef>
                <a:spcPts val="0"/>
              </a:spcBef>
              <a:spcAft>
                <a:spcPts val="0"/>
              </a:spcAft>
              <a:buSzPts val="1400"/>
              <a:buChar char="■"/>
              <a:defRPr/>
            </a:lvl3pPr>
            <a:lvl4pPr lvl="3">
              <a:spcBef>
                <a:spcPts val="0"/>
              </a:spcBef>
              <a:spcAft>
                <a:spcPts val="0"/>
              </a:spcAft>
              <a:buSzPts val="1400"/>
              <a:buChar char="●"/>
              <a:defRPr/>
            </a:lvl4pPr>
            <a:lvl5pPr lvl="4">
              <a:spcBef>
                <a:spcPts val="0"/>
              </a:spcBef>
              <a:spcAft>
                <a:spcPts val="0"/>
              </a:spcAft>
              <a:buSzPts val="1400"/>
              <a:buChar char="○"/>
              <a:defRPr/>
            </a:lvl5pPr>
            <a:lvl6pPr lvl="5">
              <a:spcBef>
                <a:spcPts val="0"/>
              </a:spcBef>
              <a:spcAft>
                <a:spcPts val="0"/>
              </a:spcAft>
              <a:buSzPts val="1400"/>
              <a:buChar char="■"/>
              <a:defRPr/>
            </a:lvl6pPr>
            <a:lvl7pPr lvl="6">
              <a:spcBef>
                <a:spcPts val="0"/>
              </a:spcBef>
              <a:spcAft>
                <a:spcPts val="0"/>
              </a:spcAft>
              <a:buSzPts val="1400"/>
              <a:buChar char="●"/>
              <a:defRPr/>
            </a:lvl7pPr>
            <a:lvl8pPr lvl="7">
              <a:spcBef>
                <a:spcPts val="0"/>
              </a:spcBef>
              <a:spcAft>
                <a:spcPts val="0"/>
              </a:spcAft>
              <a:buSzPts val="1400"/>
              <a:buChar char="○"/>
              <a:defRPr/>
            </a:lvl8pPr>
            <a:lvl9pPr lvl="8">
              <a:spcBef>
                <a:spcPts val="0"/>
              </a:spcBef>
              <a:spcAft>
                <a:spcPts val="0"/>
              </a:spcAft>
              <a:buSzPts val="1400"/>
              <a:buChar char="■"/>
              <a:defRPr/>
            </a:lvl9pPr>
          </a:lstStyle>
          <a:p>
            <a:endParaRPr/>
          </a:p>
        </p:txBody>
      </p:sp>
    </p:spTree>
    <p:extLst>
      <p:ext uri="{BB962C8B-B14F-4D97-AF65-F5344CB8AC3E}">
        <p14:creationId xmlns:p14="http://schemas.microsoft.com/office/powerpoint/2010/main" val="1050428119"/>
      </p:ext>
    </p:extLst>
  </p:cSld>
  <p:clrMapOvr>
    <a:masterClrMapping/>
  </p:clrMapOvr>
</p:sldLayout>
</file>

<file path=ppt/slideLayouts/slideLayout136.xml><?xml version="1.0" encoding="utf-8"?>
<p:sldLayout xmlns:a="http://schemas.openxmlformats.org/drawingml/2006/main" xmlns:r="http://schemas.openxmlformats.org/officeDocument/2006/relationships" xmlns:p="http://schemas.openxmlformats.org/presentationml/2006/main" matchingName="One column text">
  <p:cSld name="One column text">
    <p:spTree>
      <p:nvGrpSpPr>
        <p:cNvPr id="1" name="Shape 383"/>
        <p:cNvGrpSpPr/>
        <p:nvPr/>
      </p:nvGrpSpPr>
      <p:grpSpPr>
        <a:xfrm>
          <a:off x="0" y="0"/>
          <a:ext cx="0" cy="0"/>
          <a:chOff x="0" y="0"/>
          <a:chExt cx="0" cy="0"/>
        </a:xfrm>
      </p:grpSpPr>
      <p:sp>
        <p:nvSpPr>
          <p:cNvPr id="384" name="Google Shape;384;p42"/>
          <p:cNvSpPr txBox="1">
            <a:spLocks noGrp="1"/>
          </p:cNvSpPr>
          <p:nvPr>
            <p:ph type="title"/>
          </p:nvPr>
        </p:nvSpPr>
        <p:spPr>
          <a:xfrm>
            <a:off x="443307" y="1776769"/>
            <a:ext cx="3993600" cy="709844"/>
          </a:xfrm>
          <a:prstGeom prst="rect">
            <a:avLst/>
          </a:prstGeom>
        </p:spPr>
        <p:txBody>
          <a:bodyPr spcFirstLastPara="1" wrap="square" lIns="91425" tIns="91425" rIns="91425" bIns="91425" anchor="b" anchorCtr="0">
            <a:spAutoFit/>
          </a:bodyPr>
          <a:lstStyle>
            <a:lvl1pPr lvl="0">
              <a:spcBef>
                <a:spcPts val="0"/>
              </a:spcBef>
              <a:spcAft>
                <a:spcPts val="0"/>
              </a:spcAft>
              <a:buSzPts val="2400"/>
              <a:buChar char="●"/>
              <a:defRPr sz="3413"/>
            </a:lvl1pPr>
            <a:lvl2pPr lvl="1">
              <a:spcBef>
                <a:spcPts val="0"/>
              </a:spcBef>
              <a:spcAft>
                <a:spcPts val="0"/>
              </a:spcAft>
              <a:buSzPts val="2400"/>
              <a:buChar char="○"/>
              <a:defRPr sz="3413"/>
            </a:lvl2pPr>
            <a:lvl3pPr lvl="2">
              <a:spcBef>
                <a:spcPts val="0"/>
              </a:spcBef>
              <a:spcAft>
                <a:spcPts val="0"/>
              </a:spcAft>
              <a:buSzPts val="2400"/>
              <a:buChar char="■"/>
              <a:defRPr sz="3413"/>
            </a:lvl3pPr>
            <a:lvl4pPr lvl="3">
              <a:spcBef>
                <a:spcPts val="0"/>
              </a:spcBef>
              <a:spcAft>
                <a:spcPts val="0"/>
              </a:spcAft>
              <a:buSzPts val="2400"/>
              <a:buChar char="●"/>
              <a:defRPr sz="3413"/>
            </a:lvl4pPr>
            <a:lvl5pPr lvl="4">
              <a:spcBef>
                <a:spcPts val="0"/>
              </a:spcBef>
              <a:spcAft>
                <a:spcPts val="0"/>
              </a:spcAft>
              <a:buSzPts val="2400"/>
              <a:buChar char="○"/>
              <a:defRPr sz="3413"/>
            </a:lvl5pPr>
            <a:lvl6pPr lvl="5">
              <a:spcBef>
                <a:spcPts val="0"/>
              </a:spcBef>
              <a:spcAft>
                <a:spcPts val="0"/>
              </a:spcAft>
              <a:buSzPts val="2400"/>
              <a:buChar char="■"/>
              <a:defRPr sz="3413"/>
            </a:lvl6pPr>
            <a:lvl7pPr lvl="6">
              <a:spcBef>
                <a:spcPts val="0"/>
              </a:spcBef>
              <a:spcAft>
                <a:spcPts val="0"/>
              </a:spcAft>
              <a:buSzPts val="2400"/>
              <a:buChar char="●"/>
              <a:defRPr sz="3413"/>
            </a:lvl7pPr>
            <a:lvl8pPr lvl="7">
              <a:spcBef>
                <a:spcPts val="0"/>
              </a:spcBef>
              <a:spcAft>
                <a:spcPts val="0"/>
              </a:spcAft>
              <a:buSzPts val="2400"/>
              <a:buChar char="○"/>
              <a:defRPr sz="3413"/>
            </a:lvl8pPr>
            <a:lvl9pPr lvl="8">
              <a:spcBef>
                <a:spcPts val="0"/>
              </a:spcBef>
              <a:spcAft>
                <a:spcPts val="0"/>
              </a:spcAft>
              <a:buSzPts val="2400"/>
              <a:buChar char="■"/>
              <a:defRPr sz="3413"/>
            </a:lvl9pPr>
          </a:lstStyle>
          <a:p>
            <a:endParaRPr/>
          </a:p>
        </p:txBody>
      </p:sp>
      <p:sp>
        <p:nvSpPr>
          <p:cNvPr id="385" name="Google Shape;385;p42"/>
          <p:cNvSpPr txBox="1">
            <a:spLocks noGrp="1"/>
          </p:cNvSpPr>
          <p:nvPr>
            <p:ph type="body" idx="1"/>
          </p:nvPr>
        </p:nvSpPr>
        <p:spPr>
          <a:xfrm>
            <a:off x="443307" y="2635094"/>
            <a:ext cx="3993600" cy="6029084"/>
          </a:xfrm>
          <a:prstGeom prst="rect">
            <a:avLst/>
          </a:prstGeom>
        </p:spPr>
        <p:txBody>
          <a:bodyPr spcFirstLastPara="1" wrap="square" lIns="91425" tIns="91425" rIns="91425" bIns="91425" anchor="t" anchorCtr="0">
            <a:noAutofit/>
          </a:bodyPr>
          <a:lstStyle>
            <a:lvl1pPr marL="650230" lvl="0" indent="-433487">
              <a:spcBef>
                <a:spcPts val="0"/>
              </a:spcBef>
              <a:spcAft>
                <a:spcPts val="0"/>
              </a:spcAft>
              <a:buSzPts val="1200"/>
              <a:buChar char="●"/>
              <a:defRPr/>
            </a:lvl1pPr>
            <a:lvl2pPr marL="1300460" lvl="1" indent="-433487">
              <a:spcBef>
                <a:spcPts val="0"/>
              </a:spcBef>
              <a:spcAft>
                <a:spcPts val="0"/>
              </a:spcAft>
              <a:buSzPts val="1200"/>
              <a:buChar char="○"/>
              <a:defRPr/>
            </a:lvl2pPr>
            <a:lvl3pPr marL="1950690" lvl="2" indent="-433487">
              <a:spcBef>
                <a:spcPts val="0"/>
              </a:spcBef>
              <a:spcAft>
                <a:spcPts val="0"/>
              </a:spcAft>
              <a:buSzPts val="1200"/>
              <a:buChar char="■"/>
              <a:defRPr/>
            </a:lvl3pPr>
            <a:lvl4pPr marL="2600919" lvl="3" indent="-433487">
              <a:spcBef>
                <a:spcPts val="0"/>
              </a:spcBef>
              <a:spcAft>
                <a:spcPts val="0"/>
              </a:spcAft>
              <a:buSzPts val="1200"/>
              <a:buChar char="●"/>
              <a:defRPr/>
            </a:lvl4pPr>
            <a:lvl5pPr marL="3251149" lvl="4" indent="-433487">
              <a:spcBef>
                <a:spcPts val="0"/>
              </a:spcBef>
              <a:spcAft>
                <a:spcPts val="0"/>
              </a:spcAft>
              <a:buSzPts val="1200"/>
              <a:buChar char="○"/>
              <a:defRPr/>
            </a:lvl5pPr>
            <a:lvl6pPr marL="3901379" lvl="5" indent="-433487">
              <a:spcBef>
                <a:spcPts val="0"/>
              </a:spcBef>
              <a:spcAft>
                <a:spcPts val="0"/>
              </a:spcAft>
              <a:buSzPts val="1200"/>
              <a:buChar char="■"/>
              <a:defRPr/>
            </a:lvl6pPr>
            <a:lvl7pPr marL="4551609" lvl="6" indent="-433487">
              <a:spcBef>
                <a:spcPts val="0"/>
              </a:spcBef>
              <a:spcAft>
                <a:spcPts val="0"/>
              </a:spcAft>
              <a:buSzPts val="1200"/>
              <a:buChar char="●"/>
              <a:defRPr/>
            </a:lvl7pPr>
            <a:lvl8pPr marL="5201839" lvl="7" indent="-433487">
              <a:spcBef>
                <a:spcPts val="0"/>
              </a:spcBef>
              <a:spcAft>
                <a:spcPts val="0"/>
              </a:spcAft>
              <a:buSzPts val="1200"/>
              <a:buChar char="○"/>
              <a:defRPr/>
            </a:lvl8pPr>
            <a:lvl9pPr marL="5852069" lvl="8" indent="-433487">
              <a:spcBef>
                <a:spcPts val="0"/>
              </a:spcBef>
              <a:spcAft>
                <a:spcPts val="0"/>
              </a:spcAft>
              <a:buSzPts val="1200"/>
              <a:buChar char="■"/>
              <a:defRPr/>
            </a:lvl9pPr>
          </a:lstStyle>
          <a:p>
            <a:endParaRPr/>
          </a:p>
        </p:txBody>
      </p:sp>
    </p:spTree>
    <p:extLst>
      <p:ext uri="{BB962C8B-B14F-4D97-AF65-F5344CB8AC3E}">
        <p14:creationId xmlns:p14="http://schemas.microsoft.com/office/powerpoint/2010/main" val="1585086502"/>
      </p:ext>
    </p:extLst>
  </p:cSld>
  <p:clrMapOvr>
    <a:masterClrMapping/>
  </p:clrMapOvr>
</p:sldLayout>
</file>

<file path=ppt/slideLayouts/slideLayout137.xml><?xml version="1.0" encoding="utf-8"?>
<p:sldLayout xmlns:a="http://schemas.openxmlformats.org/drawingml/2006/main" xmlns:r="http://schemas.openxmlformats.org/officeDocument/2006/relationships" xmlns:p="http://schemas.openxmlformats.org/presentationml/2006/main" matchingName="Section title and description">
  <p:cSld name="Section title and description">
    <p:spTree>
      <p:nvGrpSpPr>
        <p:cNvPr id="1" name="Shape 386"/>
        <p:cNvGrpSpPr/>
        <p:nvPr/>
      </p:nvGrpSpPr>
      <p:grpSpPr>
        <a:xfrm>
          <a:off x="0" y="0"/>
          <a:ext cx="0" cy="0"/>
          <a:chOff x="0" y="0"/>
          <a:chExt cx="0" cy="0"/>
        </a:xfrm>
      </p:grpSpPr>
      <p:sp>
        <p:nvSpPr>
          <p:cNvPr id="387" name="Google Shape;387;p43"/>
          <p:cNvSpPr txBox="1">
            <a:spLocks noGrp="1"/>
          </p:cNvSpPr>
          <p:nvPr>
            <p:ph type="title"/>
          </p:nvPr>
        </p:nvSpPr>
        <p:spPr>
          <a:xfrm>
            <a:off x="377600" y="4045547"/>
            <a:ext cx="5753173" cy="1103798"/>
          </a:xfrm>
          <a:prstGeom prst="rect">
            <a:avLst/>
          </a:prstGeom>
        </p:spPr>
        <p:txBody>
          <a:bodyPr spcFirstLastPara="1" wrap="square" lIns="91425" tIns="91425" rIns="91425" bIns="91425" anchor="b" anchorCtr="0">
            <a:spAutoFit/>
          </a:bodyPr>
          <a:lstStyle>
            <a:lvl1pPr lvl="0" algn="ctr">
              <a:spcBef>
                <a:spcPts val="0"/>
              </a:spcBef>
              <a:spcAft>
                <a:spcPts val="0"/>
              </a:spcAft>
              <a:buSzPts val="4200"/>
              <a:buChar char="●"/>
              <a:defRPr sz="5973"/>
            </a:lvl1pPr>
            <a:lvl2pPr lvl="1" algn="ctr">
              <a:spcBef>
                <a:spcPts val="0"/>
              </a:spcBef>
              <a:spcAft>
                <a:spcPts val="0"/>
              </a:spcAft>
              <a:buSzPts val="4200"/>
              <a:buChar char="○"/>
              <a:defRPr sz="5973"/>
            </a:lvl2pPr>
            <a:lvl3pPr lvl="2" algn="ctr">
              <a:spcBef>
                <a:spcPts val="0"/>
              </a:spcBef>
              <a:spcAft>
                <a:spcPts val="0"/>
              </a:spcAft>
              <a:buSzPts val="4200"/>
              <a:buChar char="■"/>
              <a:defRPr sz="5973"/>
            </a:lvl3pPr>
            <a:lvl4pPr lvl="3" algn="ctr">
              <a:spcBef>
                <a:spcPts val="0"/>
              </a:spcBef>
              <a:spcAft>
                <a:spcPts val="0"/>
              </a:spcAft>
              <a:buSzPts val="4200"/>
              <a:buChar char="●"/>
              <a:defRPr sz="5973"/>
            </a:lvl4pPr>
            <a:lvl5pPr lvl="4" algn="ctr">
              <a:spcBef>
                <a:spcPts val="0"/>
              </a:spcBef>
              <a:spcAft>
                <a:spcPts val="0"/>
              </a:spcAft>
              <a:buSzPts val="4200"/>
              <a:buChar char="○"/>
              <a:defRPr sz="5973"/>
            </a:lvl5pPr>
            <a:lvl6pPr lvl="5" algn="ctr">
              <a:spcBef>
                <a:spcPts val="0"/>
              </a:spcBef>
              <a:spcAft>
                <a:spcPts val="0"/>
              </a:spcAft>
              <a:buSzPts val="4200"/>
              <a:buChar char="■"/>
              <a:defRPr sz="5973"/>
            </a:lvl6pPr>
            <a:lvl7pPr lvl="6" algn="ctr">
              <a:spcBef>
                <a:spcPts val="0"/>
              </a:spcBef>
              <a:spcAft>
                <a:spcPts val="0"/>
              </a:spcAft>
              <a:buSzPts val="4200"/>
              <a:buChar char="●"/>
              <a:defRPr sz="5973"/>
            </a:lvl7pPr>
            <a:lvl8pPr lvl="7" algn="ctr">
              <a:spcBef>
                <a:spcPts val="0"/>
              </a:spcBef>
              <a:spcAft>
                <a:spcPts val="0"/>
              </a:spcAft>
              <a:buSzPts val="4200"/>
              <a:buChar char="○"/>
              <a:defRPr sz="5973"/>
            </a:lvl8pPr>
            <a:lvl9pPr lvl="8" algn="ctr">
              <a:spcBef>
                <a:spcPts val="0"/>
              </a:spcBef>
              <a:spcAft>
                <a:spcPts val="0"/>
              </a:spcAft>
              <a:buSzPts val="4200"/>
              <a:buChar char="■"/>
              <a:defRPr sz="5973"/>
            </a:lvl9pPr>
          </a:lstStyle>
          <a:p>
            <a:endParaRPr/>
          </a:p>
        </p:txBody>
      </p:sp>
      <p:sp>
        <p:nvSpPr>
          <p:cNvPr id="388" name="Google Shape;388;p43"/>
          <p:cNvSpPr txBox="1">
            <a:spLocks noGrp="1"/>
          </p:cNvSpPr>
          <p:nvPr>
            <p:ph type="subTitle" idx="1"/>
          </p:nvPr>
        </p:nvSpPr>
        <p:spPr>
          <a:xfrm>
            <a:off x="377600" y="5315461"/>
            <a:ext cx="5753173" cy="2342116"/>
          </a:xfrm>
          <a:prstGeom prst="rect">
            <a:avLst/>
          </a:prstGeom>
        </p:spPr>
        <p:txBody>
          <a:bodyPr spcFirstLastPara="1" wrap="square" lIns="91425" tIns="91425" rIns="91425" bIns="91425" anchor="t" anchorCtr="0">
            <a:noAutofit/>
          </a:bodyPr>
          <a:lstStyle>
            <a:lvl1pPr lvl="0" algn="ctr">
              <a:spcBef>
                <a:spcPts val="0"/>
              </a:spcBef>
              <a:spcAft>
                <a:spcPts val="0"/>
              </a:spcAft>
              <a:buSzPts val="2100"/>
              <a:buNone/>
              <a:defRPr sz="2987"/>
            </a:lvl1pPr>
            <a:lvl2pPr lvl="1" algn="ctr">
              <a:spcBef>
                <a:spcPts val="0"/>
              </a:spcBef>
              <a:spcAft>
                <a:spcPts val="0"/>
              </a:spcAft>
              <a:buSzPts val="2100"/>
              <a:buNone/>
              <a:defRPr sz="2987"/>
            </a:lvl2pPr>
            <a:lvl3pPr lvl="2" algn="ctr">
              <a:spcBef>
                <a:spcPts val="0"/>
              </a:spcBef>
              <a:spcAft>
                <a:spcPts val="0"/>
              </a:spcAft>
              <a:buSzPts val="2100"/>
              <a:buNone/>
              <a:defRPr sz="2987"/>
            </a:lvl3pPr>
            <a:lvl4pPr lvl="3" algn="ctr">
              <a:spcBef>
                <a:spcPts val="0"/>
              </a:spcBef>
              <a:spcAft>
                <a:spcPts val="0"/>
              </a:spcAft>
              <a:buSzPts val="2100"/>
              <a:buNone/>
              <a:defRPr sz="2987"/>
            </a:lvl4pPr>
            <a:lvl5pPr lvl="4" algn="ctr">
              <a:spcBef>
                <a:spcPts val="0"/>
              </a:spcBef>
              <a:spcAft>
                <a:spcPts val="0"/>
              </a:spcAft>
              <a:buSzPts val="2100"/>
              <a:buNone/>
              <a:defRPr sz="2987"/>
            </a:lvl5pPr>
            <a:lvl6pPr lvl="5" algn="ctr">
              <a:spcBef>
                <a:spcPts val="0"/>
              </a:spcBef>
              <a:spcAft>
                <a:spcPts val="0"/>
              </a:spcAft>
              <a:buSzPts val="2100"/>
              <a:buNone/>
              <a:defRPr sz="2987"/>
            </a:lvl6pPr>
            <a:lvl7pPr lvl="6" algn="ctr">
              <a:spcBef>
                <a:spcPts val="0"/>
              </a:spcBef>
              <a:spcAft>
                <a:spcPts val="0"/>
              </a:spcAft>
              <a:buSzPts val="2100"/>
              <a:buNone/>
              <a:defRPr sz="2987"/>
            </a:lvl7pPr>
            <a:lvl8pPr lvl="7" algn="ctr">
              <a:spcBef>
                <a:spcPts val="0"/>
              </a:spcBef>
              <a:spcAft>
                <a:spcPts val="0"/>
              </a:spcAft>
              <a:buSzPts val="2100"/>
              <a:buNone/>
              <a:defRPr sz="2987"/>
            </a:lvl8pPr>
            <a:lvl9pPr lvl="8" algn="ctr">
              <a:spcBef>
                <a:spcPts val="0"/>
              </a:spcBef>
              <a:spcAft>
                <a:spcPts val="0"/>
              </a:spcAft>
              <a:buSzPts val="2100"/>
              <a:buNone/>
              <a:defRPr sz="2987"/>
            </a:lvl9pPr>
          </a:lstStyle>
          <a:p>
            <a:endParaRPr/>
          </a:p>
        </p:txBody>
      </p:sp>
      <p:sp>
        <p:nvSpPr>
          <p:cNvPr id="389" name="Google Shape;389;p43"/>
          <p:cNvSpPr txBox="1">
            <a:spLocks noGrp="1"/>
          </p:cNvSpPr>
          <p:nvPr>
            <p:ph type="body" idx="2"/>
          </p:nvPr>
        </p:nvSpPr>
        <p:spPr>
          <a:xfrm>
            <a:off x="7025067" y="1373061"/>
            <a:ext cx="5457067" cy="7007004"/>
          </a:xfrm>
          <a:prstGeom prst="rect">
            <a:avLst/>
          </a:prstGeom>
        </p:spPr>
        <p:txBody>
          <a:bodyPr spcFirstLastPara="1" wrap="square" lIns="91425" tIns="91425" rIns="91425" bIns="91425" anchor="ctr" anchorCtr="0">
            <a:noAutofit/>
          </a:bodyPr>
          <a:lstStyle>
            <a:lvl1pPr marL="650230" lvl="0" indent="-433487">
              <a:spcBef>
                <a:spcPts val="0"/>
              </a:spcBef>
              <a:spcAft>
                <a:spcPts val="0"/>
              </a:spcAft>
              <a:buSzPts val="1200"/>
              <a:buChar char="●"/>
              <a:defRPr/>
            </a:lvl1pPr>
            <a:lvl2pPr marL="1300460" lvl="1" indent="-433487">
              <a:spcBef>
                <a:spcPts val="0"/>
              </a:spcBef>
              <a:spcAft>
                <a:spcPts val="0"/>
              </a:spcAft>
              <a:buSzPts val="1200"/>
              <a:buChar char="○"/>
              <a:defRPr/>
            </a:lvl2pPr>
            <a:lvl3pPr marL="1950690" lvl="2" indent="-433487">
              <a:spcBef>
                <a:spcPts val="0"/>
              </a:spcBef>
              <a:spcAft>
                <a:spcPts val="0"/>
              </a:spcAft>
              <a:buSzPts val="1200"/>
              <a:buChar char="■"/>
              <a:defRPr/>
            </a:lvl3pPr>
            <a:lvl4pPr marL="2600919" lvl="3" indent="-433487">
              <a:spcBef>
                <a:spcPts val="0"/>
              </a:spcBef>
              <a:spcAft>
                <a:spcPts val="0"/>
              </a:spcAft>
              <a:buSzPts val="1200"/>
              <a:buChar char="●"/>
              <a:defRPr/>
            </a:lvl4pPr>
            <a:lvl5pPr marL="3251149" lvl="4" indent="-433487">
              <a:spcBef>
                <a:spcPts val="0"/>
              </a:spcBef>
              <a:spcAft>
                <a:spcPts val="0"/>
              </a:spcAft>
              <a:buSzPts val="1200"/>
              <a:buChar char="○"/>
              <a:defRPr/>
            </a:lvl5pPr>
            <a:lvl6pPr marL="3901379" lvl="5" indent="-433487">
              <a:spcBef>
                <a:spcPts val="0"/>
              </a:spcBef>
              <a:spcAft>
                <a:spcPts val="0"/>
              </a:spcAft>
              <a:buSzPts val="1200"/>
              <a:buChar char="■"/>
              <a:defRPr/>
            </a:lvl6pPr>
            <a:lvl7pPr marL="4551609" lvl="6" indent="-433487">
              <a:spcBef>
                <a:spcPts val="0"/>
              </a:spcBef>
              <a:spcAft>
                <a:spcPts val="0"/>
              </a:spcAft>
              <a:buSzPts val="1200"/>
              <a:buChar char="●"/>
              <a:defRPr/>
            </a:lvl7pPr>
            <a:lvl8pPr marL="5201839" lvl="7" indent="-433487">
              <a:spcBef>
                <a:spcPts val="0"/>
              </a:spcBef>
              <a:spcAft>
                <a:spcPts val="0"/>
              </a:spcAft>
              <a:buSzPts val="1200"/>
              <a:buChar char="○"/>
              <a:defRPr/>
            </a:lvl8pPr>
            <a:lvl9pPr marL="5852069" lvl="8" indent="-433487">
              <a:spcBef>
                <a:spcPts val="0"/>
              </a:spcBef>
              <a:spcAft>
                <a:spcPts val="0"/>
              </a:spcAft>
              <a:buSzPts val="1200"/>
              <a:buChar char="■"/>
              <a:defRPr/>
            </a:lvl9pPr>
          </a:lstStyle>
          <a:p>
            <a:endParaRPr/>
          </a:p>
        </p:txBody>
      </p:sp>
    </p:spTree>
    <p:extLst>
      <p:ext uri="{BB962C8B-B14F-4D97-AF65-F5344CB8AC3E}">
        <p14:creationId xmlns:p14="http://schemas.microsoft.com/office/powerpoint/2010/main" val="1665056969"/>
      </p:ext>
    </p:extLst>
  </p:cSld>
  <p:clrMapOvr>
    <a:masterClrMapping/>
  </p:clrMapOvr>
</p:sldLayout>
</file>

<file path=ppt/slideLayouts/slideLayout138.xml><?xml version="1.0" encoding="utf-8"?>
<p:sldLayout xmlns:a="http://schemas.openxmlformats.org/drawingml/2006/main" xmlns:r="http://schemas.openxmlformats.org/officeDocument/2006/relationships" xmlns:p="http://schemas.openxmlformats.org/presentationml/2006/main" matchingName="Caption">
  <p:cSld name="Caption">
    <p:spTree>
      <p:nvGrpSpPr>
        <p:cNvPr id="1" name="Shape 390"/>
        <p:cNvGrpSpPr/>
        <p:nvPr/>
      </p:nvGrpSpPr>
      <p:grpSpPr>
        <a:xfrm>
          <a:off x="0" y="0"/>
          <a:ext cx="0" cy="0"/>
          <a:chOff x="0" y="0"/>
          <a:chExt cx="0" cy="0"/>
        </a:xfrm>
      </p:grpSpPr>
      <p:sp>
        <p:nvSpPr>
          <p:cNvPr id="391" name="Google Shape;391;p44"/>
          <p:cNvSpPr txBox="1">
            <a:spLocks noGrp="1"/>
          </p:cNvSpPr>
          <p:nvPr>
            <p:ph type="body" idx="1"/>
          </p:nvPr>
        </p:nvSpPr>
        <p:spPr>
          <a:xfrm>
            <a:off x="443307" y="8022424"/>
            <a:ext cx="8531627" cy="1147449"/>
          </a:xfrm>
          <a:prstGeom prst="rect">
            <a:avLst/>
          </a:prstGeom>
        </p:spPr>
        <p:txBody>
          <a:bodyPr spcFirstLastPara="1" wrap="square" lIns="91425" tIns="91425" rIns="91425" bIns="91425" anchor="ctr" anchorCtr="0">
            <a:noAutofit/>
          </a:bodyPr>
          <a:lstStyle>
            <a:lvl1pPr marL="650230" lvl="0" indent="-325115">
              <a:spcBef>
                <a:spcPts val="0"/>
              </a:spcBef>
              <a:spcAft>
                <a:spcPts val="0"/>
              </a:spcAft>
              <a:buSzPts val="1200"/>
              <a:buNone/>
              <a:defRPr/>
            </a:lvl1pPr>
          </a:lstStyle>
          <a:p>
            <a:endParaRPr/>
          </a:p>
        </p:txBody>
      </p:sp>
    </p:spTree>
    <p:extLst>
      <p:ext uri="{BB962C8B-B14F-4D97-AF65-F5344CB8AC3E}">
        <p14:creationId xmlns:p14="http://schemas.microsoft.com/office/powerpoint/2010/main" val="2387079612"/>
      </p:ext>
    </p:extLst>
  </p:cSld>
  <p:clrMapOvr>
    <a:masterClrMapping/>
  </p:clrMapOvr>
</p:sldLayout>
</file>

<file path=ppt/slideLayouts/slideLayout139.xml><?xml version="1.0" encoding="utf-8"?>
<p:sldLayout xmlns:a="http://schemas.openxmlformats.org/drawingml/2006/main" xmlns:r="http://schemas.openxmlformats.org/officeDocument/2006/relationships" xmlns:p="http://schemas.openxmlformats.org/presentationml/2006/main" matchingName="Big number">
  <p:cSld name="Big number">
    <p:spTree>
      <p:nvGrpSpPr>
        <p:cNvPr id="1" name="Shape 392"/>
        <p:cNvGrpSpPr/>
        <p:nvPr/>
      </p:nvGrpSpPr>
      <p:grpSpPr>
        <a:xfrm>
          <a:off x="0" y="0"/>
          <a:ext cx="0" cy="0"/>
          <a:chOff x="0" y="0"/>
          <a:chExt cx="0" cy="0"/>
        </a:xfrm>
      </p:grpSpPr>
      <p:sp>
        <p:nvSpPr>
          <p:cNvPr id="393" name="Google Shape;393;p45"/>
          <p:cNvSpPr txBox="1">
            <a:spLocks noGrp="1"/>
          </p:cNvSpPr>
          <p:nvPr>
            <p:ph type="title" hasCustomPrompt="1"/>
          </p:nvPr>
        </p:nvSpPr>
        <p:spPr>
          <a:xfrm>
            <a:off x="443307" y="3010052"/>
            <a:ext cx="12118187" cy="2810867"/>
          </a:xfrm>
          <a:prstGeom prst="rect">
            <a:avLst/>
          </a:prstGeom>
        </p:spPr>
        <p:txBody>
          <a:bodyPr spcFirstLastPara="1" wrap="square" lIns="91425" tIns="91425" rIns="91425" bIns="91425" anchor="b" anchorCtr="0">
            <a:spAutoFit/>
          </a:bodyPr>
          <a:lstStyle>
            <a:lvl1pPr lvl="0" algn="ctr">
              <a:spcBef>
                <a:spcPts val="0"/>
              </a:spcBef>
              <a:spcAft>
                <a:spcPts val="0"/>
              </a:spcAft>
              <a:buSzPts val="12000"/>
              <a:buChar char="●"/>
              <a:defRPr sz="17066"/>
            </a:lvl1pPr>
            <a:lvl2pPr lvl="1" algn="ctr">
              <a:spcBef>
                <a:spcPts val="0"/>
              </a:spcBef>
              <a:spcAft>
                <a:spcPts val="0"/>
              </a:spcAft>
              <a:buSzPts val="12000"/>
              <a:buChar char="○"/>
              <a:defRPr sz="17066"/>
            </a:lvl2pPr>
            <a:lvl3pPr lvl="2" algn="ctr">
              <a:spcBef>
                <a:spcPts val="0"/>
              </a:spcBef>
              <a:spcAft>
                <a:spcPts val="0"/>
              </a:spcAft>
              <a:buSzPts val="12000"/>
              <a:buChar char="■"/>
              <a:defRPr sz="17066"/>
            </a:lvl3pPr>
            <a:lvl4pPr lvl="3" algn="ctr">
              <a:spcBef>
                <a:spcPts val="0"/>
              </a:spcBef>
              <a:spcAft>
                <a:spcPts val="0"/>
              </a:spcAft>
              <a:buSzPts val="12000"/>
              <a:buChar char="●"/>
              <a:defRPr sz="17066"/>
            </a:lvl4pPr>
            <a:lvl5pPr lvl="4" algn="ctr">
              <a:spcBef>
                <a:spcPts val="0"/>
              </a:spcBef>
              <a:spcAft>
                <a:spcPts val="0"/>
              </a:spcAft>
              <a:buSzPts val="12000"/>
              <a:buChar char="○"/>
              <a:defRPr sz="17066"/>
            </a:lvl5pPr>
            <a:lvl6pPr lvl="5" algn="ctr">
              <a:spcBef>
                <a:spcPts val="0"/>
              </a:spcBef>
              <a:spcAft>
                <a:spcPts val="0"/>
              </a:spcAft>
              <a:buSzPts val="12000"/>
              <a:buChar char="■"/>
              <a:defRPr sz="17066"/>
            </a:lvl6pPr>
            <a:lvl7pPr lvl="6" algn="ctr">
              <a:spcBef>
                <a:spcPts val="0"/>
              </a:spcBef>
              <a:spcAft>
                <a:spcPts val="0"/>
              </a:spcAft>
              <a:buSzPts val="12000"/>
              <a:buChar char="●"/>
              <a:defRPr sz="17066"/>
            </a:lvl7pPr>
            <a:lvl8pPr lvl="7" algn="ctr">
              <a:spcBef>
                <a:spcPts val="0"/>
              </a:spcBef>
              <a:spcAft>
                <a:spcPts val="0"/>
              </a:spcAft>
              <a:buSzPts val="12000"/>
              <a:buChar char="○"/>
              <a:defRPr sz="17066"/>
            </a:lvl8pPr>
            <a:lvl9pPr lvl="8" algn="ctr">
              <a:spcBef>
                <a:spcPts val="0"/>
              </a:spcBef>
              <a:spcAft>
                <a:spcPts val="0"/>
              </a:spcAft>
              <a:buSzPts val="12000"/>
              <a:buChar char="■"/>
              <a:defRPr sz="17066"/>
            </a:lvl9pPr>
          </a:lstStyle>
          <a:p>
            <a:r>
              <a:t>xx%</a:t>
            </a:r>
          </a:p>
        </p:txBody>
      </p:sp>
      <p:sp>
        <p:nvSpPr>
          <p:cNvPr id="394" name="Google Shape;394;p45"/>
          <p:cNvSpPr txBox="1">
            <a:spLocks noGrp="1"/>
          </p:cNvSpPr>
          <p:nvPr>
            <p:ph type="body" idx="1"/>
          </p:nvPr>
        </p:nvSpPr>
        <p:spPr>
          <a:xfrm>
            <a:off x="443307" y="5977553"/>
            <a:ext cx="12118187" cy="2466702"/>
          </a:xfrm>
          <a:prstGeom prst="rect">
            <a:avLst/>
          </a:prstGeom>
        </p:spPr>
        <p:txBody>
          <a:bodyPr spcFirstLastPara="1" wrap="square" lIns="91425" tIns="91425" rIns="91425" bIns="91425" anchor="t" anchorCtr="0">
            <a:noAutofit/>
          </a:bodyPr>
          <a:lstStyle>
            <a:lvl1pPr marL="650230" lvl="0" indent="-433487" algn="ctr">
              <a:spcBef>
                <a:spcPts val="0"/>
              </a:spcBef>
              <a:spcAft>
                <a:spcPts val="0"/>
              </a:spcAft>
              <a:buSzPts val="1200"/>
              <a:buChar char="●"/>
              <a:defRPr/>
            </a:lvl1pPr>
            <a:lvl2pPr marL="1300460" lvl="1" indent="-433487" algn="ctr">
              <a:spcBef>
                <a:spcPts val="0"/>
              </a:spcBef>
              <a:spcAft>
                <a:spcPts val="0"/>
              </a:spcAft>
              <a:buSzPts val="1200"/>
              <a:buChar char="○"/>
              <a:defRPr/>
            </a:lvl2pPr>
            <a:lvl3pPr marL="1950690" lvl="2" indent="-433487" algn="ctr">
              <a:spcBef>
                <a:spcPts val="0"/>
              </a:spcBef>
              <a:spcAft>
                <a:spcPts val="0"/>
              </a:spcAft>
              <a:buSzPts val="1200"/>
              <a:buChar char="■"/>
              <a:defRPr/>
            </a:lvl3pPr>
            <a:lvl4pPr marL="2600919" lvl="3" indent="-433487" algn="ctr">
              <a:spcBef>
                <a:spcPts val="0"/>
              </a:spcBef>
              <a:spcAft>
                <a:spcPts val="0"/>
              </a:spcAft>
              <a:buSzPts val="1200"/>
              <a:buChar char="●"/>
              <a:defRPr/>
            </a:lvl4pPr>
            <a:lvl5pPr marL="3251149" lvl="4" indent="-433487" algn="ctr">
              <a:spcBef>
                <a:spcPts val="0"/>
              </a:spcBef>
              <a:spcAft>
                <a:spcPts val="0"/>
              </a:spcAft>
              <a:buSzPts val="1200"/>
              <a:buChar char="○"/>
              <a:defRPr/>
            </a:lvl5pPr>
            <a:lvl6pPr marL="3901379" lvl="5" indent="-433487" algn="ctr">
              <a:spcBef>
                <a:spcPts val="0"/>
              </a:spcBef>
              <a:spcAft>
                <a:spcPts val="0"/>
              </a:spcAft>
              <a:buSzPts val="1200"/>
              <a:buChar char="■"/>
              <a:defRPr/>
            </a:lvl6pPr>
            <a:lvl7pPr marL="4551609" lvl="6" indent="-433487" algn="ctr">
              <a:spcBef>
                <a:spcPts val="0"/>
              </a:spcBef>
              <a:spcAft>
                <a:spcPts val="0"/>
              </a:spcAft>
              <a:buSzPts val="1200"/>
              <a:buChar char="●"/>
              <a:defRPr/>
            </a:lvl7pPr>
            <a:lvl8pPr marL="5201839" lvl="7" indent="-433487" algn="ctr">
              <a:spcBef>
                <a:spcPts val="0"/>
              </a:spcBef>
              <a:spcAft>
                <a:spcPts val="0"/>
              </a:spcAft>
              <a:buSzPts val="1200"/>
              <a:buChar char="○"/>
              <a:defRPr/>
            </a:lvl8pPr>
            <a:lvl9pPr marL="5852069" lvl="8" indent="-433487" algn="ctr">
              <a:spcBef>
                <a:spcPts val="0"/>
              </a:spcBef>
              <a:spcAft>
                <a:spcPts val="0"/>
              </a:spcAft>
              <a:buSzPts val="1200"/>
              <a:buChar char="■"/>
              <a:defRPr/>
            </a:lvl9pPr>
          </a:lstStyle>
          <a:p>
            <a:endParaRPr/>
          </a:p>
        </p:txBody>
      </p:sp>
    </p:spTree>
    <p:extLst>
      <p:ext uri="{BB962C8B-B14F-4D97-AF65-F5344CB8AC3E}">
        <p14:creationId xmlns:p14="http://schemas.microsoft.com/office/powerpoint/2010/main" val="358484444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974714" y="865332"/>
            <a:ext cx="11044014" cy="5026623"/>
          </a:xfrm>
        </p:spPr>
        <p:txBody>
          <a:bodyPr anchor="ctr"/>
          <a:lstStyle>
            <a:lvl1pPr>
              <a:defRPr sz="3413"/>
            </a:lvl1pPr>
          </a:lstStyle>
          <a:p>
            <a:r>
              <a:rPr lang="en-US"/>
              <a:t>Click to edit Master title style</a:t>
            </a:r>
          </a:p>
        </p:txBody>
      </p:sp>
      <p:sp>
        <p:nvSpPr>
          <p:cNvPr id="4" name="Text Placeholder 3"/>
          <p:cNvSpPr>
            <a:spLocks noGrp="1"/>
          </p:cNvSpPr>
          <p:nvPr>
            <p:ph type="body" sz="half" idx="2"/>
          </p:nvPr>
        </p:nvSpPr>
        <p:spPr>
          <a:xfrm>
            <a:off x="974714" y="6108701"/>
            <a:ext cx="11044014" cy="2135930"/>
          </a:xfrm>
        </p:spPr>
        <p:txBody>
          <a:bodyPr anchor="ctr"/>
          <a:lstStyle>
            <a:lvl1pPr marL="0" indent="0" algn="ctr">
              <a:buNone/>
              <a:defRPr sz="1707"/>
            </a:lvl1pPr>
            <a:lvl2pPr marL="487671" indent="0">
              <a:buNone/>
              <a:defRPr sz="1493"/>
            </a:lvl2pPr>
            <a:lvl3pPr marL="975340" indent="0">
              <a:buNone/>
              <a:defRPr sz="1280"/>
            </a:lvl3pPr>
            <a:lvl4pPr marL="1463011" indent="0">
              <a:buNone/>
              <a:defRPr sz="1067"/>
            </a:lvl4pPr>
            <a:lvl5pPr marL="1950681" indent="0">
              <a:buNone/>
              <a:defRPr sz="1067"/>
            </a:lvl5pPr>
            <a:lvl6pPr marL="2438351" indent="0">
              <a:buNone/>
              <a:defRPr sz="1067"/>
            </a:lvl6pPr>
            <a:lvl7pPr marL="2926022" indent="0">
              <a:buNone/>
              <a:defRPr sz="1067"/>
            </a:lvl7pPr>
            <a:lvl8pPr marL="3413692" indent="0">
              <a:buNone/>
              <a:defRPr sz="1067"/>
            </a:lvl8pPr>
            <a:lvl9pPr marL="3901362" indent="0">
              <a:buNone/>
              <a:defRPr sz="1067"/>
            </a:lvl9pPr>
          </a:lstStyle>
          <a:p>
            <a:pPr lvl="0"/>
            <a:r>
              <a:rPr lang="en-US"/>
              <a:t>Edit Master text styles</a:t>
            </a:r>
          </a:p>
        </p:txBody>
      </p:sp>
      <p:sp>
        <p:nvSpPr>
          <p:cNvPr id="5" name="Date Placeholder 4"/>
          <p:cNvSpPr>
            <a:spLocks noGrp="1"/>
          </p:cNvSpPr>
          <p:nvPr>
            <p:ph type="dt" sz="half" idx="10"/>
          </p:nvPr>
        </p:nvSpPr>
        <p:spPr/>
        <p:txBody>
          <a:bodyPr/>
          <a:lstStyle/>
          <a:p>
            <a:fld id="{48A87A34-81AB-432B-8DAE-1953F412C126}" type="datetimeFigureOut">
              <a:rPr lang="en-US" smtClean="0"/>
              <a:pPr/>
              <a:t>8/18/2026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D22F896-40B5-4ADD-8801-0D06FADFA095}" type="slidenum">
              <a:rPr lang="en-US" smtClean="0"/>
              <a:pPr/>
              <a:t>‹#›</a:t>
            </a:fld>
            <a:endParaRPr lang="en-US"/>
          </a:p>
        </p:txBody>
      </p:sp>
    </p:spTree>
    <p:extLst>
      <p:ext uri="{BB962C8B-B14F-4D97-AF65-F5344CB8AC3E}">
        <p14:creationId xmlns:p14="http://schemas.microsoft.com/office/powerpoint/2010/main" val="2951850894"/>
      </p:ext>
    </p:extLst>
  </p:cSld>
  <p:clrMapOvr>
    <a:masterClrMapping/>
  </p:clrMapOvr>
</p:sldLayout>
</file>

<file path=ppt/slideLayouts/slideLayout140.xml><?xml version="1.0" encoding="utf-8"?>
<p:sldLayout xmlns:a="http://schemas.openxmlformats.org/drawingml/2006/main" xmlns:r="http://schemas.openxmlformats.org/officeDocument/2006/relationships" xmlns:p="http://schemas.openxmlformats.org/presentationml/2006/main" matchingName="Blank">
  <p:cSld name="Blank">
    <p:spTree>
      <p:nvGrpSpPr>
        <p:cNvPr id="1" name="Shape 395"/>
        <p:cNvGrpSpPr/>
        <p:nvPr/>
      </p:nvGrpSpPr>
      <p:grpSpPr>
        <a:xfrm>
          <a:off x="0" y="0"/>
          <a:ext cx="0" cy="0"/>
          <a:chOff x="0" y="0"/>
          <a:chExt cx="0" cy="0"/>
        </a:xfrm>
      </p:grpSpPr>
    </p:spTree>
    <p:extLst>
      <p:ext uri="{BB962C8B-B14F-4D97-AF65-F5344CB8AC3E}">
        <p14:creationId xmlns:p14="http://schemas.microsoft.com/office/powerpoint/2010/main" val="1974023856"/>
      </p:ext>
    </p:extLst>
  </p:cSld>
  <p:clrMapOvr>
    <a:masterClrMapping/>
  </p:clrMapOvr>
</p:sldLayout>
</file>

<file path=ppt/slideLayouts/slideLayout141.xml><?xml version="1.0" encoding="utf-8"?>
<p:sldLayout xmlns:a="http://schemas.openxmlformats.org/drawingml/2006/main" xmlns:r="http://schemas.openxmlformats.org/officeDocument/2006/relationships" xmlns:p="http://schemas.openxmlformats.org/presentationml/2006/main" matchingName="Agenda">
  <p:cSld name="Agenda">
    <p:spTree>
      <p:nvGrpSpPr>
        <p:cNvPr id="1" name="Shape 396"/>
        <p:cNvGrpSpPr/>
        <p:nvPr/>
      </p:nvGrpSpPr>
      <p:grpSpPr>
        <a:xfrm>
          <a:off x="0" y="0"/>
          <a:ext cx="0" cy="0"/>
          <a:chOff x="0" y="0"/>
          <a:chExt cx="0" cy="0"/>
        </a:xfrm>
      </p:grpSpPr>
      <p:sp>
        <p:nvSpPr>
          <p:cNvPr id="397" name="Google Shape;397;p47"/>
          <p:cNvSpPr txBox="1">
            <a:spLocks noGrp="1"/>
          </p:cNvSpPr>
          <p:nvPr>
            <p:ph type="title"/>
          </p:nvPr>
        </p:nvSpPr>
        <p:spPr>
          <a:xfrm>
            <a:off x="963307" y="4330732"/>
            <a:ext cx="4575573" cy="1103798"/>
          </a:xfrm>
          <a:prstGeom prst="rect">
            <a:avLst/>
          </a:prstGeom>
        </p:spPr>
        <p:txBody>
          <a:bodyPr spcFirstLastPara="1" wrap="square" lIns="91425" tIns="91425" rIns="91425" bIns="91425" anchor="ctr" anchorCtr="0">
            <a:spAutoFit/>
          </a:bodyPr>
          <a:lstStyle>
            <a:lvl1pPr lvl="0">
              <a:spcBef>
                <a:spcPts val="0"/>
              </a:spcBef>
              <a:spcAft>
                <a:spcPts val="0"/>
              </a:spcAft>
              <a:buSzPts val="4200"/>
              <a:buNone/>
              <a:defRPr sz="5973"/>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98" name="Google Shape;398;p47"/>
          <p:cNvSpPr txBox="1">
            <a:spLocks noGrp="1"/>
          </p:cNvSpPr>
          <p:nvPr>
            <p:ph type="subTitle" idx="1"/>
          </p:nvPr>
        </p:nvSpPr>
        <p:spPr>
          <a:xfrm>
            <a:off x="6267236" y="746667"/>
            <a:ext cx="6271573" cy="1029120"/>
          </a:xfrm>
          <a:prstGeom prst="rect">
            <a:avLst/>
          </a:prstGeom>
        </p:spPr>
        <p:txBody>
          <a:bodyPr spcFirstLastPara="1" wrap="square" lIns="91425" tIns="91425" rIns="91425" bIns="91425" anchor="t" anchorCtr="0">
            <a:noAutofit/>
          </a:bodyPr>
          <a:lstStyle>
            <a:lvl1pPr lvl="0">
              <a:spcBef>
                <a:spcPts val="0"/>
              </a:spcBef>
              <a:spcAft>
                <a:spcPts val="0"/>
              </a:spcAft>
              <a:buSzPts val="2000"/>
              <a:buNone/>
              <a:defRPr sz="2844"/>
            </a:lvl1pPr>
            <a:lvl2pPr lvl="1">
              <a:spcBef>
                <a:spcPts val="0"/>
              </a:spcBef>
              <a:spcAft>
                <a:spcPts val="0"/>
              </a:spcAft>
              <a:buSzPts val="2000"/>
              <a:buNone/>
              <a:defRPr sz="2844"/>
            </a:lvl2pPr>
            <a:lvl3pPr lvl="2">
              <a:spcBef>
                <a:spcPts val="0"/>
              </a:spcBef>
              <a:spcAft>
                <a:spcPts val="0"/>
              </a:spcAft>
              <a:buSzPts val="2000"/>
              <a:buNone/>
              <a:defRPr sz="2844"/>
            </a:lvl3pPr>
            <a:lvl4pPr lvl="3">
              <a:spcBef>
                <a:spcPts val="0"/>
              </a:spcBef>
              <a:spcAft>
                <a:spcPts val="0"/>
              </a:spcAft>
              <a:buSzPts val="2000"/>
              <a:buNone/>
              <a:defRPr sz="2844"/>
            </a:lvl4pPr>
            <a:lvl5pPr lvl="4">
              <a:spcBef>
                <a:spcPts val="0"/>
              </a:spcBef>
              <a:spcAft>
                <a:spcPts val="0"/>
              </a:spcAft>
              <a:buSzPts val="2000"/>
              <a:buNone/>
              <a:defRPr sz="2844"/>
            </a:lvl5pPr>
            <a:lvl6pPr lvl="5">
              <a:spcBef>
                <a:spcPts val="0"/>
              </a:spcBef>
              <a:spcAft>
                <a:spcPts val="0"/>
              </a:spcAft>
              <a:buSzPts val="2000"/>
              <a:buNone/>
              <a:defRPr sz="2844"/>
            </a:lvl6pPr>
            <a:lvl7pPr lvl="6">
              <a:spcBef>
                <a:spcPts val="0"/>
              </a:spcBef>
              <a:spcAft>
                <a:spcPts val="0"/>
              </a:spcAft>
              <a:buSzPts val="2000"/>
              <a:buNone/>
              <a:defRPr sz="2844"/>
            </a:lvl7pPr>
            <a:lvl8pPr lvl="7">
              <a:spcBef>
                <a:spcPts val="0"/>
              </a:spcBef>
              <a:spcAft>
                <a:spcPts val="0"/>
              </a:spcAft>
              <a:buSzPts val="2000"/>
              <a:buNone/>
              <a:defRPr sz="2844"/>
            </a:lvl8pPr>
            <a:lvl9pPr lvl="8">
              <a:spcBef>
                <a:spcPts val="0"/>
              </a:spcBef>
              <a:spcAft>
                <a:spcPts val="0"/>
              </a:spcAft>
              <a:buSzPts val="2000"/>
              <a:buNone/>
              <a:defRPr sz="2844"/>
            </a:lvl9pPr>
          </a:lstStyle>
          <a:p>
            <a:endParaRPr/>
          </a:p>
        </p:txBody>
      </p:sp>
      <p:sp>
        <p:nvSpPr>
          <p:cNvPr id="399" name="Google Shape;399;p47"/>
          <p:cNvSpPr txBox="1">
            <a:spLocks noGrp="1"/>
          </p:cNvSpPr>
          <p:nvPr>
            <p:ph type="subTitle" idx="2"/>
          </p:nvPr>
        </p:nvSpPr>
        <p:spPr>
          <a:xfrm>
            <a:off x="6267236" y="2183974"/>
            <a:ext cx="6271573" cy="1029120"/>
          </a:xfrm>
          <a:prstGeom prst="rect">
            <a:avLst/>
          </a:prstGeom>
        </p:spPr>
        <p:txBody>
          <a:bodyPr spcFirstLastPara="1" wrap="square" lIns="91425" tIns="91425" rIns="91425" bIns="91425" anchor="t" anchorCtr="0">
            <a:noAutofit/>
          </a:bodyPr>
          <a:lstStyle>
            <a:lvl1pPr lvl="0">
              <a:spcBef>
                <a:spcPts val="0"/>
              </a:spcBef>
              <a:spcAft>
                <a:spcPts val="0"/>
              </a:spcAft>
              <a:buSzPts val="2000"/>
              <a:buNone/>
              <a:defRPr sz="2844"/>
            </a:lvl1pPr>
            <a:lvl2pPr lvl="1">
              <a:spcBef>
                <a:spcPts val="0"/>
              </a:spcBef>
              <a:spcAft>
                <a:spcPts val="0"/>
              </a:spcAft>
              <a:buSzPts val="2000"/>
              <a:buNone/>
              <a:defRPr sz="2844"/>
            </a:lvl2pPr>
            <a:lvl3pPr lvl="2">
              <a:spcBef>
                <a:spcPts val="0"/>
              </a:spcBef>
              <a:spcAft>
                <a:spcPts val="0"/>
              </a:spcAft>
              <a:buSzPts val="2000"/>
              <a:buNone/>
              <a:defRPr sz="2844"/>
            </a:lvl3pPr>
            <a:lvl4pPr lvl="3">
              <a:spcBef>
                <a:spcPts val="0"/>
              </a:spcBef>
              <a:spcAft>
                <a:spcPts val="0"/>
              </a:spcAft>
              <a:buSzPts val="2000"/>
              <a:buNone/>
              <a:defRPr sz="2844"/>
            </a:lvl4pPr>
            <a:lvl5pPr lvl="4">
              <a:spcBef>
                <a:spcPts val="0"/>
              </a:spcBef>
              <a:spcAft>
                <a:spcPts val="0"/>
              </a:spcAft>
              <a:buSzPts val="2000"/>
              <a:buNone/>
              <a:defRPr sz="2844"/>
            </a:lvl5pPr>
            <a:lvl6pPr lvl="5">
              <a:spcBef>
                <a:spcPts val="0"/>
              </a:spcBef>
              <a:spcAft>
                <a:spcPts val="0"/>
              </a:spcAft>
              <a:buSzPts val="2000"/>
              <a:buNone/>
              <a:defRPr sz="2844"/>
            </a:lvl6pPr>
            <a:lvl7pPr lvl="6">
              <a:spcBef>
                <a:spcPts val="0"/>
              </a:spcBef>
              <a:spcAft>
                <a:spcPts val="0"/>
              </a:spcAft>
              <a:buSzPts val="2000"/>
              <a:buNone/>
              <a:defRPr sz="2844"/>
            </a:lvl7pPr>
            <a:lvl8pPr lvl="7">
              <a:spcBef>
                <a:spcPts val="0"/>
              </a:spcBef>
              <a:spcAft>
                <a:spcPts val="0"/>
              </a:spcAft>
              <a:buSzPts val="2000"/>
              <a:buNone/>
              <a:defRPr sz="2844"/>
            </a:lvl8pPr>
            <a:lvl9pPr lvl="8">
              <a:spcBef>
                <a:spcPts val="0"/>
              </a:spcBef>
              <a:spcAft>
                <a:spcPts val="0"/>
              </a:spcAft>
              <a:buSzPts val="2000"/>
              <a:buNone/>
              <a:defRPr sz="2844"/>
            </a:lvl9pPr>
          </a:lstStyle>
          <a:p>
            <a:endParaRPr/>
          </a:p>
        </p:txBody>
      </p:sp>
      <p:sp>
        <p:nvSpPr>
          <p:cNvPr id="400" name="Google Shape;400;p47"/>
          <p:cNvSpPr txBox="1">
            <a:spLocks noGrp="1"/>
          </p:cNvSpPr>
          <p:nvPr>
            <p:ph type="subTitle" idx="3"/>
          </p:nvPr>
        </p:nvSpPr>
        <p:spPr>
          <a:xfrm>
            <a:off x="6267236" y="6495896"/>
            <a:ext cx="6271573" cy="1029120"/>
          </a:xfrm>
          <a:prstGeom prst="rect">
            <a:avLst/>
          </a:prstGeom>
        </p:spPr>
        <p:txBody>
          <a:bodyPr spcFirstLastPara="1" wrap="square" lIns="91425" tIns="91425" rIns="91425" bIns="91425" anchor="t" anchorCtr="0">
            <a:noAutofit/>
          </a:bodyPr>
          <a:lstStyle>
            <a:lvl1pPr lvl="0">
              <a:spcBef>
                <a:spcPts val="0"/>
              </a:spcBef>
              <a:spcAft>
                <a:spcPts val="0"/>
              </a:spcAft>
              <a:buSzPts val="2000"/>
              <a:buNone/>
              <a:defRPr sz="2844"/>
            </a:lvl1pPr>
            <a:lvl2pPr lvl="1">
              <a:spcBef>
                <a:spcPts val="0"/>
              </a:spcBef>
              <a:spcAft>
                <a:spcPts val="0"/>
              </a:spcAft>
              <a:buSzPts val="2000"/>
              <a:buNone/>
              <a:defRPr sz="2844"/>
            </a:lvl2pPr>
            <a:lvl3pPr lvl="2">
              <a:spcBef>
                <a:spcPts val="0"/>
              </a:spcBef>
              <a:spcAft>
                <a:spcPts val="0"/>
              </a:spcAft>
              <a:buSzPts val="2000"/>
              <a:buNone/>
              <a:defRPr sz="2844"/>
            </a:lvl3pPr>
            <a:lvl4pPr lvl="3">
              <a:spcBef>
                <a:spcPts val="0"/>
              </a:spcBef>
              <a:spcAft>
                <a:spcPts val="0"/>
              </a:spcAft>
              <a:buSzPts val="2000"/>
              <a:buNone/>
              <a:defRPr sz="2844"/>
            </a:lvl4pPr>
            <a:lvl5pPr lvl="4">
              <a:spcBef>
                <a:spcPts val="0"/>
              </a:spcBef>
              <a:spcAft>
                <a:spcPts val="0"/>
              </a:spcAft>
              <a:buSzPts val="2000"/>
              <a:buNone/>
              <a:defRPr sz="2844"/>
            </a:lvl5pPr>
            <a:lvl6pPr lvl="5">
              <a:spcBef>
                <a:spcPts val="0"/>
              </a:spcBef>
              <a:spcAft>
                <a:spcPts val="0"/>
              </a:spcAft>
              <a:buSzPts val="2000"/>
              <a:buNone/>
              <a:defRPr sz="2844"/>
            </a:lvl6pPr>
            <a:lvl7pPr lvl="6">
              <a:spcBef>
                <a:spcPts val="0"/>
              </a:spcBef>
              <a:spcAft>
                <a:spcPts val="0"/>
              </a:spcAft>
              <a:buSzPts val="2000"/>
              <a:buNone/>
              <a:defRPr sz="2844"/>
            </a:lvl7pPr>
            <a:lvl8pPr lvl="7">
              <a:spcBef>
                <a:spcPts val="0"/>
              </a:spcBef>
              <a:spcAft>
                <a:spcPts val="0"/>
              </a:spcAft>
              <a:buSzPts val="2000"/>
              <a:buNone/>
              <a:defRPr sz="2844"/>
            </a:lvl8pPr>
            <a:lvl9pPr lvl="8">
              <a:spcBef>
                <a:spcPts val="0"/>
              </a:spcBef>
              <a:spcAft>
                <a:spcPts val="0"/>
              </a:spcAft>
              <a:buSzPts val="2000"/>
              <a:buNone/>
              <a:defRPr sz="2844"/>
            </a:lvl9pPr>
          </a:lstStyle>
          <a:p>
            <a:endParaRPr/>
          </a:p>
        </p:txBody>
      </p:sp>
      <p:sp>
        <p:nvSpPr>
          <p:cNvPr id="401" name="Google Shape;401;p47"/>
          <p:cNvSpPr txBox="1">
            <a:spLocks noGrp="1"/>
          </p:cNvSpPr>
          <p:nvPr>
            <p:ph type="subTitle" idx="4"/>
          </p:nvPr>
        </p:nvSpPr>
        <p:spPr>
          <a:xfrm>
            <a:off x="6267236" y="3621281"/>
            <a:ext cx="6271573" cy="1029120"/>
          </a:xfrm>
          <a:prstGeom prst="rect">
            <a:avLst/>
          </a:prstGeom>
        </p:spPr>
        <p:txBody>
          <a:bodyPr spcFirstLastPara="1" wrap="square" lIns="91425" tIns="91425" rIns="91425" bIns="91425" anchor="t" anchorCtr="0">
            <a:noAutofit/>
          </a:bodyPr>
          <a:lstStyle>
            <a:lvl1pPr lvl="0">
              <a:spcBef>
                <a:spcPts val="0"/>
              </a:spcBef>
              <a:spcAft>
                <a:spcPts val="0"/>
              </a:spcAft>
              <a:buSzPts val="2000"/>
              <a:buNone/>
              <a:defRPr sz="2844"/>
            </a:lvl1pPr>
            <a:lvl2pPr lvl="1">
              <a:spcBef>
                <a:spcPts val="0"/>
              </a:spcBef>
              <a:spcAft>
                <a:spcPts val="0"/>
              </a:spcAft>
              <a:buSzPts val="2000"/>
              <a:buNone/>
              <a:defRPr sz="2844"/>
            </a:lvl2pPr>
            <a:lvl3pPr lvl="2">
              <a:spcBef>
                <a:spcPts val="0"/>
              </a:spcBef>
              <a:spcAft>
                <a:spcPts val="0"/>
              </a:spcAft>
              <a:buSzPts val="2000"/>
              <a:buNone/>
              <a:defRPr sz="2844"/>
            </a:lvl3pPr>
            <a:lvl4pPr lvl="3">
              <a:spcBef>
                <a:spcPts val="0"/>
              </a:spcBef>
              <a:spcAft>
                <a:spcPts val="0"/>
              </a:spcAft>
              <a:buSzPts val="2000"/>
              <a:buNone/>
              <a:defRPr sz="2844"/>
            </a:lvl4pPr>
            <a:lvl5pPr lvl="4">
              <a:spcBef>
                <a:spcPts val="0"/>
              </a:spcBef>
              <a:spcAft>
                <a:spcPts val="0"/>
              </a:spcAft>
              <a:buSzPts val="2000"/>
              <a:buNone/>
              <a:defRPr sz="2844"/>
            </a:lvl5pPr>
            <a:lvl6pPr lvl="5">
              <a:spcBef>
                <a:spcPts val="0"/>
              </a:spcBef>
              <a:spcAft>
                <a:spcPts val="0"/>
              </a:spcAft>
              <a:buSzPts val="2000"/>
              <a:buNone/>
              <a:defRPr sz="2844"/>
            </a:lvl6pPr>
            <a:lvl7pPr lvl="6">
              <a:spcBef>
                <a:spcPts val="0"/>
              </a:spcBef>
              <a:spcAft>
                <a:spcPts val="0"/>
              </a:spcAft>
              <a:buSzPts val="2000"/>
              <a:buNone/>
              <a:defRPr sz="2844"/>
            </a:lvl7pPr>
            <a:lvl8pPr lvl="7">
              <a:spcBef>
                <a:spcPts val="0"/>
              </a:spcBef>
              <a:spcAft>
                <a:spcPts val="0"/>
              </a:spcAft>
              <a:buSzPts val="2000"/>
              <a:buNone/>
              <a:defRPr sz="2844"/>
            </a:lvl8pPr>
            <a:lvl9pPr lvl="8">
              <a:spcBef>
                <a:spcPts val="0"/>
              </a:spcBef>
              <a:spcAft>
                <a:spcPts val="0"/>
              </a:spcAft>
              <a:buSzPts val="2000"/>
              <a:buNone/>
              <a:defRPr sz="2844"/>
            </a:lvl9pPr>
          </a:lstStyle>
          <a:p>
            <a:endParaRPr/>
          </a:p>
        </p:txBody>
      </p:sp>
      <p:sp>
        <p:nvSpPr>
          <p:cNvPr id="402" name="Google Shape;402;p47"/>
          <p:cNvSpPr txBox="1">
            <a:spLocks noGrp="1"/>
          </p:cNvSpPr>
          <p:nvPr>
            <p:ph type="subTitle" idx="5"/>
          </p:nvPr>
        </p:nvSpPr>
        <p:spPr>
          <a:xfrm>
            <a:off x="6267236" y="7933203"/>
            <a:ext cx="6271573" cy="1029120"/>
          </a:xfrm>
          <a:prstGeom prst="rect">
            <a:avLst/>
          </a:prstGeom>
        </p:spPr>
        <p:txBody>
          <a:bodyPr spcFirstLastPara="1" wrap="square" lIns="91425" tIns="91425" rIns="91425" bIns="91425" anchor="t" anchorCtr="0">
            <a:noAutofit/>
          </a:bodyPr>
          <a:lstStyle>
            <a:lvl1pPr lvl="0">
              <a:spcBef>
                <a:spcPts val="0"/>
              </a:spcBef>
              <a:spcAft>
                <a:spcPts val="0"/>
              </a:spcAft>
              <a:buSzPts val="2000"/>
              <a:buNone/>
              <a:defRPr sz="2844"/>
            </a:lvl1pPr>
            <a:lvl2pPr lvl="1">
              <a:spcBef>
                <a:spcPts val="0"/>
              </a:spcBef>
              <a:spcAft>
                <a:spcPts val="0"/>
              </a:spcAft>
              <a:buSzPts val="2000"/>
              <a:buNone/>
              <a:defRPr sz="2844"/>
            </a:lvl2pPr>
            <a:lvl3pPr lvl="2">
              <a:spcBef>
                <a:spcPts val="0"/>
              </a:spcBef>
              <a:spcAft>
                <a:spcPts val="0"/>
              </a:spcAft>
              <a:buSzPts val="2000"/>
              <a:buNone/>
              <a:defRPr sz="2844"/>
            </a:lvl3pPr>
            <a:lvl4pPr lvl="3">
              <a:spcBef>
                <a:spcPts val="0"/>
              </a:spcBef>
              <a:spcAft>
                <a:spcPts val="0"/>
              </a:spcAft>
              <a:buSzPts val="2000"/>
              <a:buNone/>
              <a:defRPr sz="2844"/>
            </a:lvl4pPr>
            <a:lvl5pPr lvl="4">
              <a:spcBef>
                <a:spcPts val="0"/>
              </a:spcBef>
              <a:spcAft>
                <a:spcPts val="0"/>
              </a:spcAft>
              <a:buSzPts val="2000"/>
              <a:buNone/>
              <a:defRPr sz="2844"/>
            </a:lvl5pPr>
            <a:lvl6pPr lvl="5">
              <a:spcBef>
                <a:spcPts val="0"/>
              </a:spcBef>
              <a:spcAft>
                <a:spcPts val="0"/>
              </a:spcAft>
              <a:buSzPts val="2000"/>
              <a:buNone/>
              <a:defRPr sz="2844"/>
            </a:lvl6pPr>
            <a:lvl7pPr lvl="6">
              <a:spcBef>
                <a:spcPts val="0"/>
              </a:spcBef>
              <a:spcAft>
                <a:spcPts val="0"/>
              </a:spcAft>
              <a:buSzPts val="2000"/>
              <a:buNone/>
              <a:defRPr sz="2844"/>
            </a:lvl7pPr>
            <a:lvl8pPr lvl="7">
              <a:spcBef>
                <a:spcPts val="0"/>
              </a:spcBef>
              <a:spcAft>
                <a:spcPts val="0"/>
              </a:spcAft>
              <a:buSzPts val="2000"/>
              <a:buNone/>
              <a:defRPr sz="2844"/>
            </a:lvl8pPr>
            <a:lvl9pPr lvl="8">
              <a:spcBef>
                <a:spcPts val="0"/>
              </a:spcBef>
              <a:spcAft>
                <a:spcPts val="0"/>
              </a:spcAft>
              <a:buSzPts val="2000"/>
              <a:buNone/>
              <a:defRPr sz="2844"/>
            </a:lvl9pPr>
          </a:lstStyle>
          <a:p>
            <a:endParaRPr/>
          </a:p>
        </p:txBody>
      </p:sp>
      <p:sp>
        <p:nvSpPr>
          <p:cNvPr id="403" name="Google Shape;403;p47"/>
          <p:cNvSpPr txBox="1">
            <a:spLocks noGrp="1"/>
          </p:cNvSpPr>
          <p:nvPr>
            <p:ph type="subTitle" idx="6"/>
          </p:nvPr>
        </p:nvSpPr>
        <p:spPr>
          <a:xfrm>
            <a:off x="6267236" y="5058588"/>
            <a:ext cx="6271573" cy="1029120"/>
          </a:xfrm>
          <a:prstGeom prst="rect">
            <a:avLst/>
          </a:prstGeom>
        </p:spPr>
        <p:txBody>
          <a:bodyPr spcFirstLastPara="1" wrap="square" lIns="91425" tIns="91425" rIns="91425" bIns="91425" anchor="t" anchorCtr="0">
            <a:noAutofit/>
          </a:bodyPr>
          <a:lstStyle>
            <a:lvl1pPr lvl="0">
              <a:spcBef>
                <a:spcPts val="0"/>
              </a:spcBef>
              <a:spcAft>
                <a:spcPts val="0"/>
              </a:spcAft>
              <a:buSzPts val="2000"/>
              <a:buNone/>
              <a:defRPr sz="2844"/>
            </a:lvl1pPr>
            <a:lvl2pPr lvl="1">
              <a:spcBef>
                <a:spcPts val="0"/>
              </a:spcBef>
              <a:spcAft>
                <a:spcPts val="0"/>
              </a:spcAft>
              <a:buSzPts val="2000"/>
              <a:buNone/>
              <a:defRPr sz="2844"/>
            </a:lvl2pPr>
            <a:lvl3pPr lvl="2">
              <a:spcBef>
                <a:spcPts val="0"/>
              </a:spcBef>
              <a:spcAft>
                <a:spcPts val="0"/>
              </a:spcAft>
              <a:buSzPts val="2000"/>
              <a:buNone/>
              <a:defRPr sz="2844"/>
            </a:lvl3pPr>
            <a:lvl4pPr lvl="3">
              <a:spcBef>
                <a:spcPts val="0"/>
              </a:spcBef>
              <a:spcAft>
                <a:spcPts val="0"/>
              </a:spcAft>
              <a:buSzPts val="2000"/>
              <a:buNone/>
              <a:defRPr sz="2844"/>
            </a:lvl4pPr>
            <a:lvl5pPr lvl="4">
              <a:spcBef>
                <a:spcPts val="0"/>
              </a:spcBef>
              <a:spcAft>
                <a:spcPts val="0"/>
              </a:spcAft>
              <a:buSzPts val="2000"/>
              <a:buNone/>
              <a:defRPr sz="2844"/>
            </a:lvl5pPr>
            <a:lvl6pPr lvl="5">
              <a:spcBef>
                <a:spcPts val="0"/>
              </a:spcBef>
              <a:spcAft>
                <a:spcPts val="0"/>
              </a:spcAft>
              <a:buSzPts val="2000"/>
              <a:buNone/>
              <a:defRPr sz="2844"/>
            </a:lvl6pPr>
            <a:lvl7pPr lvl="6">
              <a:spcBef>
                <a:spcPts val="0"/>
              </a:spcBef>
              <a:spcAft>
                <a:spcPts val="0"/>
              </a:spcAft>
              <a:buSzPts val="2000"/>
              <a:buNone/>
              <a:defRPr sz="2844"/>
            </a:lvl7pPr>
            <a:lvl8pPr lvl="7">
              <a:spcBef>
                <a:spcPts val="0"/>
              </a:spcBef>
              <a:spcAft>
                <a:spcPts val="0"/>
              </a:spcAft>
              <a:buSzPts val="2000"/>
              <a:buNone/>
              <a:defRPr sz="2844"/>
            </a:lvl8pPr>
            <a:lvl9pPr lvl="8">
              <a:spcBef>
                <a:spcPts val="0"/>
              </a:spcBef>
              <a:spcAft>
                <a:spcPts val="0"/>
              </a:spcAft>
              <a:buSzPts val="2000"/>
              <a:buNone/>
              <a:defRPr sz="2844"/>
            </a:lvl9pPr>
          </a:lstStyle>
          <a:p>
            <a:endParaRPr/>
          </a:p>
        </p:txBody>
      </p:sp>
    </p:spTree>
    <p:extLst>
      <p:ext uri="{BB962C8B-B14F-4D97-AF65-F5344CB8AC3E}">
        <p14:creationId xmlns:p14="http://schemas.microsoft.com/office/powerpoint/2010/main" val="1436983492"/>
      </p:ext>
    </p:extLst>
  </p:cSld>
  <p:clrMapOvr>
    <a:masterClrMapping/>
  </p:clrMapOvr>
</p:sldLayout>
</file>

<file path=ppt/slideLayouts/slideLayout142.xml><?xml version="1.0" encoding="utf-8"?>
<p:sldLayout xmlns:a="http://schemas.openxmlformats.org/drawingml/2006/main" xmlns:r="http://schemas.openxmlformats.org/officeDocument/2006/relationships" xmlns:p="http://schemas.openxmlformats.org/presentationml/2006/main" matchingName="Title, body and image">
  <p:cSld name="Title, body and image">
    <p:spTree>
      <p:nvGrpSpPr>
        <p:cNvPr id="1" name="Shape 404"/>
        <p:cNvGrpSpPr/>
        <p:nvPr/>
      </p:nvGrpSpPr>
      <p:grpSpPr>
        <a:xfrm>
          <a:off x="0" y="0"/>
          <a:ext cx="0" cy="0"/>
          <a:chOff x="0" y="0"/>
          <a:chExt cx="0" cy="0"/>
        </a:xfrm>
      </p:grpSpPr>
      <p:sp>
        <p:nvSpPr>
          <p:cNvPr id="405" name="Google Shape;405;p48"/>
          <p:cNvSpPr txBox="1">
            <a:spLocks noGrp="1"/>
          </p:cNvSpPr>
          <p:nvPr>
            <p:ph type="title"/>
          </p:nvPr>
        </p:nvSpPr>
        <p:spPr>
          <a:xfrm>
            <a:off x="443307" y="843899"/>
            <a:ext cx="12118187" cy="615523"/>
          </a:xfrm>
          <a:prstGeom prst="rect">
            <a:avLst/>
          </a:prstGeom>
        </p:spPr>
        <p:txBody>
          <a:bodyPr spcFirstLastPara="1" wrap="square" lIns="91425" tIns="91425" rIns="91425" bIns="91425" anchor="t" anchorCtr="0">
            <a:spAutoFit/>
          </a:bodyPr>
          <a:lstStyle>
            <a:lvl1pPr lvl="0">
              <a:spcBef>
                <a:spcPts val="0"/>
              </a:spcBef>
              <a:spcAft>
                <a:spcPts val="0"/>
              </a:spcAft>
              <a:buSzPts val="1400"/>
              <a:buChar char="●"/>
              <a:defRPr/>
            </a:lvl1pPr>
            <a:lvl2pPr lvl="1">
              <a:spcBef>
                <a:spcPts val="0"/>
              </a:spcBef>
              <a:spcAft>
                <a:spcPts val="0"/>
              </a:spcAft>
              <a:buSzPts val="1400"/>
              <a:buChar char="○"/>
              <a:defRPr/>
            </a:lvl2pPr>
            <a:lvl3pPr lvl="2">
              <a:spcBef>
                <a:spcPts val="0"/>
              </a:spcBef>
              <a:spcAft>
                <a:spcPts val="0"/>
              </a:spcAft>
              <a:buSzPts val="1400"/>
              <a:buChar char="■"/>
              <a:defRPr/>
            </a:lvl3pPr>
            <a:lvl4pPr lvl="3">
              <a:spcBef>
                <a:spcPts val="0"/>
              </a:spcBef>
              <a:spcAft>
                <a:spcPts val="0"/>
              </a:spcAft>
              <a:buSzPts val="1400"/>
              <a:buChar char="●"/>
              <a:defRPr/>
            </a:lvl4pPr>
            <a:lvl5pPr lvl="4">
              <a:spcBef>
                <a:spcPts val="0"/>
              </a:spcBef>
              <a:spcAft>
                <a:spcPts val="0"/>
              </a:spcAft>
              <a:buSzPts val="1400"/>
              <a:buChar char="○"/>
              <a:defRPr/>
            </a:lvl5pPr>
            <a:lvl6pPr lvl="5">
              <a:spcBef>
                <a:spcPts val="0"/>
              </a:spcBef>
              <a:spcAft>
                <a:spcPts val="0"/>
              </a:spcAft>
              <a:buSzPts val="1400"/>
              <a:buChar char="■"/>
              <a:defRPr/>
            </a:lvl6pPr>
            <a:lvl7pPr lvl="6">
              <a:spcBef>
                <a:spcPts val="0"/>
              </a:spcBef>
              <a:spcAft>
                <a:spcPts val="0"/>
              </a:spcAft>
              <a:buSzPts val="1400"/>
              <a:buChar char="●"/>
              <a:defRPr/>
            </a:lvl7pPr>
            <a:lvl8pPr lvl="7">
              <a:spcBef>
                <a:spcPts val="0"/>
              </a:spcBef>
              <a:spcAft>
                <a:spcPts val="0"/>
              </a:spcAft>
              <a:buSzPts val="1400"/>
              <a:buChar char="○"/>
              <a:defRPr/>
            </a:lvl8pPr>
            <a:lvl9pPr lvl="8">
              <a:spcBef>
                <a:spcPts val="0"/>
              </a:spcBef>
              <a:spcAft>
                <a:spcPts val="0"/>
              </a:spcAft>
              <a:buSzPts val="1400"/>
              <a:buChar char="■"/>
              <a:defRPr/>
            </a:lvl9pPr>
          </a:lstStyle>
          <a:p>
            <a:endParaRPr/>
          </a:p>
        </p:txBody>
      </p:sp>
      <p:sp>
        <p:nvSpPr>
          <p:cNvPr id="406" name="Google Shape;406;p48"/>
          <p:cNvSpPr txBox="1">
            <a:spLocks noGrp="1"/>
          </p:cNvSpPr>
          <p:nvPr>
            <p:ph type="body" idx="1"/>
          </p:nvPr>
        </p:nvSpPr>
        <p:spPr>
          <a:xfrm>
            <a:off x="443307" y="2185434"/>
            <a:ext cx="6362880" cy="397001"/>
          </a:xfrm>
          <a:prstGeom prst="rect">
            <a:avLst/>
          </a:prstGeom>
        </p:spPr>
        <p:txBody>
          <a:bodyPr spcFirstLastPara="1" wrap="square" lIns="91425" tIns="91425" rIns="91425" bIns="91425" anchor="t" anchorCtr="0">
            <a:spAutoFit/>
          </a:bodyPr>
          <a:lstStyle>
            <a:lvl1pPr marL="650230" lvl="0" indent="-433487">
              <a:spcBef>
                <a:spcPts val="0"/>
              </a:spcBef>
              <a:spcAft>
                <a:spcPts val="0"/>
              </a:spcAft>
              <a:buSzPts val="1200"/>
              <a:buChar char="●"/>
              <a:defRPr/>
            </a:lvl1pPr>
            <a:lvl2pPr marL="1300460" lvl="1" indent="-433487">
              <a:spcBef>
                <a:spcPts val="1138"/>
              </a:spcBef>
              <a:spcAft>
                <a:spcPts val="0"/>
              </a:spcAft>
              <a:buSzPts val="1200"/>
              <a:buChar char="○"/>
              <a:defRPr/>
            </a:lvl2pPr>
            <a:lvl3pPr marL="1950690" lvl="2" indent="-433487">
              <a:spcBef>
                <a:spcPts val="1138"/>
              </a:spcBef>
              <a:spcAft>
                <a:spcPts val="0"/>
              </a:spcAft>
              <a:buSzPts val="1200"/>
              <a:buChar char="■"/>
              <a:defRPr/>
            </a:lvl3pPr>
            <a:lvl4pPr marL="2600919" lvl="3" indent="-433487">
              <a:spcBef>
                <a:spcPts val="1138"/>
              </a:spcBef>
              <a:spcAft>
                <a:spcPts val="0"/>
              </a:spcAft>
              <a:buSzPts val="1200"/>
              <a:buChar char="●"/>
              <a:defRPr/>
            </a:lvl4pPr>
            <a:lvl5pPr marL="3251149" lvl="4" indent="-433487">
              <a:spcBef>
                <a:spcPts val="1138"/>
              </a:spcBef>
              <a:spcAft>
                <a:spcPts val="0"/>
              </a:spcAft>
              <a:buSzPts val="1200"/>
              <a:buChar char="○"/>
              <a:defRPr/>
            </a:lvl5pPr>
            <a:lvl6pPr marL="3901379" lvl="5" indent="-433487">
              <a:spcBef>
                <a:spcPts val="1138"/>
              </a:spcBef>
              <a:spcAft>
                <a:spcPts val="0"/>
              </a:spcAft>
              <a:buSzPts val="1200"/>
              <a:buChar char="■"/>
              <a:defRPr/>
            </a:lvl6pPr>
            <a:lvl7pPr marL="4551609" lvl="6" indent="-433487">
              <a:spcBef>
                <a:spcPts val="1138"/>
              </a:spcBef>
              <a:spcAft>
                <a:spcPts val="0"/>
              </a:spcAft>
              <a:buSzPts val="1200"/>
              <a:buChar char="●"/>
              <a:defRPr/>
            </a:lvl7pPr>
            <a:lvl8pPr marL="5201839" lvl="7" indent="-433487">
              <a:spcBef>
                <a:spcPts val="1138"/>
              </a:spcBef>
              <a:spcAft>
                <a:spcPts val="0"/>
              </a:spcAft>
              <a:buSzPts val="1200"/>
              <a:buChar char="○"/>
              <a:defRPr/>
            </a:lvl8pPr>
            <a:lvl9pPr marL="5852069" lvl="8" indent="-433487">
              <a:spcBef>
                <a:spcPts val="1138"/>
              </a:spcBef>
              <a:spcAft>
                <a:spcPts val="1138"/>
              </a:spcAft>
              <a:buSzPts val="1200"/>
              <a:buChar char="■"/>
              <a:defRPr/>
            </a:lvl9pPr>
          </a:lstStyle>
          <a:p>
            <a:endParaRPr/>
          </a:p>
        </p:txBody>
      </p:sp>
      <p:sp>
        <p:nvSpPr>
          <p:cNvPr id="407" name="Google Shape;407;p48"/>
          <p:cNvSpPr>
            <a:spLocks noGrp="1"/>
          </p:cNvSpPr>
          <p:nvPr>
            <p:ph type="pic" idx="2"/>
          </p:nvPr>
        </p:nvSpPr>
        <p:spPr>
          <a:xfrm>
            <a:off x="7099767" y="2186003"/>
            <a:ext cx="5461760" cy="6478507"/>
          </a:xfrm>
          <a:prstGeom prst="rect">
            <a:avLst/>
          </a:prstGeom>
          <a:noFill/>
          <a:ln>
            <a:noFill/>
          </a:ln>
        </p:spPr>
      </p:sp>
    </p:spTree>
    <p:extLst>
      <p:ext uri="{BB962C8B-B14F-4D97-AF65-F5344CB8AC3E}">
        <p14:creationId xmlns:p14="http://schemas.microsoft.com/office/powerpoint/2010/main" val="754352254"/>
      </p:ext>
    </p:extLst>
  </p:cSld>
  <p:clrMapOvr>
    <a:masterClrMapping/>
  </p:clrMapOvr>
</p:sldLayout>
</file>

<file path=ppt/slideLayouts/slideLayout143.xml><?xml version="1.0" encoding="utf-8"?>
<p:sldLayout xmlns:a="http://schemas.openxmlformats.org/drawingml/2006/main" xmlns:r="http://schemas.openxmlformats.org/officeDocument/2006/relationships" xmlns:p="http://schemas.openxmlformats.org/presentationml/2006/main" matchingName="Two big ideas">
  <p:cSld name="Two big ideas">
    <p:spTree>
      <p:nvGrpSpPr>
        <p:cNvPr id="1" name="Shape 408"/>
        <p:cNvGrpSpPr/>
        <p:nvPr/>
      </p:nvGrpSpPr>
      <p:grpSpPr>
        <a:xfrm>
          <a:off x="0" y="0"/>
          <a:ext cx="0" cy="0"/>
          <a:chOff x="0" y="0"/>
          <a:chExt cx="0" cy="0"/>
        </a:xfrm>
      </p:grpSpPr>
      <p:sp>
        <p:nvSpPr>
          <p:cNvPr id="409" name="Google Shape;409;p49"/>
          <p:cNvSpPr txBox="1">
            <a:spLocks noGrp="1"/>
          </p:cNvSpPr>
          <p:nvPr>
            <p:ph type="title"/>
          </p:nvPr>
        </p:nvSpPr>
        <p:spPr>
          <a:xfrm>
            <a:off x="687182" y="1151527"/>
            <a:ext cx="11640320" cy="841290"/>
          </a:xfrm>
          <a:prstGeom prst="rect">
            <a:avLst/>
          </a:prstGeom>
        </p:spPr>
        <p:txBody>
          <a:bodyPr spcFirstLastPara="1" wrap="square" lIns="91425" tIns="91425" rIns="91425" bIns="91425" anchor="ctr" anchorCtr="0">
            <a:spAutoFit/>
          </a:bodyPr>
          <a:lstStyle>
            <a:lvl1pPr lvl="0">
              <a:spcBef>
                <a:spcPts val="0"/>
              </a:spcBef>
              <a:spcAft>
                <a:spcPts val="0"/>
              </a:spcAft>
              <a:buSzPts val="3000"/>
              <a:buChar char="●"/>
              <a:defRPr sz="4267"/>
            </a:lvl1pPr>
            <a:lvl2pPr lvl="1">
              <a:spcBef>
                <a:spcPts val="0"/>
              </a:spcBef>
              <a:spcAft>
                <a:spcPts val="0"/>
              </a:spcAft>
              <a:buSzPts val="3000"/>
              <a:buChar char="○"/>
              <a:defRPr sz="4267"/>
            </a:lvl2pPr>
            <a:lvl3pPr lvl="2">
              <a:spcBef>
                <a:spcPts val="0"/>
              </a:spcBef>
              <a:spcAft>
                <a:spcPts val="0"/>
              </a:spcAft>
              <a:buSzPts val="3000"/>
              <a:buChar char="■"/>
              <a:defRPr sz="4267"/>
            </a:lvl3pPr>
            <a:lvl4pPr lvl="3">
              <a:spcBef>
                <a:spcPts val="0"/>
              </a:spcBef>
              <a:spcAft>
                <a:spcPts val="0"/>
              </a:spcAft>
              <a:buSzPts val="3000"/>
              <a:buChar char="●"/>
              <a:defRPr sz="4267"/>
            </a:lvl4pPr>
            <a:lvl5pPr lvl="4">
              <a:spcBef>
                <a:spcPts val="0"/>
              </a:spcBef>
              <a:spcAft>
                <a:spcPts val="0"/>
              </a:spcAft>
              <a:buSzPts val="3000"/>
              <a:buChar char="○"/>
              <a:defRPr sz="4267"/>
            </a:lvl5pPr>
            <a:lvl6pPr lvl="5">
              <a:spcBef>
                <a:spcPts val="0"/>
              </a:spcBef>
              <a:spcAft>
                <a:spcPts val="0"/>
              </a:spcAft>
              <a:buSzPts val="3000"/>
              <a:buChar char="■"/>
              <a:defRPr sz="4267"/>
            </a:lvl6pPr>
            <a:lvl7pPr lvl="6">
              <a:spcBef>
                <a:spcPts val="0"/>
              </a:spcBef>
              <a:spcAft>
                <a:spcPts val="0"/>
              </a:spcAft>
              <a:buSzPts val="3000"/>
              <a:buChar char="●"/>
              <a:defRPr sz="4267"/>
            </a:lvl7pPr>
            <a:lvl8pPr lvl="7">
              <a:spcBef>
                <a:spcPts val="0"/>
              </a:spcBef>
              <a:spcAft>
                <a:spcPts val="0"/>
              </a:spcAft>
              <a:buSzPts val="3000"/>
              <a:buChar char="○"/>
              <a:defRPr sz="4267"/>
            </a:lvl8pPr>
            <a:lvl9pPr lvl="8">
              <a:spcBef>
                <a:spcPts val="0"/>
              </a:spcBef>
              <a:spcAft>
                <a:spcPts val="0"/>
              </a:spcAft>
              <a:buSzPts val="3000"/>
              <a:buChar char="■"/>
              <a:defRPr sz="4267"/>
            </a:lvl9pPr>
          </a:lstStyle>
          <a:p>
            <a:endParaRPr/>
          </a:p>
        </p:txBody>
      </p:sp>
      <p:sp>
        <p:nvSpPr>
          <p:cNvPr id="410" name="Google Shape;410;p49"/>
          <p:cNvSpPr txBox="1">
            <a:spLocks noGrp="1"/>
          </p:cNvSpPr>
          <p:nvPr>
            <p:ph type="body" idx="1"/>
          </p:nvPr>
        </p:nvSpPr>
        <p:spPr>
          <a:xfrm>
            <a:off x="687147" y="4243509"/>
            <a:ext cx="5148160" cy="397001"/>
          </a:xfrm>
          <a:prstGeom prst="rect">
            <a:avLst/>
          </a:prstGeom>
        </p:spPr>
        <p:txBody>
          <a:bodyPr spcFirstLastPara="1" wrap="square" lIns="91425" tIns="91425" rIns="91425" bIns="91425" anchor="t" anchorCtr="0">
            <a:spAutoFit/>
          </a:bodyPr>
          <a:lstStyle>
            <a:lvl1pPr marL="650230" lvl="0" indent="-433487">
              <a:spcBef>
                <a:spcPts val="0"/>
              </a:spcBef>
              <a:spcAft>
                <a:spcPts val="0"/>
              </a:spcAft>
              <a:buSzPts val="1200"/>
              <a:buChar char="●"/>
              <a:defRPr/>
            </a:lvl1pPr>
            <a:lvl2pPr marL="1300460" lvl="1" indent="-433487">
              <a:spcBef>
                <a:spcPts val="1138"/>
              </a:spcBef>
              <a:spcAft>
                <a:spcPts val="0"/>
              </a:spcAft>
              <a:buSzPts val="1200"/>
              <a:buChar char="○"/>
              <a:defRPr/>
            </a:lvl2pPr>
            <a:lvl3pPr marL="1950690" lvl="2" indent="-433487">
              <a:spcBef>
                <a:spcPts val="1138"/>
              </a:spcBef>
              <a:spcAft>
                <a:spcPts val="0"/>
              </a:spcAft>
              <a:buSzPts val="1200"/>
              <a:buChar char="■"/>
              <a:defRPr/>
            </a:lvl3pPr>
            <a:lvl4pPr marL="2600919" lvl="3" indent="-433487">
              <a:spcBef>
                <a:spcPts val="1138"/>
              </a:spcBef>
              <a:spcAft>
                <a:spcPts val="0"/>
              </a:spcAft>
              <a:buSzPts val="1200"/>
              <a:buChar char="●"/>
              <a:defRPr/>
            </a:lvl4pPr>
            <a:lvl5pPr marL="3251149" lvl="4" indent="-433487">
              <a:spcBef>
                <a:spcPts val="1138"/>
              </a:spcBef>
              <a:spcAft>
                <a:spcPts val="0"/>
              </a:spcAft>
              <a:buSzPts val="1200"/>
              <a:buChar char="○"/>
              <a:defRPr/>
            </a:lvl5pPr>
            <a:lvl6pPr marL="3901379" lvl="5" indent="-433487">
              <a:spcBef>
                <a:spcPts val="1138"/>
              </a:spcBef>
              <a:spcAft>
                <a:spcPts val="0"/>
              </a:spcAft>
              <a:buSzPts val="1200"/>
              <a:buChar char="■"/>
              <a:defRPr/>
            </a:lvl6pPr>
            <a:lvl7pPr marL="4551609" lvl="6" indent="-433487">
              <a:spcBef>
                <a:spcPts val="1138"/>
              </a:spcBef>
              <a:spcAft>
                <a:spcPts val="0"/>
              </a:spcAft>
              <a:buSzPts val="1200"/>
              <a:buChar char="●"/>
              <a:defRPr/>
            </a:lvl7pPr>
            <a:lvl8pPr marL="5201839" lvl="7" indent="-433487">
              <a:spcBef>
                <a:spcPts val="1138"/>
              </a:spcBef>
              <a:spcAft>
                <a:spcPts val="0"/>
              </a:spcAft>
              <a:buSzPts val="1200"/>
              <a:buChar char="○"/>
              <a:defRPr/>
            </a:lvl8pPr>
            <a:lvl9pPr marL="5852069" lvl="8" indent="-433487">
              <a:spcBef>
                <a:spcPts val="1138"/>
              </a:spcBef>
              <a:spcAft>
                <a:spcPts val="1138"/>
              </a:spcAft>
              <a:buSzPts val="1200"/>
              <a:buChar char="■"/>
              <a:defRPr/>
            </a:lvl9pPr>
          </a:lstStyle>
          <a:p>
            <a:endParaRPr/>
          </a:p>
        </p:txBody>
      </p:sp>
      <p:sp>
        <p:nvSpPr>
          <p:cNvPr id="411" name="Google Shape;411;p49"/>
          <p:cNvSpPr txBox="1">
            <a:spLocks noGrp="1"/>
          </p:cNvSpPr>
          <p:nvPr>
            <p:ph type="body" idx="2"/>
          </p:nvPr>
        </p:nvSpPr>
        <p:spPr>
          <a:xfrm>
            <a:off x="7179378" y="4243509"/>
            <a:ext cx="5148160" cy="4501049"/>
          </a:xfrm>
          <a:prstGeom prst="rect">
            <a:avLst/>
          </a:prstGeom>
        </p:spPr>
        <p:txBody>
          <a:bodyPr spcFirstLastPara="1" wrap="square" lIns="91425" tIns="91425" rIns="91425" bIns="91425" anchor="t" anchorCtr="0">
            <a:noAutofit/>
          </a:bodyPr>
          <a:lstStyle>
            <a:lvl1pPr marL="650230" lvl="0" indent="-433487">
              <a:spcBef>
                <a:spcPts val="0"/>
              </a:spcBef>
              <a:spcAft>
                <a:spcPts val="0"/>
              </a:spcAft>
              <a:buSzPts val="1200"/>
              <a:buChar char="●"/>
              <a:defRPr/>
            </a:lvl1pPr>
            <a:lvl2pPr marL="1300460" lvl="1" indent="-433487">
              <a:spcBef>
                <a:spcPts val="0"/>
              </a:spcBef>
              <a:spcAft>
                <a:spcPts val="0"/>
              </a:spcAft>
              <a:buSzPts val="1200"/>
              <a:buChar char="○"/>
              <a:defRPr/>
            </a:lvl2pPr>
            <a:lvl3pPr marL="1950690" lvl="2" indent="-433487">
              <a:spcBef>
                <a:spcPts val="0"/>
              </a:spcBef>
              <a:spcAft>
                <a:spcPts val="0"/>
              </a:spcAft>
              <a:buSzPts val="1200"/>
              <a:buChar char="■"/>
              <a:defRPr/>
            </a:lvl3pPr>
            <a:lvl4pPr marL="2600919" lvl="3" indent="-433487">
              <a:spcBef>
                <a:spcPts val="0"/>
              </a:spcBef>
              <a:spcAft>
                <a:spcPts val="0"/>
              </a:spcAft>
              <a:buSzPts val="1200"/>
              <a:buChar char="●"/>
              <a:defRPr/>
            </a:lvl4pPr>
            <a:lvl5pPr marL="3251149" lvl="4" indent="-433487">
              <a:spcBef>
                <a:spcPts val="0"/>
              </a:spcBef>
              <a:spcAft>
                <a:spcPts val="0"/>
              </a:spcAft>
              <a:buSzPts val="1200"/>
              <a:buChar char="○"/>
              <a:defRPr/>
            </a:lvl5pPr>
            <a:lvl6pPr marL="3901379" lvl="5" indent="-433487">
              <a:spcBef>
                <a:spcPts val="0"/>
              </a:spcBef>
              <a:spcAft>
                <a:spcPts val="0"/>
              </a:spcAft>
              <a:buSzPts val="1200"/>
              <a:buChar char="■"/>
              <a:defRPr/>
            </a:lvl6pPr>
            <a:lvl7pPr marL="4551609" lvl="6" indent="-433487">
              <a:spcBef>
                <a:spcPts val="0"/>
              </a:spcBef>
              <a:spcAft>
                <a:spcPts val="0"/>
              </a:spcAft>
              <a:buSzPts val="1200"/>
              <a:buChar char="●"/>
              <a:defRPr/>
            </a:lvl7pPr>
            <a:lvl8pPr marL="5201839" lvl="7" indent="-433487">
              <a:spcBef>
                <a:spcPts val="0"/>
              </a:spcBef>
              <a:spcAft>
                <a:spcPts val="0"/>
              </a:spcAft>
              <a:buSzPts val="1200"/>
              <a:buChar char="○"/>
              <a:defRPr/>
            </a:lvl8pPr>
            <a:lvl9pPr marL="5852069" lvl="8" indent="-433487">
              <a:spcBef>
                <a:spcPts val="0"/>
              </a:spcBef>
              <a:spcAft>
                <a:spcPts val="0"/>
              </a:spcAft>
              <a:buSzPts val="1200"/>
              <a:buChar char="■"/>
              <a:defRPr/>
            </a:lvl9pPr>
          </a:lstStyle>
          <a:p>
            <a:endParaRPr/>
          </a:p>
        </p:txBody>
      </p:sp>
      <p:sp>
        <p:nvSpPr>
          <p:cNvPr id="412" name="Google Shape;412;p49"/>
          <p:cNvSpPr txBox="1">
            <a:spLocks noGrp="1"/>
          </p:cNvSpPr>
          <p:nvPr>
            <p:ph type="subTitle" idx="3"/>
          </p:nvPr>
        </p:nvSpPr>
        <p:spPr>
          <a:xfrm>
            <a:off x="687147" y="2533757"/>
            <a:ext cx="5148160" cy="1029120"/>
          </a:xfrm>
          <a:prstGeom prst="rect">
            <a:avLst/>
          </a:prstGeom>
        </p:spPr>
        <p:txBody>
          <a:bodyPr spcFirstLastPara="1" wrap="square" lIns="91425" tIns="91425" rIns="91425" bIns="91425" anchor="t" anchorCtr="0">
            <a:noAutofit/>
          </a:bodyPr>
          <a:lstStyle>
            <a:lvl1pPr lvl="0">
              <a:spcBef>
                <a:spcPts val="0"/>
              </a:spcBef>
              <a:spcAft>
                <a:spcPts val="0"/>
              </a:spcAft>
              <a:buSzPts val="2000"/>
              <a:buNone/>
              <a:defRPr sz="2844"/>
            </a:lvl1pPr>
            <a:lvl2pPr lvl="1">
              <a:spcBef>
                <a:spcPts val="0"/>
              </a:spcBef>
              <a:spcAft>
                <a:spcPts val="0"/>
              </a:spcAft>
              <a:buSzPts val="2000"/>
              <a:buNone/>
              <a:defRPr sz="2844"/>
            </a:lvl2pPr>
            <a:lvl3pPr lvl="2">
              <a:spcBef>
                <a:spcPts val="0"/>
              </a:spcBef>
              <a:spcAft>
                <a:spcPts val="0"/>
              </a:spcAft>
              <a:buSzPts val="2000"/>
              <a:buNone/>
              <a:defRPr sz="2844"/>
            </a:lvl3pPr>
            <a:lvl4pPr lvl="3">
              <a:spcBef>
                <a:spcPts val="0"/>
              </a:spcBef>
              <a:spcAft>
                <a:spcPts val="0"/>
              </a:spcAft>
              <a:buSzPts val="2000"/>
              <a:buNone/>
              <a:defRPr sz="2844"/>
            </a:lvl4pPr>
            <a:lvl5pPr lvl="4">
              <a:spcBef>
                <a:spcPts val="0"/>
              </a:spcBef>
              <a:spcAft>
                <a:spcPts val="0"/>
              </a:spcAft>
              <a:buSzPts val="2000"/>
              <a:buNone/>
              <a:defRPr sz="2844"/>
            </a:lvl5pPr>
            <a:lvl6pPr lvl="5">
              <a:spcBef>
                <a:spcPts val="0"/>
              </a:spcBef>
              <a:spcAft>
                <a:spcPts val="0"/>
              </a:spcAft>
              <a:buSzPts val="2000"/>
              <a:buNone/>
              <a:defRPr sz="2844"/>
            </a:lvl6pPr>
            <a:lvl7pPr lvl="6">
              <a:spcBef>
                <a:spcPts val="0"/>
              </a:spcBef>
              <a:spcAft>
                <a:spcPts val="0"/>
              </a:spcAft>
              <a:buSzPts val="2000"/>
              <a:buNone/>
              <a:defRPr sz="2844"/>
            </a:lvl7pPr>
            <a:lvl8pPr lvl="7">
              <a:spcBef>
                <a:spcPts val="0"/>
              </a:spcBef>
              <a:spcAft>
                <a:spcPts val="0"/>
              </a:spcAft>
              <a:buSzPts val="2000"/>
              <a:buNone/>
              <a:defRPr sz="2844"/>
            </a:lvl8pPr>
            <a:lvl9pPr lvl="8">
              <a:spcBef>
                <a:spcPts val="0"/>
              </a:spcBef>
              <a:spcAft>
                <a:spcPts val="0"/>
              </a:spcAft>
              <a:buSzPts val="2000"/>
              <a:buNone/>
              <a:defRPr sz="2844"/>
            </a:lvl9pPr>
          </a:lstStyle>
          <a:p>
            <a:endParaRPr/>
          </a:p>
        </p:txBody>
      </p:sp>
      <p:sp>
        <p:nvSpPr>
          <p:cNvPr id="413" name="Google Shape;413;p49"/>
          <p:cNvSpPr txBox="1">
            <a:spLocks noGrp="1"/>
          </p:cNvSpPr>
          <p:nvPr>
            <p:ph type="subTitle" idx="4"/>
          </p:nvPr>
        </p:nvSpPr>
        <p:spPr>
          <a:xfrm>
            <a:off x="7179378" y="2533757"/>
            <a:ext cx="5148160" cy="1029120"/>
          </a:xfrm>
          <a:prstGeom prst="rect">
            <a:avLst/>
          </a:prstGeom>
        </p:spPr>
        <p:txBody>
          <a:bodyPr spcFirstLastPara="1" wrap="square" lIns="91425" tIns="91425" rIns="91425" bIns="91425" anchor="t" anchorCtr="0">
            <a:noAutofit/>
          </a:bodyPr>
          <a:lstStyle>
            <a:lvl1pPr lvl="0">
              <a:spcBef>
                <a:spcPts val="0"/>
              </a:spcBef>
              <a:spcAft>
                <a:spcPts val="0"/>
              </a:spcAft>
              <a:buSzPts val="2000"/>
              <a:buNone/>
              <a:defRPr sz="2844"/>
            </a:lvl1pPr>
            <a:lvl2pPr lvl="1">
              <a:spcBef>
                <a:spcPts val="0"/>
              </a:spcBef>
              <a:spcAft>
                <a:spcPts val="0"/>
              </a:spcAft>
              <a:buSzPts val="2000"/>
              <a:buNone/>
              <a:defRPr sz="2844"/>
            </a:lvl2pPr>
            <a:lvl3pPr lvl="2">
              <a:spcBef>
                <a:spcPts val="0"/>
              </a:spcBef>
              <a:spcAft>
                <a:spcPts val="0"/>
              </a:spcAft>
              <a:buSzPts val="2000"/>
              <a:buNone/>
              <a:defRPr sz="2844"/>
            </a:lvl3pPr>
            <a:lvl4pPr lvl="3">
              <a:spcBef>
                <a:spcPts val="0"/>
              </a:spcBef>
              <a:spcAft>
                <a:spcPts val="0"/>
              </a:spcAft>
              <a:buSzPts val="2000"/>
              <a:buNone/>
              <a:defRPr sz="2844"/>
            </a:lvl4pPr>
            <a:lvl5pPr lvl="4">
              <a:spcBef>
                <a:spcPts val="0"/>
              </a:spcBef>
              <a:spcAft>
                <a:spcPts val="0"/>
              </a:spcAft>
              <a:buSzPts val="2000"/>
              <a:buNone/>
              <a:defRPr sz="2844"/>
            </a:lvl5pPr>
            <a:lvl6pPr lvl="5">
              <a:spcBef>
                <a:spcPts val="0"/>
              </a:spcBef>
              <a:spcAft>
                <a:spcPts val="0"/>
              </a:spcAft>
              <a:buSzPts val="2000"/>
              <a:buNone/>
              <a:defRPr sz="2844"/>
            </a:lvl6pPr>
            <a:lvl7pPr lvl="6">
              <a:spcBef>
                <a:spcPts val="0"/>
              </a:spcBef>
              <a:spcAft>
                <a:spcPts val="0"/>
              </a:spcAft>
              <a:buSzPts val="2000"/>
              <a:buNone/>
              <a:defRPr sz="2844"/>
            </a:lvl7pPr>
            <a:lvl8pPr lvl="7">
              <a:spcBef>
                <a:spcPts val="0"/>
              </a:spcBef>
              <a:spcAft>
                <a:spcPts val="0"/>
              </a:spcAft>
              <a:buSzPts val="2000"/>
              <a:buNone/>
              <a:defRPr sz="2844"/>
            </a:lvl8pPr>
            <a:lvl9pPr lvl="8">
              <a:spcBef>
                <a:spcPts val="0"/>
              </a:spcBef>
              <a:spcAft>
                <a:spcPts val="0"/>
              </a:spcAft>
              <a:buSzPts val="2000"/>
              <a:buNone/>
              <a:defRPr sz="2844"/>
            </a:lvl9pPr>
          </a:lstStyle>
          <a:p>
            <a:endParaRPr/>
          </a:p>
        </p:txBody>
      </p:sp>
    </p:spTree>
    <p:extLst>
      <p:ext uri="{BB962C8B-B14F-4D97-AF65-F5344CB8AC3E}">
        <p14:creationId xmlns:p14="http://schemas.microsoft.com/office/powerpoint/2010/main" val="2275337960"/>
      </p:ext>
    </p:extLst>
  </p:cSld>
  <p:clrMapOvr>
    <a:masterClrMapping/>
  </p:clrMapOvr>
</p:sldLayout>
</file>

<file path=ppt/slideLayouts/slideLayout144.xml><?xml version="1.0" encoding="utf-8"?>
<p:sldLayout xmlns:a="http://schemas.openxmlformats.org/drawingml/2006/main" xmlns:r="http://schemas.openxmlformats.org/officeDocument/2006/relationships" xmlns:p="http://schemas.openxmlformats.org/presentationml/2006/main" matchingName="Three big ideas">
  <p:cSld name="Three big ideas">
    <p:spTree>
      <p:nvGrpSpPr>
        <p:cNvPr id="1" name="Shape 414"/>
        <p:cNvGrpSpPr/>
        <p:nvPr/>
      </p:nvGrpSpPr>
      <p:grpSpPr>
        <a:xfrm>
          <a:off x="0" y="0"/>
          <a:ext cx="0" cy="0"/>
          <a:chOff x="0" y="0"/>
          <a:chExt cx="0" cy="0"/>
        </a:xfrm>
      </p:grpSpPr>
      <p:sp>
        <p:nvSpPr>
          <p:cNvPr id="415" name="Google Shape;415;p50"/>
          <p:cNvSpPr txBox="1">
            <a:spLocks noGrp="1"/>
          </p:cNvSpPr>
          <p:nvPr>
            <p:ph type="body" idx="1"/>
          </p:nvPr>
        </p:nvSpPr>
        <p:spPr>
          <a:xfrm>
            <a:off x="687182" y="4584296"/>
            <a:ext cx="3492267" cy="397001"/>
          </a:xfrm>
          <a:prstGeom prst="rect">
            <a:avLst/>
          </a:prstGeom>
        </p:spPr>
        <p:txBody>
          <a:bodyPr spcFirstLastPara="1" wrap="square" lIns="91425" tIns="91425" rIns="91425" bIns="91425" anchor="t" anchorCtr="0">
            <a:spAutoFit/>
          </a:bodyPr>
          <a:lstStyle>
            <a:lvl1pPr marL="650230" lvl="0" indent="-433487">
              <a:spcBef>
                <a:spcPts val="0"/>
              </a:spcBef>
              <a:spcAft>
                <a:spcPts val="0"/>
              </a:spcAft>
              <a:buSzPts val="1200"/>
              <a:buChar char="●"/>
              <a:defRPr/>
            </a:lvl1pPr>
            <a:lvl2pPr marL="1300460" lvl="1" indent="-433487">
              <a:spcBef>
                <a:spcPts val="1138"/>
              </a:spcBef>
              <a:spcAft>
                <a:spcPts val="0"/>
              </a:spcAft>
              <a:buSzPts val="1200"/>
              <a:buChar char="○"/>
              <a:defRPr/>
            </a:lvl2pPr>
            <a:lvl3pPr marL="1950690" lvl="2" indent="-433487">
              <a:spcBef>
                <a:spcPts val="1138"/>
              </a:spcBef>
              <a:spcAft>
                <a:spcPts val="0"/>
              </a:spcAft>
              <a:buSzPts val="1200"/>
              <a:buChar char="■"/>
              <a:defRPr/>
            </a:lvl3pPr>
            <a:lvl4pPr marL="2600919" lvl="3" indent="-433487">
              <a:spcBef>
                <a:spcPts val="1138"/>
              </a:spcBef>
              <a:spcAft>
                <a:spcPts val="0"/>
              </a:spcAft>
              <a:buSzPts val="1200"/>
              <a:buChar char="●"/>
              <a:defRPr/>
            </a:lvl4pPr>
            <a:lvl5pPr marL="3251149" lvl="4" indent="-433487">
              <a:spcBef>
                <a:spcPts val="1138"/>
              </a:spcBef>
              <a:spcAft>
                <a:spcPts val="0"/>
              </a:spcAft>
              <a:buSzPts val="1200"/>
              <a:buChar char="○"/>
              <a:defRPr/>
            </a:lvl5pPr>
            <a:lvl6pPr marL="3901379" lvl="5" indent="-433487">
              <a:spcBef>
                <a:spcPts val="1138"/>
              </a:spcBef>
              <a:spcAft>
                <a:spcPts val="0"/>
              </a:spcAft>
              <a:buSzPts val="1200"/>
              <a:buChar char="■"/>
              <a:defRPr/>
            </a:lvl6pPr>
            <a:lvl7pPr marL="4551609" lvl="6" indent="-433487">
              <a:spcBef>
                <a:spcPts val="1138"/>
              </a:spcBef>
              <a:spcAft>
                <a:spcPts val="0"/>
              </a:spcAft>
              <a:buSzPts val="1200"/>
              <a:buChar char="●"/>
              <a:defRPr/>
            </a:lvl7pPr>
            <a:lvl8pPr marL="5201839" lvl="7" indent="-433487">
              <a:spcBef>
                <a:spcPts val="1138"/>
              </a:spcBef>
              <a:spcAft>
                <a:spcPts val="0"/>
              </a:spcAft>
              <a:buSzPts val="1200"/>
              <a:buChar char="○"/>
              <a:defRPr/>
            </a:lvl8pPr>
            <a:lvl9pPr marL="5852069" lvl="8" indent="-433487">
              <a:spcBef>
                <a:spcPts val="1138"/>
              </a:spcBef>
              <a:spcAft>
                <a:spcPts val="1138"/>
              </a:spcAft>
              <a:buSzPts val="1200"/>
              <a:buChar char="■"/>
              <a:defRPr/>
            </a:lvl9pPr>
          </a:lstStyle>
          <a:p>
            <a:endParaRPr/>
          </a:p>
        </p:txBody>
      </p:sp>
      <p:sp>
        <p:nvSpPr>
          <p:cNvPr id="416" name="Google Shape;416;p50"/>
          <p:cNvSpPr txBox="1">
            <a:spLocks noGrp="1"/>
          </p:cNvSpPr>
          <p:nvPr>
            <p:ph type="body" idx="2"/>
          </p:nvPr>
        </p:nvSpPr>
        <p:spPr>
          <a:xfrm>
            <a:off x="4761209" y="4584296"/>
            <a:ext cx="3492267" cy="4501049"/>
          </a:xfrm>
          <a:prstGeom prst="rect">
            <a:avLst/>
          </a:prstGeom>
        </p:spPr>
        <p:txBody>
          <a:bodyPr spcFirstLastPara="1" wrap="square" lIns="91425" tIns="91425" rIns="91425" bIns="91425" anchor="t" anchorCtr="0">
            <a:noAutofit/>
          </a:bodyPr>
          <a:lstStyle>
            <a:lvl1pPr marL="650230" lvl="0" indent="-433487">
              <a:spcBef>
                <a:spcPts val="0"/>
              </a:spcBef>
              <a:spcAft>
                <a:spcPts val="0"/>
              </a:spcAft>
              <a:buSzPts val="1200"/>
              <a:buChar char="●"/>
              <a:defRPr/>
            </a:lvl1pPr>
            <a:lvl2pPr marL="1300460" lvl="1" indent="-433487">
              <a:spcBef>
                <a:spcPts val="0"/>
              </a:spcBef>
              <a:spcAft>
                <a:spcPts val="0"/>
              </a:spcAft>
              <a:buSzPts val="1200"/>
              <a:buChar char="○"/>
              <a:defRPr/>
            </a:lvl2pPr>
            <a:lvl3pPr marL="1950690" lvl="2" indent="-433487">
              <a:spcBef>
                <a:spcPts val="0"/>
              </a:spcBef>
              <a:spcAft>
                <a:spcPts val="0"/>
              </a:spcAft>
              <a:buSzPts val="1200"/>
              <a:buChar char="■"/>
              <a:defRPr/>
            </a:lvl3pPr>
            <a:lvl4pPr marL="2600919" lvl="3" indent="-433487">
              <a:spcBef>
                <a:spcPts val="0"/>
              </a:spcBef>
              <a:spcAft>
                <a:spcPts val="0"/>
              </a:spcAft>
              <a:buSzPts val="1200"/>
              <a:buChar char="●"/>
              <a:defRPr/>
            </a:lvl4pPr>
            <a:lvl5pPr marL="3251149" lvl="4" indent="-433487">
              <a:spcBef>
                <a:spcPts val="0"/>
              </a:spcBef>
              <a:spcAft>
                <a:spcPts val="0"/>
              </a:spcAft>
              <a:buSzPts val="1200"/>
              <a:buChar char="○"/>
              <a:defRPr/>
            </a:lvl5pPr>
            <a:lvl6pPr marL="3901379" lvl="5" indent="-433487">
              <a:spcBef>
                <a:spcPts val="0"/>
              </a:spcBef>
              <a:spcAft>
                <a:spcPts val="0"/>
              </a:spcAft>
              <a:buSzPts val="1200"/>
              <a:buChar char="■"/>
              <a:defRPr/>
            </a:lvl6pPr>
            <a:lvl7pPr marL="4551609" lvl="6" indent="-433487">
              <a:spcBef>
                <a:spcPts val="0"/>
              </a:spcBef>
              <a:spcAft>
                <a:spcPts val="0"/>
              </a:spcAft>
              <a:buSzPts val="1200"/>
              <a:buChar char="●"/>
              <a:defRPr/>
            </a:lvl7pPr>
            <a:lvl8pPr marL="5201839" lvl="7" indent="-433487">
              <a:spcBef>
                <a:spcPts val="0"/>
              </a:spcBef>
              <a:spcAft>
                <a:spcPts val="0"/>
              </a:spcAft>
              <a:buSzPts val="1200"/>
              <a:buChar char="○"/>
              <a:defRPr/>
            </a:lvl8pPr>
            <a:lvl9pPr marL="5852069" lvl="8" indent="-433487">
              <a:spcBef>
                <a:spcPts val="0"/>
              </a:spcBef>
              <a:spcAft>
                <a:spcPts val="0"/>
              </a:spcAft>
              <a:buSzPts val="1200"/>
              <a:buChar char="■"/>
              <a:defRPr/>
            </a:lvl9pPr>
          </a:lstStyle>
          <a:p>
            <a:endParaRPr/>
          </a:p>
        </p:txBody>
      </p:sp>
      <p:sp>
        <p:nvSpPr>
          <p:cNvPr id="417" name="Google Shape;417;p50"/>
          <p:cNvSpPr txBox="1">
            <a:spLocks noGrp="1"/>
          </p:cNvSpPr>
          <p:nvPr>
            <p:ph type="title"/>
          </p:nvPr>
        </p:nvSpPr>
        <p:spPr>
          <a:xfrm>
            <a:off x="687182" y="1151527"/>
            <a:ext cx="11640320" cy="841290"/>
          </a:xfrm>
          <a:prstGeom prst="rect">
            <a:avLst/>
          </a:prstGeom>
        </p:spPr>
        <p:txBody>
          <a:bodyPr spcFirstLastPara="1" wrap="square" lIns="91425" tIns="91425" rIns="91425" bIns="91425" anchor="ctr" anchorCtr="0">
            <a:spAutoFit/>
          </a:bodyPr>
          <a:lstStyle>
            <a:lvl1pPr lvl="0">
              <a:spcBef>
                <a:spcPts val="0"/>
              </a:spcBef>
              <a:spcAft>
                <a:spcPts val="0"/>
              </a:spcAft>
              <a:buSzPts val="3000"/>
              <a:buChar char="●"/>
              <a:defRPr sz="4267"/>
            </a:lvl1pPr>
            <a:lvl2pPr lvl="1">
              <a:spcBef>
                <a:spcPts val="0"/>
              </a:spcBef>
              <a:spcAft>
                <a:spcPts val="0"/>
              </a:spcAft>
              <a:buSzPts val="3000"/>
              <a:buChar char="○"/>
              <a:defRPr sz="4267"/>
            </a:lvl2pPr>
            <a:lvl3pPr lvl="2">
              <a:spcBef>
                <a:spcPts val="0"/>
              </a:spcBef>
              <a:spcAft>
                <a:spcPts val="0"/>
              </a:spcAft>
              <a:buSzPts val="3000"/>
              <a:buChar char="■"/>
              <a:defRPr sz="4267"/>
            </a:lvl3pPr>
            <a:lvl4pPr lvl="3">
              <a:spcBef>
                <a:spcPts val="0"/>
              </a:spcBef>
              <a:spcAft>
                <a:spcPts val="0"/>
              </a:spcAft>
              <a:buSzPts val="3000"/>
              <a:buChar char="●"/>
              <a:defRPr sz="4267"/>
            </a:lvl4pPr>
            <a:lvl5pPr lvl="4">
              <a:spcBef>
                <a:spcPts val="0"/>
              </a:spcBef>
              <a:spcAft>
                <a:spcPts val="0"/>
              </a:spcAft>
              <a:buSzPts val="3000"/>
              <a:buChar char="○"/>
              <a:defRPr sz="4267"/>
            </a:lvl5pPr>
            <a:lvl6pPr lvl="5">
              <a:spcBef>
                <a:spcPts val="0"/>
              </a:spcBef>
              <a:spcAft>
                <a:spcPts val="0"/>
              </a:spcAft>
              <a:buSzPts val="3000"/>
              <a:buChar char="■"/>
              <a:defRPr sz="4267"/>
            </a:lvl6pPr>
            <a:lvl7pPr lvl="6">
              <a:spcBef>
                <a:spcPts val="0"/>
              </a:spcBef>
              <a:spcAft>
                <a:spcPts val="0"/>
              </a:spcAft>
              <a:buSzPts val="3000"/>
              <a:buChar char="●"/>
              <a:defRPr sz="4267"/>
            </a:lvl7pPr>
            <a:lvl8pPr lvl="7">
              <a:spcBef>
                <a:spcPts val="0"/>
              </a:spcBef>
              <a:spcAft>
                <a:spcPts val="0"/>
              </a:spcAft>
              <a:buSzPts val="3000"/>
              <a:buChar char="○"/>
              <a:defRPr sz="4267"/>
            </a:lvl8pPr>
            <a:lvl9pPr lvl="8">
              <a:spcBef>
                <a:spcPts val="0"/>
              </a:spcBef>
              <a:spcAft>
                <a:spcPts val="0"/>
              </a:spcAft>
              <a:buSzPts val="3000"/>
              <a:buChar char="■"/>
              <a:defRPr sz="4267"/>
            </a:lvl9pPr>
          </a:lstStyle>
          <a:p>
            <a:endParaRPr/>
          </a:p>
        </p:txBody>
      </p:sp>
      <p:sp>
        <p:nvSpPr>
          <p:cNvPr id="418" name="Google Shape;418;p50"/>
          <p:cNvSpPr txBox="1">
            <a:spLocks noGrp="1"/>
          </p:cNvSpPr>
          <p:nvPr>
            <p:ph type="subTitle" idx="3"/>
          </p:nvPr>
        </p:nvSpPr>
        <p:spPr>
          <a:xfrm>
            <a:off x="687182" y="2533736"/>
            <a:ext cx="3492267" cy="1476267"/>
          </a:xfrm>
          <a:prstGeom prst="rect">
            <a:avLst/>
          </a:prstGeom>
        </p:spPr>
        <p:txBody>
          <a:bodyPr spcFirstLastPara="1" wrap="square" lIns="91425" tIns="91425" rIns="91425" bIns="91425" anchor="t" anchorCtr="0">
            <a:noAutofit/>
          </a:bodyPr>
          <a:lstStyle>
            <a:lvl1pPr lvl="0">
              <a:spcBef>
                <a:spcPts val="0"/>
              </a:spcBef>
              <a:spcAft>
                <a:spcPts val="0"/>
              </a:spcAft>
              <a:buSzPts val="2000"/>
              <a:buNone/>
              <a:defRPr sz="2844"/>
            </a:lvl1pPr>
            <a:lvl2pPr lvl="1">
              <a:spcBef>
                <a:spcPts val="0"/>
              </a:spcBef>
              <a:spcAft>
                <a:spcPts val="0"/>
              </a:spcAft>
              <a:buSzPts val="2000"/>
              <a:buNone/>
              <a:defRPr sz="2844"/>
            </a:lvl2pPr>
            <a:lvl3pPr lvl="2">
              <a:spcBef>
                <a:spcPts val="0"/>
              </a:spcBef>
              <a:spcAft>
                <a:spcPts val="0"/>
              </a:spcAft>
              <a:buSzPts val="2000"/>
              <a:buNone/>
              <a:defRPr sz="2844"/>
            </a:lvl3pPr>
            <a:lvl4pPr lvl="3">
              <a:spcBef>
                <a:spcPts val="0"/>
              </a:spcBef>
              <a:spcAft>
                <a:spcPts val="0"/>
              </a:spcAft>
              <a:buSzPts val="2000"/>
              <a:buNone/>
              <a:defRPr sz="2844"/>
            </a:lvl4pPr>
            <a:lvl5pPr lvl="4">
              <a:spcBef>
                <a:spcPts val="0"/>
              </a:spcBef>
              <a:spcAft>
                <a:spcPts val="0"/>
              </a:spcAft>
              <a:buSzPts val="2000"/>
              <a:buNone/>
              <a:defRPr sz="2844"/>
            </a:lvl5pPr>
            <a:lvl6pPr lvl="5">
              <a:spcBef>
                <a:spcPts val="0"/>
              </a:spcBef>
              <a:spcAft>
                <a:spcPts val="0"/>
              </a:spcAft>
              <a:buSzPts val="2000"/>
              <a:buNone/>
              <a:defRPr sz="2844"/>
            </a:lvl6pPr>
            <a:lvl7pPr lvl="6">
              <a:spcBef>
                <a:spcPts val="0"/>
              </a:spcBef>
              <a:spcAft>
                <a:spcPts val="0"/>
              </a:spcAft>
              <a:buSzPts val="2000"/>
              <a:buNone/>
              <a:defRPr sz="2844"/>
            </a:lvl7pPr>
            <a:lvl8pPr lvl="7">
              <a:spcBef>
                <a:spcPts val="0"/>
              </a:spcBef>
              <a:spcAft>
                <a:spcPts val="0"/>
              </a:spcAft>
              <a:buSzPts val="2000"/>
              <a:buNone/>
              <a:defRPr sz="2844"/>
            </a:lvl8pPr>
            <a:lvl9pPr lvl="8">
              <a:spcBef>
                <a:spcPts val="0"/>
              </a:spcBef>
              <a:spcAft>
                <a:spcPts val="0"/>
              </a:spcAft>
              <a:buSzPts val="2000"/>
              <a:buNone/>
              <a:defRPr sz="2844"/>
            </a:lvl9pPr>
          </a:lstStyle>
          <a:p>
            <a:endParaRPr/>
          </a:p>
        </p:txBody>
      </p:sp>
      <p:sp>
        <p:nvSpPr>
          <p:cNvPr id="419" name="Google Shape;419;p50"/>
          <p:cNvSpPr txBox="1">
            <a:spLocks noGrp="1"/>
          </p:cNvSpPr>
          <p:nvPr>
            <p:ph type="subTitle" idx="4"/>
          </p:nvPr>
        </p:nvSpPr>
        <p:spPr>
          <a:xfrm>
            <a:off x="4761209" y="2533736"/>
            <a:ext cx="3492267" cy="1476267"/>
          </a:xfrm>
          <a:prstGeom prst="rect">
            <a:avLst/>
          </a:prstGeom>
        </p:spPr>
        <p:txBody>
          <a:bodyPr spcFirstLastPara="1" wrap="square" lIns="91425" tIns="91425" rIns="91425" bIns="91425" anchor="t" anchorCtr="0">
            <a:noAutofit/>
          </a:bodyPr>
          <a:lstStyle>
            <a:lvl1pPr lvl="0">
              <a:spcBef>
                <a:spcPts val="0"/>
              </a:spcBef>
              <a:spcAft>
                <a:spcPts val="0"/>
              </a:spcAft>
              <a:buSzPts val="2000"/>
              <a:buNone/>
              <a:defRPr sz="2844"/>
            </a:lvl1pPr>
            <a:lvl2pPr lvl="1">
              <a:spcBef>
                <a:spcPts val="0"/>
              </a:spcBef>
              <a:spcAft>
                <a:spcPts val="0"/>
              </a:spcAft>
              <a:buSzPts val="2000"/>
              <a:buNone/>
              <a:defRPr sz="2844"/>
            </a:lvl2pPr>
            <a:lvl3pPr lvl="2">
              <a:spcBef>
                <a:spcPts val="0"/>
              </a:spcBef>
              <a:spcAft>
                <a:spcPts val="0"/>
              </a:spcAft>
              <a:buSzPts val="2000"/>
              <a:buNone/>
              <a:defRPr sz="2844"/>
            </a:lvl3pPr>
            <a:lvl4pPr lvl="3">
              <a:spcBef>
                <a:spcPts val="0"/>
              </a:spcBef>
              <a:spcAft>
                <a:spcPts val="0"/>
              </a:spcAft>
              <a:buSzPts val="2000"/>
              <a:buNone/>
              <a:defRPr sz="2844"/>
            </a:lvl4pPr>
            <a:lvl5pPr lvl="4">
              <a:spcBef>
                <a:spcPts val="0"/>
              </a:spcBef>
              <a:spcAft>
                <a:spcPts val="0"/>
              </a:spcAft>
              <a:buSzPts val="2000"/>
              <a:buNone/>
              <a:defRPr sz="2844"/>
            </a:lvl5pPr>
            <a:lvl6pPr lvl="5">
              <a:spcBef>
                <a:spcPts val="0"/>
              </a:spcBef>
              <a:spcAft>
                <a:spcPts val="0"/>
              </a:spcAft>
              <a:buSzPts val="2000"/>
              <a:buNone/>
              <a:defRPr sz="2844"/>
            </a:lvl6pPr>
            <a:lvl7pPr lvl="6">
              <a:spcBef>
                <a:spcPts val="0"/>
              </a:spcBef>
              <a:spcAft>
                <a:spcPts val="0"/>
              </a:spcAft>
              <a:buSzPts val="2000"/>
              <a:buNone/>
              <a:defRPr sz="2844"/>
            </a:lvl7pPr>
            <a:lvl8pPr lvl="7">
              <a:spcBef>
                <a:spcPts val="0"/>
              </a:spcBef>
              <a:spcAft>
                <a:spcPts val="0"/>
              </a:spcAft>
              <a:buSzPts val="2000"/>
              <a:buNone/>
              <a:defRPr sz="2844"/>
            </a:lvl8pPr>
            <a:lvl9pPr lvl="8">
              <a:spcBef>
                <a:spcPts val="0"/>
              </a:spcBef>
              <a:spcAft>
                <a:spcPts val="0"/>
              </a:spcAft>
              <a:buSzPts val="2000"/>
              <a:buNone/>
              <a:defRPr sz="2844"/>
            </a:lvl9pPr>
          </a:lstStyle>
          <a:p>
            <a:endParaRPr/>
          </a:p>
        </p:txBody>
      </p:sp>
      <p:sp>
        <p:nvSpPr>
          <p:cNvPr id="420" name="Google Shape;420;p50"/>
          <p:cNvSpPr txBox="1">
            <a:spLocks noGrp="1"/>
          </p:cNvSpPr>
          <p:nvPr>
            <p:ph type="subTitle" idx="5"/>
          </p:nvPr>
        </p:nvSpPr>
        <p:spPr>
          <a:xfrm>
            <a:off x="8835235" y="2533736"/>
            <a:ext cx="3492267" cy="1476267"/>
          </a:xfrm>
          <a:prstGeom prst="rect">
            <a:avLst/>
          </a:prstGeom>
        </p:spPr>
        <p:txBody>
          <a:bodyPr spcFirstLastPara="1" wrap="square" lIns="91425" tIns="91425" rIns="91425" bIns="91425" anchor="t" anchorCtr="0">
            <a:noAutofit/>
          </a:bodyPr>
          <a:lstStyle>
            <a:lvl1pPr lvl="0">
              <a:spcBef>
                <a:spcPts val="0"/>
              </a:spcBef>
              <a:spcAft>
                <a:spcPts val="0"/>
              </a:spcAft>
              <a:buSzPts val="2000"/>
              <a:buNone/>
              <a:defRPr sz="2844"/>
            </a:lvl1pPr>
            <a:lvl2pPr lvl="1">
              <a:spcBef>
                <a:spcPts val="0"/>
              </a:spcBef>
              <a:spcAft>
                <a:spcPts val="0"/>
              </a:spcAft>
              <a:buSzPts val="2000"/>
              <a:buNone/>
              <a:defRPr sz="2844"/>
            </a:lvl2pPr>
            <a:lvl3pPr lvl="2">
              <a:spcBef>
                <a:spcPts val="0"/>
              </a:spcBef>
              <a:spcAft>
                <a:spcPts val="0"/>
              </a:spcAft>
              <a:buSzPts val="2000"/>
              <a:buNone/>
              <a:defRPr sz="2844"/>
            </a:lvl3pPr>
            <a:lvl4pPr lvl="3">
              <a:spcBef>
                <a:spcPts val="0"/>
              </a:spcBef>
              <a:spcAft>
                <a:spcPts val="0"/>
              </a:spcAft>
              <a:buSzPts val="2000"/>
              <a:buNone/>
              <a:defRPr sz="2844"/>
            </a:lvl4pPr>
            <a:lvl5pPr lvl="4">
              <a:spcBef>
                <a:spcPts val="0"/>
              </a:spcBef>
              <a:spcAft>
                <a:spcPts val="0"/>
              </a:spcAft>
              <a:buSzPts val="2000"/>
              <a:buNone/>
              <a:defRPr sz="2844"/>
            </a:lvl5pPr>
            <a:lvl6pPr lvl="5">
              <a:spcBef>
                <a:spcPts val="0"/>
              </a:spcBef>
              <a:spcAft>
                <a:spcPts val="0"/>
              </a:spcAft>
              <a:buSzPts val="2000"/>
              <a:buNone/>
              <a:defRPr sz="2844"/>
            </a:lvl6pPr>
            <a:lvl7pPr lvl="6">
              <a:spcBef>
                <a:spcPts val="0"/>
              </a:spcBef>
              <a:spcAft>
                <a:spcPts val="0"/>
              </a:spcAft>
              <a:buSzPts val="2000"/>
              <a:buNone/>
              <a:defRPr sz="2844"/>
            </a:lvl7pPr>
            <a:lvl8pPr lvl="7">
              <a:spcBef>
                <a:spcPts val="0"/>
              </a:spcBef>
              <a:spcAft>
                <a:spcPts val="0"/>
              </a:spcAft>
              <a:buSzPts val="2000"/>
              <a:buNone/>
              <a:defRPr sz="2844"/>
            </a:lvl8pPr>
            <a:lvl9pPr lvl="8">
              <a:spcBef>
                <a:spcPts val="0"/>
              </a:spcBef>
              <a:spcAft>
                <a:spcPts val="0"/>
              </a:spcAft>
              <a:buSzPts val="2000"/>
              <a:buNone/>
              <a:defRPr sz="2844"/>
            </a:lvl9pPr>
          </a:lstStyle>
          <a:p>
            <a:endParaRPr/>
          </a:p>
        </p:txBody>
      </p:sp>
      <p:sp>
        <p:nvSpPr>
          <p:cNvPr id="421" name="Google Shape;421;p50"/>
          <p:cNvSpPr txBox="1">
            <a:spLocks noGrp="1"/>
          </p:cNvSpPr>
          <p:nvPr>
            <p:ph type="body" idx="6"/>
          </p:nvPr>
        </p:nvSpPr>
        <p:spPr>
          <a:xfrm>
            <a:off x="8835235" y="4584296"/>
            <a:ext cx="3492267" cy="4501049"/>
          </a:xfrm>
          <a:prstGeom prst="rect">
            <a:avLst/>
          </a:prstGeom>
        </p:spPr>
        <p:txBody>
          <a:bodyPr spcFirstLastPara="1" wrap="square" lIns="91425" tIns="91425" rIns="91425" bIns="91425" anchor="t" anchorCtr="0">
            <a:noAutofit/>
          </a:bodyPr>
          <a:lstStyle>
            <a:lvl1pPr marL="650230" lvl="0" indent="-433487">
              <a:spcBef>
                <a:spcPts val="0"/>
              </a:spcBef>
              <a:spcAft>
                <a:spcPts val="0"/>
              </a:spcAft>
              <a:buSzPts val="1200"/>
              <a:buChar char="●"/>
              <a:defRPr/>
            </a:lvl1pPr>
            <a:lvl2pPr marL="1300460" lvl="1" indent="-433487">
              <a:spcBef>
                <a:spcPts val="0"/>
              </a:spcBef>
              <a:spcAft>
                <a:spcPts val="0"/>
              </a:spcAft>
              <a:buSzPts val="1200"/>
              <a:buChar char="○"/>
              <a:defRPr/>
            </a:lvl2pPr>
            <a:lvl3pPr marL="1950690" lvl="2" indent="-433487">
              <a:spcBef>
                <a:spcPts val="0"/>
              </a:spcBef>
              <a:spcAft>
                <a:spcPts val="0"/>
              </a:spcAft>
              <a:buSzPts val="1200"/>
              <a:buChar char="■"/>
              <a:defRPr/>
            </a:lvl3pPr>
            <a:lvl4pPr marL="2600919" lvl="3" indent="-433487">
              <a:spcBef>
                <a:spcPts val="0"/>
              </a:spcBef>
              <a:spcAft>
                <a:spcPts val="0"/>
              </a:spcAft>
              <a:buSzPts val="1200"/>
              <a:buChar char="●"/>
              <a:defRPr/>
            </a:lvl4pPr>
            <a:lvl5pPr marL="3251149" lvl="4" indent="-433487">
              <a:spcBef>
                <a:spcPts val="0"/>
              </a:spcBef>
              <a:spcAft>
                <a:spcPts val="0"/>
              </a:spcAft>
              <a:buSzPts val="1200"/>
              <a:buChar char="○"/>
              <a:defRPr/>
            </a:lvl5pPr>
            <a:lvl6pPr marL="3901379" lvl="5" indent="-433487">
              <a:spcBef>
                <a:spcPts val="0"/>
              </a:spcBef>
              <a:spcAft>
                <a:spcPts val="0"/>
              </a:spcAft>
              <a:buSzPts val="1200"/>
              <a:buChar char="■"/>
              <a:defRPr/>
            </a:lvl6pPr>
            <a:lvl7pPr marL="4551609" lvl="6" indent="-433487">
              <a:spcBef>
                <a:spcPts val="0"/>
              </a:spcBef>
              <a:spcAft>
                <a:spcPts val="0"/>
              </a:spcAft>
              <a:buSzPts val="1200"/>
              <a:buChar char="●"/>
              <a:defRPr/>
            </a:lvl7pPr>
            <a:lvl8pPr marL="5201839" lvl="7" indent="-433487">
              <a:spcBef>
                <a:spcPts val="0"/>
              </a:spcBef>
              <a:spcAft>
                <a:spcPts val="0"/>
              </a:spcAft>
              <a:buSzPts val="1200"/>
              <a:buChar char="○"/>
              <a:defRPr/>
            </a:lvl8pPr>
            <a:lvl9pPr marL="5852069" lvl="8" indent="-433487">
              <a:spcBef>
                <a:spcPts val="0"/>
              </a:spcBef>
              <a:spcAft>
                <a:spcPts val="0"/>
              </a:spcAft>
              <a:buSzPts val="1200"/>
              <a:buChar char="■"/>
              <a:defRPr/>
            </a:lvl9pPr>
          </a:lstStyle>
          <a:p>
            <a:endParaRPr/>
          </a:p>
        </p:txBody>
      </p:sp>
    </p:spTree>
    <p:extLst>
      <p:ext uri="{BB962C8B-B14F-4D97-AF65-F5344CB8AC3E}">
        <p14:creationId xmlns:p14="http://schemas.microsoft.com/office/powerpoint/2010/main" val="2108319762"/>
      </p:ext>
    </p:extLst>
  </p:cSld>
  <p:clrMapOvr>
    <a:masterClrMapping/>
  </p:clrMapOvr>
</p:sldLayout>
</file>

<file path=ppt/slideLayouts/slideLayout145.xml><?xml version="1.0" encoding="utf-8"?>
<p:sldLayout xmlns:a="http://schemas.openxmlformats.org/drawingml/2006/main" xmlns:r="http://schemas.openxmlformats.org/officeDocument/2006/relationships" xmlns:p="http://schemas.openxmlformats.org/presentationml/2006/main" matchingName="Four big ideas">
  <p:cSld name="Four big ideas">
    <p:spTree>
      <p:nvGrpSpPr>
        <p:cNvPr id="1" name="Shape 422"/>
        <p:cNvGrpSpPr/>
        <p:nvPr/>
      </p:nvGrpSpPr>
      <p:grpSpPr>
        <a:xfrm>
          <a:off x="0" y="0"/>
          <a:ext cx="0" cy="0"/>
          <a:chOff x="0" y="0"/>
          <a:chExt cx="0" cy="0"/>
        </a:xfrm>
      </p:grpSpPr>
      <p:sp>
        <p:nvSpPr>
          <p:cNvPr id="423" name="Google Shape;423;p51"/>
          <p:cNvSpPr txBox="1">
            <a:spLocks noGrp="1"/>
          </p:cNvSpPr>
          <p:nvPr>
            <p:ph type="body" idx="1"/>
          </p:nvPr>
        </p:nvSpPr>
        <p:spPr>
          <a:xfrm>
            <a:off x="521564" y="3335762"/>
            <a:ext cx="5459200" cy="536976"/>
          </a:xfrm>
          <a:prstGeom prst="rect">
            <a:avLst/>
          </a:prstGeom>
        </p:spPr>
        <p:txBody>
          <a:bodyPr spcFirstLastPara="1" wrap="square" lIns="91425" tIns="91425" rIns="91425" bIns="91425" anchor="t" anchorCtr="0">
            <a:spAutoFit/>
          </a:bodyPr>
          <a:lstStyle>
            <a:lvl1pPr marL="650230" lvl="0" indent="-451549">
              <a:spcBef>
                <a:spcPts val="0"/>
              </a:spcBef>
              <a:spcAft>
                <a:spcPts val="0"/>
              </a:spcAft>
              <a:buSzPts val="1400"/>
              <a:buChar char="●"/>
              <a:defRPr sz="1991"/>
            </a:lvl1pPr>
            <a:lvl2pPr marL="1300460" lvl="1" indent="-433487">
              <a:spcBef>
                <a:spcPts val="1138"/>
              </a:spcBef>
              <a:spcAft>
                <a:spcPts val="0"/>
              </a:spcAft>
              <a:buSzPts val="1200"/>
              <a:buChar char="○"/>
              <a:defRPr/>
            </a:lvl2pPr>
            <a:lvl3pPr marL="1950690" lvl="2" indent="-433487">
              <a:spcBef>
                <a:spcPts val="1138"/>
              </a:spcBef>
              <a:spcAft>
                <a:spcPts val="0"/>
              </a:spcAft>
              <a:buSzPts val="1200"/>
              <a:buChar char="■"/>
              <a:defRPr/>
            </a:lvl3pPr>
            <a:lvl4pPr marL="2600919" lvl="3" indent="-433487">
              <a:spcBef>
                <a:spcPts val="1138"/>
              </a:spcBef>
              <a:spcAft>
                <a:spcPts val="0"/>
              </a:spcAft>
              <a:buSzPts val="1200"/>
              <a:buChar char="●"/>
              <a:defRPr/>
            </a:lvl4pPr>
            <a:lvl5pPr marL="3251149" lvl="4" indent="-433487">
              <a:spcBef>
                <a:spcPts val="1138"/>
              </a:spcBef>
              <a:spcAft>
                <a:spcPts val="0"/>
              </a:spcAft>
              <a:buSzPts val="1200"/>
              <a:buChar char="○"/>
              <a:defRPr/>
            </a:lvl5pPr>
            <a:lvl6pPr marL="3901379" lvl="5" indent="-433487">
              <a:spcBef>
                <a:spcPts val="1138"/>
              </a:spcBef>
              <a:spcAft>
                <a:spcPts val="0"/>
              </a:spcAft>
              <a:buSzPts val="1200"/>
              <a:buChar char="■"/>
              <a:defRPr/>
            </a:lvl6pPr>
            <a:lvl7pPr marL="4551609" lvl="6" indent="-433487">
              <a:spcBef>
                <a:spcPts val="1138"/>
              </a:spcBef>
              <a:spcAft>
                <a:spcPts val="0"/>
              </a:spcAft>
              <a:buSzPts val="1200"/>
              <a:buChar char="●"/>
              <a:defRPr/>
            </a:lvl7pPr>
            <a:lvl8pPr marL="5201839" lvl="7" indent="-433487">
              <a:spcBef>
                <a:spcPts val="1138"/>
              </a:spcBef>
              <a:spcAft>
                <a:spcPts val="0"/>
              </a:spcAft>
              <a:buSzPts val="1200"/>
              <a:buChar char="○"/>
              <a:defRPr/>
            </a:lvl8pPr>
            <a:lvl9pPr marL="5852069" lvl="8" indent="-433487">
              <a:spcBef>
                <a:spcPts val="1138"/>
              </a:spcBef>
              <a:spcAft>
                <a:spcPts val="1138"/>
              </a:spcAft>
              <a:buSzPts val="1200"/>
              <a:buChar char="■"/>
              <a:defRPr/>
            </a:lvl9pPr>
          </a:lstStyle>
          <a:p>
            <a:endParaRPr/>
          </a:p>
        </p:txBody>
      </p:sp>
      <p:sp>
        <p:nvSpPr>
          <p:cNvPr id="424" name="Google Shape;424;p51"/>
          <p:cNvSpPr txBox="1">
            <a:spLocks noGrp="1"/>
          </p:cNvSpPr>
          <p:nvPr>
            <p:ph type="body" idx="2"/>
          </p:nvPr>
        </p:nvSpPr>
        <p:spPr>
          <a:xfrm>
            <a:off x="7023964" y="3335762"/>
            <a:ext cx="5459200" cy="2158933"/>
          </a:xfrm>
          <a:prstGeom prst="rect">
            <a:avLst/>
          </a:prstGeom>
        </p:spPr>
        <p:txBody>
          <a:bodyPr spcFirstLastPara="1" wrap="square" lIns="91425" tIns="91425" rIns="91425" bIns="91425" anchor="t" anchorCtr="0">
            <a:noAutofit/>
          </a:bodyPr>
          <a:lstStyle>
            <a:lvl1pPr marL="650230" lvl="0" indent="-451549">
              <a:spcBef>
                <a:spcPts val="0"/>
              </a:spcBef>
              <a:spcAft>
                <a:spcPts val="0"/>
              </a:spcAft>
              <a:buSzPts val="1400"/>
              <a:buChar char="●"/>
              <a:defRPr sz="1991"/>
            </a:lvl1pPr>
            <a:lvl2pPr marL="1300460" lvl="1" indent="-433487">
              <a:spcBef>
                <a:spcPts val="0"/>
              </a:spcBef>
              <a:spcAft>
                <a:spcPts val="0"/>
              </a:spcAft>
              <a:buSzPts val="1200"/>
              <a:buChar char="○"/>
              <a:defRPr/>
            </a:lvl2pPr>
            <a:lvl3pPr marL="1950690" lvl="2" indent="-433487">
              <a:spcBef>
                <a:spcPts val="0"/>
              </a:spcBef>
              <a:spcAft>
                <a:spcPts val="0"/>
              </a:spcAft>
              <a:buSzPts val="1200"/>
              <a:buChar char="■"/>
              <a:defRPr/>
            </a:lvl3pPr>
            <a:lvl4pPr marL="2600919" lvl="3" indent="-433487">
              <a:spcBef>
                <a:spcPts val="0"/>
              </a:spcBef>
              <a:spcAft>
                <a:spcPts val="0"/>
              </a:spcAft>
              <a:buSzPts val="1200"/>
              <a:buChar char="●"/>
              <a:defRPr/>
            </a:lvl4pPr>
            <a:lvl5pPr marL="3251149" lvl="4" indent="-433487">
              <a:spcBef>
                <a:spcPts val="0"/>
              </a:spcBef>
              <a:spcAft>
                <a:spcPts val="0"/>
              </a:spcAft>
              <a:buSzPts val="1200"/>
              <a:buChar char="○"/>
              <a:defRPr/>
            </a:lvl5pPr>
            <a:lvl6pPr marL="3901379" lvl="5" indent="-433487">
              <a:spcBef>
                <a:spcPts val="0"/>
              </a:spcBef>
              <a:spcAft>
                <a:spcPts val="0"/>
              </a:spcAft>
              <a:buSzPts val="1200"/>
              <a:buChar char="■"/>
              <a:defRPr/>
            </a:lvl6pPr>
            <a:lvl7pPr marL="4551609" lvl="6" indent="-433487">
              <a:spcBef>
                <a:spcPts val="0"/>
              </a:spcBef>
              <a:spcAft>
                <a:spcPts val="0"/>
              </a:spcAft>
              <a:buSzPts val="1200"/>
              <a:buChar char="●"/>
              <a:defRPr/>
            </a:lvl7pPr>
            <a:lvl8pPr marL="5201839" lvl="7" indent="-433487">
              <a:spcBef>
                <a:spcPts val="0"/>
              </a:spcBef>
              <a:spcAft>
                <a:spcPts val="0"/>
              </a:spcAft>
              <a:buSzPts val="1200"/>
              <a:buChar char="○"/>
              <a:defRPr/>
            </a:lvl8pPr>
            <a:lvl9pPr marL="5852069" lvl="8" indent="-433487">
              <a:spcBef>
                <a:spcPts val="0"/>
              </a:spcBef>
              <a:spcAft>
                <a:spcPts val="0"/>
              </a:spcAft>
              <a:buSzPts val="1200"/>
              <a:buChar char="■"/>
              <a:defRPr/>
            </a:lvl9pPr>
          </a:lstStyle>
          <a:p>
            <a:endParaRPr/>
          </a:p>
        </p:txBody>
      </p:sp>
      <p:sp>
        <p:nvSpPr>
          <p:cNvPr id="425" name="Google Shape;425;p51"/>
          <p:cNvSpPr txBox="1">
            <a:spLocks noGrp="1"/>
          </p:cNvSpPr>
          <p:nvPr>
            <p:ph type="body" idx="3"/>
          </p:nvPr>
        </p:nvSpPr>
        <p:spPr>
          <a:xfrm>
            <a:off x="521600" y="6918779"/>
            <a:ext cx="5459200" cy="2158933"/>
          </a:xfrm>
          <a:prstGeom prst="rect">
            <a:avLst/>
          </a:prstGeom>
        </p:spPr>
        <p:txBody>
          <a:bodyPr spcFirstLastPara="1" wrap="square" lIns="91425" tIns="91425" rIns="91425" bIns="91425" anchor="t" anchorCtr="0">
            <a:noAutofit/>
          </a:bodyPr>
          <a:lstStyle>
            <a:lvl1pPr marL="650230" lvl="0" indent="-451549">
              <a:spcBef>
                <a:spcPts val="0"/>
              </a:spcBef>
              <a:spcAft>
                <a:spcPts val="0"/>
              </a:spcAft>
              <a:buSzPts val="1400"/>
              <a:buChar char="●"/>
              <a:defRPr sz="1991"/>
            </a:lvl1pPr>
            <a:lvl2pPr marL="1300460" lvl="1" indent="-433487">
              <a:spcBef>
                <a:spcPts val="0"/>
              </a:spcBef>
              <a:spcAft>
                <a:spcPts val="0"/>
              </a:spcAft>
              <a:buSzPts val="1200"/>
              <a:buChar char="○"/>
              <a:defRPr/>
            </a:lvl2pPr>
            <a:lvl3pPr marL="1950690" lvl="2" indent="-433487">
              <a:spcBef>
                <a:spcPts val="0"/>
              </a:spcBef>
              <a:spcAft>
                <a:spcPts val="0"/>
              </a:spcAft>
              <a:buSzPts val="1200"/>
              <a:buChar char="■"/>
              <a:defRPr/>
            </a:lvl3pPr>
            <a:lvl4pPr marL="2600919" lvl="3" indent="-433487">
              <a:spcBef>
                <a:spcPts val="0"/>
              </a:spcBef>
              <a:spcAft>
                <a:spcPts val="0"/>
              </a:spcAft>
              <a:buSzPts val="1200"/>
              <a:buChar char="●"/>
              <a:defRPr/>
            </a:lvl4pPr>
            <a:lvl5pPr marL="3251149" lvl="4" indent="-433487">
              <a:spcBef>
                <a:spcPts val="0"/>
              </a:spcBef>
              <a:spcAft>
                <a:spcPts val="0"/>
              </a:spcAft>
              <a:buSzPts val="1200"/>
              <a:buChar char="○"/>
              <a:defRPr/>
            </a:lvl5pPr>
            <a:lvl6pPr marL="3901379" lvl="5" indent="-433487">
              <a:spcBef>
                <a:spcPts val="0"/>
              </a:spcBef>
              <a:spcAft>
                <a:spcPts val="0"/>
              </a:spcAft>
              <a:buSzPts val="1200"/>
              <a:buChar char="■"/>
              <a:defRPr/>
            </a:lvl6pPr>
            <a:lvl7pPr marL="4551609" lvl="6" indent="-433487">
              <a:spcBef>
                <a:spcPts val="0"/>
              </a:spcBef>
              <a:spcAft>
                <a:spcPts val="0"/>
              </a:spcAft>
              <a:buSzPts val="1200"/>
              <a:buChar char="●"/>
              <a:defRPr/>
            </a:lvl7pPr>
            <a:lvl8pPr marL="5201839" lvl="7" indent="-433487">
              <a:spcBef>
                <a:spcPts val="0"/>
              </a:spcBef>
              <a:spcAft>
                <a:spcPts val="0"/>
              </a:spcAft>
              <a:buSzPts val="1200"/>
              <a:buChar char="○"/>
              <a:defRPr/>
            </a:lvl8pPr>
            <a:lvl9pPr marL="5852069" lvl="8" indent="-433487">
              <a:spcBef>
                <a:spcPts val="0"/>
              </a:spcBef>
              <a:spcAft>
                <a:spcPts val="0"/>
              </a:spcAft>
              <a:buSzPts val="1200"/>
              <a:buChar char="■"/>
              <a:defRPr/>
            </a:lvl9pPr>
          </a:lstStyle>
          <a:p>
            <a:endParaRPr/>
          </a:p>
        </p:txBody>
      </p:sp>
      <p:sp>
        <p:nvSpPr>
          <p:cNvPr id="426" name="Google Shape;426;p51"/>
          <p:cNvSpPr txBox="1">
            <a:spLocks noGrp="1"/>
          </p:cNvSpPr>
          <p:nvPr>
            <p:ph type="body" idx="4"/>
          </p:nvPr>
        </p:nvSpPr>
        <p:spPr>
          <a:xfrm>
            <a:off x="7024000" y="6918779"/>
            <a:ext cx="5459200" cy="2158933"/>
          </a:xfrm>
          <a:prstGeom prst="rect">
            <a:avLst/>
          </a:prstGeom>
        </p:spPr>
        <p:txBody>
          <a:bodyPr spcFirstLastPara="1" wrap="square" lIns="91425" tIns="91425" rIns="91425" bIns="91425" anchor="t" anchorCtr="0">
            <a:noAutofit/>
          </a:bodyPr>
          <a:lstStyle>
            <a:lvl1pPr marL="650230" lvl="0" indent="-451549">
              <a:spcBef>
                <a:spcPts val="0"/>
              </a:spcBef>
              <a:spcAft>
                <a:spcPts val="0"/>
              </a:spcAft>
              <a:buSzPts val="1400"/>
              <a:buChar char="●"/>
              <a:defRPr sz="1991"/>
            </a:lvl1pPr>
            <a:lvl2pPr marL="1300460" lvl="1" indent="-433487">
              <a:spcBef>
                <a:spcPts val="0"/>
              </a:spcBef>
              <a:spcAft>
                <a:spcPts val="0"/>
              </a:spcAft>
              <a:buSzPts val="1200"/>
              <a:buChar char="○"/>
              <a:defRPr/>
            </a:lvl2pPr>
            <a:lvl3pPr marL="1950690" lvl="2" indent="-433487">
              <a:spcBef>
                <a:spcPts val="0"/>
              </a:spcBef>
              <a:spcAft>
                <a:spcPts val="0"/>
              </a:spcAft>
              <a:buSzPts val="1200"/>
              <a:buChar char="■"/>
              <a:defRPr/>
            </a:lvl3pPr>
            <a:lvl4pPr marL="2600919" lvl="3" indent="-433487">
              <a:spcBef>
                <a:spcPts val="0"/>
              </a:spcBef>
              <a:spcAft>
                <a:spcPts val="0"/>
              </a:spcAft>
              <a:buSzPts val="1200"/>
              <a:buChar char="●"/>
              <a:defRPr/>
            </a:lvl4pPr>
            <a:lvl5pPr marL="3251149" lvl="4" indent="-433487">
              <a:spcBef>
                <a:spcPts val="0"/>
              </a:spcBef>
              <a:spcAft>
                <a:spcPts val="0"/>
              </a:spcAft>
              <a:buSzPts val="1200"/>
              <a:buChar char="○"/>
              <a:defRPr/>
            </a:lvl5pPr>
            <a:lvl6pPr marL="3901379" lvl="5" indent="-433487">
              <a:spcBef>
                <a:spcPts val="0"/>
              </a:spcBef>
              <a:spcAft>
                <a:spcPts val="0"/>
              </a:spcAft>
              <a:buSzPts val="1200"/>
              <a:buChar char="■"/>
              <a:defRPr/>
            </a:lvl6pPr>
            <a:lvl7pPr marL="4551609" lvl="6" indent="-433487">
              <a:spcBef>
                <a:spcPts val="0"/>
              </a:spcBef>
              <a:spcAft>
                <a:spcPts val="0"/>
              </a:spcAft>
              <a:buSzPts val="1200"/>
              <a:buChar char="●"/>
              <a:defRPr/>
            </a:lvl7pPr>
            <a:lvl8pPr marL="5201839" lvl="7" indent="-433487">
              <a:spcBef>
                <a:spcPts val="0"/>
              </a:spcBef>
              <a:spcAft>
                <a:spcPts val="0"/>
              </a:spcAft>
              <a:buSzPts val="1200"/>
              <a:buChar char="○"/>
              <a:defRPr/>
            </a:lvl8pPr>
            <a:lvl9pPr marL="5852069" lvl="8" indent="-433487">
              <a:spcBef>
                <a:spcPts val="0"/>
              </a:spcBef>
              <a:spcAft>
                <a:spcPts val="0"/>
              </a:spcAft>
              <a:buSzPts val="1200"/>
              <a:buChar char="■"/>
              <a:defRPr/>
            </a:lvl9pPr>
          </a:lstStyle>
          <a:p>
            <a:endParaRPr/>
          </a:p>
        </p:txBody>
      </p:sp>
      <p:sp>
        <p:nvSpPr>
          <p:cNvPr id="427" name="Google Shape;427;p51"/>
          <p:cNvSpPr txBox="1">
            <a:spLocks noGrp="1"/>
          </p:cNvSpPr>
          <p:nvPr>
            <p:ph type="title"/>
          </p:nvPr>
        </p:nvSpPr>
        <p:spPr>
          <a:xfrm>
            <a:off x="521600" y="1151527"/>
            <a:ext cx="11640320" cy="841290"/>
          </a:xfrm>
          <a:prstGeom prst="rect">
            <a:avLst/>
          </a:prstGeom>
        </p:spPr>
        <p:txBody>
          <a:bodyPr spcFirstLastPara="1" wrap="square" lIns="91425" tIns="91425" rIns="91425" bIns="91425" anchor="ctr" anchorCtr="0">
            <a:spAutoFit/>
          </a:bodyPr>
          <a:lstStyle>
            <a:lvl1pPr lvl="0">
              <a:spcBef>
                <a:spcPts val="0"/>
              </a:spcBef>
              <a:spcAft>
                <a:spcPts val="0"/>
              </a:spcAft>
              <a:buSzPts val="3000"/>
              <a:buChar char="●"/>
              <a:defRPr sz="4267"/>
            </a:lvl1pPr>
            <a:lvl2pPr lvl="1">
              <a:spcBef>
                <a:spcPts val="0"/>
              </a:spcBef>
              <a:spcAft>
                <a:spcPts val="0"/>
              </a:spcAft>
              <a:buSzPts val="3000"/>
              <a:buChar char="○"/>
              <a:defRPr sz="4267"/>
            </a:lvl2pPr>
            <a:lvl3pPr lvl="2">
              <a:spcBef>
                <a:spcPts val="0"/>
              </a:spcBef>
              <a:spcAft>
                <a:spcPts val="0"/>
              </a:spcAft>
              <a:buSzPts val="3000"/>
              <a:buChar char="■"/>
              <a:defRPr sz="4267"/>
            </a:lvl3pPr>
            <a:lvl4pPr lvl="3">
              <a:spcBef>
                <a:spcPts val="0"/>
              </a:spcBef>
              <a:spcAft>
                <a:spcPts val="0"/>
              </a:spcAft>
              <a:buSzPts val="3000"/>
              <a:buChar char="●"/>
              <a:defRPr sz="4267"/>
            </a:lvl4pPr>
            <a:lvl5pPr lvl="4">
              <a:spcBef>
                <a:spcPts val="0"/>
              </a:spcBef>
              <a:spcAft>
                <a:spcPts val="0"/>
              </a:spcAft>
              <a:buSzPts val="3000"/>
              <a:buChar char="○"/>
              <a:defRPr sz="4267"/>
            </a:lvl5pPr>
            <a:lvl6pPr lvl="5">
              <a:spcBef>
                <a:spcPts val="0"/>
              </a:spcBef>
              <a:spcAft>
                <a:spcPts val="0"/>
              </a:spcAft>
              <a:buSzPts val="3000"/>
              <a:buChar char="■"/>
              <a:defRPr sz="4267"/>
            </a:lvl6pPr>
            <a:lvl7pPr lvl="6">
              <a:spcBef>
                <a:spcPts val="0"/>
              </a:spcBef>
              <a:spcAft>
                <a:spcPts val="0"/>
              </a:spcAft>
              <a:buSzPts val="3000"/>
              <a:buChar char="●"/>
              <a:defRPr sz="4267"/>
            </a:lvl7pPr>
            <a:lvl8pPr lvl="7">
              <a:spcBef>
                <a:spcPts val="0"/>
              </a:spcBef>
              <a:spcAft>
                <a:spcPts val="0"/>
              </a:spcAft>
              <a:buSzPts val="3000"/>
              <a:buChar char="○"/>
              <a:defRPr sz="4267"/>
            </a:lvl8pPr>
            <a:lvl9pPr lvl="8">
              <a:spcBef>
                <a:spcPts val="0"/>
              </a:spcBef>
              <a:spcAft>
                <a:spcPts val="0"/>
              </a:spcAft>
              <a:buSzPts val="3000"/>
              <a:buChar char="■"/>
              <a:defRPr sz="4267"/>
            </a:lvl9pPr>
          </a:lstStyle>
          <a:p>
            <a:endParaRPr/>
          </a:p>
        </p:txBody>
      </p:sp>
      <p:sp>
        <p:nvSpPr>
          <p:cNvPr id="428" name="Google Shape;428;p51"/>
          <p:cNvSpPr txBox="1">
            <a:spLocks noGrp="1"/>
          </p:cNvSpPr>
          <p:nvPr>
            <p:ph type="subTitle" idx="5"/>
          </p:nvPr>
        </p:nvSpPr>
        <p:spPr>
          <a:xfrm>
            <a:off x="521618" y="2423290"/>
            <a:ext cx="5459200" cy="912498"/>
          </a:xfrm>
          <a:prstGeom prst="rect">
            <a:avLst/>
          </a:prstGeom>
        </p:spPr>
        <p:txBody>
          <a:bodyPr spcFirstLastPara="1" wrap="square" lIns="91425" tIns="91425" rIns="91425" bIns="91425" anchor="t" anchorCtr="0">
            <a:noAutofit/>
          </a:bodyPr>
          <a:lstStyle>
            <a:lvl1pPr lvl="0">
              <a:spcBef>
                <a:spcPts val="0"/>
              </a:spcBef>
              <a:spcAft>
                <a:spcPts val="0"/>
              </a:spcAft>
              <a:buSzPts val="2000"/>
              <a:buNone/>
              <a:defRPr sz="2844"/>
            </a:lvl1pPr>
            <a:lvl2pPr lvl="1">
              <a:spcBef>
                <a:spcPts val="0"/>
              </a:spcBef>
              <a:spcAft>
                <a:spcPts val="0"/>
              </a:spcAft>
              <a:buSzPts val="2000"/>
              <a:buNone/>
              <a:defRPr sz="2844"/>
            </a:lvl2pPr>
            <a:lvl3pPr lvl="2">
              <a:spcBef>
                <a:spcPts val="0"/>
              </a:spcBef>
              <a:spcAft>
                <a:spcPts val="0"/>
              </a:spcAft>
              <a:buSzPts val="2000"/>
              <a:buNone/>
              <a:defRPr sz="2844"/>
            </a:lvl3pPr>
            <a:lvl4pPr lvl="3">
              <a:spcBef>
                <a:spcPts val="0"/>
              </a:spcBef>
              <a:spcAft>
                <a:spcPts val="0"/>
              </a:spcAft>
              <a:buSzPts val="2000"/>
              <a:buNone/>
              <a:defRPr sz="2844"/>
            </a:lvl4pPr>
            <a:lvl5pPr lvl="4">
              <a:spcBef>
                <a:spcPts val="0"/>
              </a:spcBef>
              <a:spcAft>
                <a:spcPts val="0"/>
              </a:spcAft>
              <a:buSzPts val="2000"/>
              <a:buNone/>
              <a:defRPr sz="2844"/>
            </a:lvl5pPr>
            <a:lvl6pPr lvl="5">
              <a:spcBef>
                <a:spcPts val="0"/>
              </a:spcBef>
              <a:spcAft>
                <a:spcPts val="0"/>
              </a:spcAft>
              <a:buSzPts val="2000"/>
              <a:buNone/>
              <a:defRPr sz="2844"/>
            </a:lvl6pPr>
            <a:lvl7pPr lvl="6">
              <a:spcBef>
                <a:spcPts val="0"/>
              </a:spcBef>
              <a:spcAft>
                <a:spcPts val="0"/>
              </a:spcAft>
              <a:buSzPts val="2000"/>
              <a:buNone/>
              <a:defRPr sz="2844"/>
            </a:lvl7pPr>
            <a:lvl8pPr lvl="7">
              <a:spcBef>
                <a:spcPts val="0"/>
              </a:spcBef>
              <a:spcAft>
                <a:spcPts val="0"/>
              </a:spcAft>
              <a:buSzPts val="2000"/>
              <a:buNone/>
              <a:defRPr sz="2844"/>
            </a:lvl8pPr>
            <a:lvl9pPr lvl="8">
              <a:spcBef>
                <a:spcPts val="0"/>
              </a:spcBef>
              <a:spcAft>
                <a:spcPts val="0"/>
              </a:spcAft>
              <a:buSzPts val="2000"/>
              <a:buNone/>
              <a:defRPr sz="2844"/>
            </a:lvl9pPr>
          </a:lstStyle>
          <a:p>
            <a:endParaRPr/>
          </a:p>
        </p:txBody>
      </p:sp>
      <p:sp>
        <p:nvSpPr>
          <p:cNvPr id="429" name="Google Shape;429;p51"/>
          <p:cNvSpPr txBox="1">
            <a:spLocks noGrp="1"/>
          </p:cNvSpPr>
          <p:nvPr>
            <p:ph type="subTitle" idx="6"/>
          </p:nvPr>
        </p:nvSpPr>
        <p:spPr>
          <a:xfrm>
            <a:off x="7023983" y="2423290"/>
            <a:ext cx="5459200" cy="912498"/>
          </a:xfrm>
          <a:prstGeom prst="rect">
            <a:avLst/>
          </a:prstGeom>
        </p:spPr>
        <p:txBody>
          <a:bodyPr spcFirstLastPara="1" wrap="square" lIns="91425" tIns="91425" rIns="91425" bIns="91425" anchor="t" anchorCtr="0">
            <a:noAutofit/>
          </a:bodyPr>
          <a:lstStyle>
            <a:lvl1pPr lvl="0">
              <a:spcBef>
                <a:spcPts val="0"/>
              </a:spcBef>
              <a:spcAft>
                <a:spcPts val="0"/>
              </a:spcAft>
              <a:buSzPts val="2000"/>
              <a:buNone/>
              <a:defRPr sz="2844"/>
            </a:lvl1pPr>
            <a:lvl2pPr lvl="1">
              <a:spcBef>
                <a:spcPts val="0"/>
              </a:spcBef>
              <a:spcAft>
                <a:spcPts val="0"/>
              </a:spcAft>
              <a:buSzPts val="2000"/>
              <a:buNone/>
              <a:defRPr sz="2844"/>
            </a:lvl2pPr>
            <a:lvl3pPr lvl="2">
              <a:spcBef>
                <a:spcPts val="0"/>
              </a:spcBef>
              <a:spcAft>
                <a:spcPts val="0"/>
              </a:spcAft>
              <a:buSzPts val="2000"/>
              <a:buNone/>
              <a:defRPr sz="2844"/>
            </a:lvl3pPr>
            <a:lvl4pPr lvl="3">
              <a:spcBef>
                <a:spcPts val="0"/>
              </a:spcBef>
              <a:spcAft>
                <a:spcPts val="0"/>
              </a:spcAft>
              <a:buSzPts val="2000"/>
              <a:buNone/>
              <a:defRPr sz="2844"/>
            </a:lvl4pPr>
            <a:lvl5pPr lvl="4">
              <a:spcBef>
                <a:spcPts val="0"/>
              </a:spcBef>
              <a:spcAft>
                <a:spcPts val="0"/>
              </a:spcAft>
              <a:buSzPts val="2000"/>
              <a:buNone/>
              <a:defRPr sz="2844"/>
            </a:lvl5pPr>
            <a:lvl6pPr lvl="5">
              <a:spcBef>
                <a:spcPts val="0"/>
              </a:spcBef>
              <a:spcAft>
                <a:spcPts val="0"/>
              </a:spcAft>
              <a:buSzPts val="2000"/>
              <a:buNone/>
              <a:defRPr sz="2844"/>
            </a:lvl6pPr>
            <a:lvl7pPr lvl="6">
              <a:spcBef>
                <a:spcPts val="0"/>
              </a:spcBef>
              <a:spcAft>
                <a:spcPts val="0"/>
              </a:spcAft>
              <a:buSzPts val="2000"/>
              <a:buNone/>
              <a:defRPr sz="2844"/>
            </a:lvl7pPr>
            <a:lvl8pPr lvl="7">
              <a:spcBef>
                <a:spcPts val="0"/>
              </a:spcBef>
              <a:spcAft>
                <a:spcPts val="0"/>
              </a:spcAft>
              <a:buSzPts val="2000"/>
              <a:buNone/>
              <a:defRPr sz="2844"/>
            </a:lvl8pPr>
            <a:lvl9pPr lvl="8">
              <a:spcBef>
                <a:spcPts val="0"/>
              </a:spcBef>
              <a:spcAft>
                <a:spcPts val="0"/>
              </a:spcAft>
              <a:buSzPts val="2000"/>
              <a:buNone/>
              <a:defRPr sz="2844"/>
            </a:lvl9pPr>
          </a:lstStyle>
          <a:p>
            <a:endParaRPr/>
          </a:p>
        </p:txBody>
      </p:sp>
      <p:sp>
        <p:nvSpPr>
          <p:cNvPr id="430" name="Google Shape;430;p51"/>
          <p:cNvSpPr txBox="1">
            <a:spLocks noGrp="1"/>
          </p:cNvSpPr>
          <p:nvPr>
            <p:ph type="subTitle" idx="7"/>
          </p:nvPr>
        </p:nvSpPr>
        <p:spPr>
          <a:xfrm>
            <a:off x="7024016" y="6006259"/>
            <a:ext cx="5459200" cy="912498"/>
          </a:xfrm>
          <a:prstGeom prst="rect">
            <a:avLst/>
          </a:prstGeom>
        </p:spPr>
        <p:txBody>
          <a:bodyPr spcFirstLastPara="1" wrap="square" lIns="91425" tIns="91425" rIns="91425" bIns="91425" anchor="t" anchorCtr="0">
            <a:noAutofit/>
          </a:bodyPr>
          <a:lstStyle>
            <a:lvl1pPr lvl="0">
              <a:spcBef>
                <a:spcPts val="0"/>
              </a:spcBef>
              <a:spcAft>
                <a:spcPts val="0"/>
              </a:spcAft>
              <a:buSzPts val="2000"/>
              <a:buNone/>
              <a:defRPr sz="2844"/>
            </a:lvl1pPr>
            <a:lvl2pPr lvl="1">
              <a:spcBef>
                <a:spcPts val="0"/>
              </a:spcBef>
              <a:spcAft>
                <a:spcPts val="0"/>
              </a:spcAft>
              <a:buSzPts val="2000"/>
              <a:buNone/>
              <a:defRPr sz="2844"/>
            </a:lvl2pPr>
            <a:lvl3pPr lvl="2">
              <a:spcBef>
                <a:spcPts val="0"/>
              </a:spcBef>
              <a:spcAft>
                <a:spcPts val="0"/>
              </a:spcAft>
              <a:buSzPts val="2000"/>
              <a:buNone/>
              <a:defRPr sz="2844"/>
            </a:lvl3pPr>
            <a:lvl4pPr lvl="3">
              <a:spcBef>
                <a:spcPts val="0"/>
              </a:spcBef>
              <a:spcAft>
                <a:spcPts val="0"/>
              </a:spcAft>
              <a:buSzPts val="2000"/>
              <a:buNone/>
              <a:defRPr sz="2844"/>
            </a:lvl4pPr>
            <a:lvl5pPr lvl="4">
              <a:spcBef>
                <a:spcPts val="0"/>
              </a:spcBef>
              <a:spcAft>
                <a:spcPts val="0"/>
              </a:spcAft>
              <a:buSzPts val="2000"/>
              <a:buNone/>
              <a:defRPr sz="2844"/>
            </a:lvl5pPr>
            <a:lvl6pPr lvl="5">
              <a:spcBef>
                <a:spcPts val="0"/>
              </a:spcBef>
              <a:spcAft>
                <a:spcPts val="0"/>
              </a:spcAft>
              <a:buSzPts val="2000"/>
              <a:buNone/>
              <a:defRPr sz="2844"/>
            </a:lvl6pPr>
            <a:lvl7pPr lvl="6">
              <a:spcBef>
                <a:spcPts val="0"/>
              </a:spcBef>
              <a:spcAft>
                <a:spcPts val="0"/>
              </a:spcAft>
              <a:buSzPts val="2000"/>
              <a:buNone/>
              <a:defRPr sz="2844"/>
            </a:lvl7pPr>
            <a:lvl8pPr lvl="7">
              <a:spcBef>
                <a:spcPts val="0"/>
              </a:spcBef>
              <a:spcAft>
                <a:spcPts val="0"/>
              </a:spcAft>
              <a:buSzPts val="2000"/>
              <a:buNone/>
              <a:defRPr sz="2844"/>
            </a:lvl8pPr>
            <a:lvl9pPr lvl="8">
              <a:spcBef>
                <a:spcPts val="0"/>
              </a:spcBef>
              <a:spcAft>
                <a:spcPts val="0"/>
              </a:spcAft>
              <a:buSzPts val="2000"/>
              <a:buNone/>
              <a:defRPr sz="2844"/>
            </a:lvl9pPr>
          </a:lstStyle>
          <a:p>
            <a:endParaRPr/>
          </a:p>
        </p:txBody>
      </p:sp>
      <p:sp>
        <p:nvSpPr>
          <p:cNvPr id="431" name="Google Shape;431;p51"/>
          <p:cNvSpPr txBox="1">
            <a:spLocks noGrp="1"/>
          </p:cNvSpPr>
          <p:nvPr>
            <p:ph type="subTitle" idx="8"/>
          </p:nvPr>
        </p:nvSpPr>
        <p:spPr>
          <a:xfrm>
            <a:off x="521600" y="6006259"/>
            <a:ext cx="5459200" cy="912498"/>
          </a:xfrm>
          <a:prstGeom prst="rect">
            <a:avLst/>
          </a:prstGeom>
        </p:spPr>
        <p:txBody>
          <a:bodyPr spcFirstLastPara="1" wrap="square" lIns="91425" tIns="91425" rIns="91425" bIns="91425" anchor="t" anchorCtr="0">
            <a:noAutofit/>
          </a:bodyPr>
          <a:lstStyle>
            <a:lvl1pPr lvl="0">
              <a:spcBef>
                <a:spcPts val="0"/>
              </a:spcBef>
              <a:spcAft>
                <a:spcPts val="0"/>
              </a:spcAft>
              <a:buSzPts val="2000"/>
              <a:buNone/>
              <a:defRPr sz="2844"/>
            </a:lvl1pPr>
            <a:lvl2pPr lvl="1">
              <a:spcBef>
                <a:spcPts val="0"/>
              </a:spcBef>
              <a:spcAft>
                <a:spcPts val="0"/>
              </a:spcAft>
              <a:buSzPts val="2000"/>
              <a:buNone/>
              <a:defRPr sz="2844"/>
            </a:lvl2pPr>
            <a:lvl3pPr lvl="2">
              <a:spcBef>
                <a:spcPts val="0"/>
              </a:spcBef>
              <a:spcAft>
                <a:spcPts val="0"/>
              </a:spcAft>
              <a:buSzPts val="2000"/>
              <a:buNone/>
              <a:defRPr sz="2844"/>
            </a:lvl3pPr>
            <a:lvl4pPr lvl="3">
              <a:spcBef>
                <a:spcPts val="0"/>
              </a:spcBef>
              <a:spcAft>
                <a:spcPts val="0"/>
              </a:spcAft>
              <a:buSzPts val="2000"/>
              <a:buNone/>
              <a:defRPr sz="2844"/>
            </a:lvl4pPr>
            <a:lvl5pPr lvl="4">
              <a:spcBef>
                <a:spcPts val="0"/>
              </a:spcBef>
              <a:spcAft>
                <a:spcPts val="0"/>
              </a:spcAft>
              <a:buSzPts val="2000"/>
              <a:buNone/>
              <a:defRPr sz="2844"/>
            </a:lvl5pPr>
            <a:lvl6pPr lvl="5">
              <a:spcBef>
                <a:spcPts val="0"/>
              </a:spcBef>
              <a:spcAft>
                <a:spcPts val="0"/>
              </a:spcAft>
              <a:buSzPts val="2000"/>
              <a:buNone/>
              <a:defRPr sz="2844"/>
            </a:lvl6pPr>
            <a:lvl7pPr lvl="6">
              <a:spcBef>
                <a:spcPts val="0"/>
              </a:spcBef>
              <a:spcAft>
                <a:spcPts val="0"/>
              </a:spcAft>
              <a:buSzPts val="2000"/>
              <a:buNone/>
              <a:defRPr sz="2844"/>
            </a:lvl7pPr>
            <a:lvl8pPr lvl="7">
              <a:spcBef>
                <a:spcPts val="0"/>
              </a:spcBef>
              <a:spcAft>
                <a:spcPts val="0"/>
              </a:spcAft>
              <a:buSzPts val="2000"/>
              <a:buNone/>
              <a:defRPr sz="2844"/>
            </a:lvl8pPr>
            <a:lvl9pPr lvl="8">
              <a:spcBef>
                <a:spcPts val="0"/>
              </a:spcBef>
              <a:spcAft>
                <a:spcPts val="0"/>
              </a:spcAft>
              <a:buSzPts val="2000"/>
              <a:buNone/>
              <a:defRPr sz="2844"/>
            </a:lvl9pPr>
          </a:lstStyle>
          <a:p>
            <a:endParaRPr/>
          </a:p>
        </p:txBody>
      </p:sp>
    </p:spTree>
    <p:extLst>
      <p:ext uri="{BB962C8B-B14F-4D97-AF65-F5344CB8AC3E}">
        <p14:creationId xmlns:p14="http://schemas.microsoft.com/office/powerpoint/2010/main" val="3681863651"/>
      </p:ext>
    </p:extLst>
  </p:cSld>
  <p:clrMapOvr>
    <a:masterClrMapping/>
  </p:clrMapOvr>
</p:sldLayout>
</file>

<file path=ppt/slideLayouts/slideLayout146.xml><?xml version="1.0" encoding="utf-8"?>
<p:sldLayout xmlns:a="http://schemas.openxmlformats.org/drawingml/2006/main" xmlns:r="http://schemas.openxmlformats.org/officeDocument/2006/relationships" xmlns:p="http://schemas.openxmlformats.org/presentationml/2006/main" matchingName="Title and image">
  <p:cSld name="Title and image">
    <p:spTree>
      <p:nvGrpSpPr>
        <p:cNvPr id="1" name="Shape 432"/>
        <p:cNvGrpSpPr/>
        <p:nvPr/>
      </p:nvGrpSpPr>
      <p:grpSpPr>
        <a:xfrm>
          <a:off x="0" y="0"/>
          <a:ext cx="0" cy="0"/>
          <a:chOff x="0" y="0"/>
          <a:chExt cx="0" cy="0"/>
        </a:xfrm>
      </p:grpSpPr>
      <p:sp>
        <p:nvSpPr>
          <p:cNvPr id="433" name="Google Shape;433;p52"/>
          <p:cNvSpPr txBox="1">
            <a:spLocks noGrp="1"/>
          </p:cNvSpPr>
          <p:nvPr>
            <p:ph type="title"/>
          </p:nvPr>
        </p:nvSpPr>
        <p:spPr>
          <a:xfrm>
            <a:off x="443307" y="843899"/>
            <a:ext cx="12118187" cy="615523"/>
          </a:xfrm>
          <a:prstGeom prst="rect">
            <a:avLst/>
          </a:prstGeom>
        </p:spPr>
        <p:txBody>
          <a:bodyPr spcFirstLastPara="1" wrap="square" lIns="91425" tIns="91425" rIns="91425" bIns="91425" anchor="t" anchorCtr="0">
            <a:spAutoFit/>
          </a:bodyPr>
          <a:lstStyle>
            <a:lvl1pPr lvl="0">
              <a:spcBef>
                <a:spcPts val="0"/>
              </a:spcBef>
              <a:spcAft>
                <a:spcPts val="0"/>
              </a:spcAft>
              <a:buSzPts val="1400"/>
              <a:buChar char="●"/>
              <a:defRPr/>
            </a:lvl1pPr>
            <a:lvl2pPr lvl="1">
              <a:spcBef>
                <a:spcPts val="0"/>
              </a:spcBef>
              <a:spcAft>
                <a:spcPts val="0"/>
              </a:spcAft>
              <a:buSzPts val="1400"/>
              <a:buChar char="○"/>
              <a:defRPr/>
            </a:lvl2pPr>
            <a:lvl3pPr lvl="2">
              <a:spcBef>
                <a:spcPts val="0"/>
              </a:spcBef>
              <a:spcAft>
                <a:spcPts val="0"/>
              </a:spcAft>
              <a:buSzPts val="1400"/>
              <a:buChar char="■"/>
              <a:defRPr/>
            </a:lvl3pPr>
            <a:lvl4pPr lvl="3">
              <a:spcBef>
                <a:spcPts val="0"/>
              </a:spcBef>
              <a:spcAft>
                <a:spcPts val="0"/>
              </a:spcAft>
              <a:buSzPts val="1400"/>
              <a:buChar char="●"/>
              <a:defRPr/>
            </a:lvl4pPr>
            <a:lvl5pPr lvl="4">
              <a:spcBef>
                <a:spcPts val="0"/>
              </a:spcBef>
              <a:spcAft>
                <a:spcPts val="0"/>
              </a:spcAft>
              <a:buSzPts val="1400"/>
              <a:buChar char="○"/>
              <a:defRPr/>
            </a:lvl5pPr>
            <a:lvl6pPr lvl="5">
              <a:spcBef>
                <a:spcPts val="0"/>
              </a:spcBef>
              <a:spcAft>
                <a:spcPts val="0"/>
              </a:spcAft>
              <a:buSzPts val="1400"/>
              <a:buChar char="■"/>
              <a:defRPr/>
            </a:lvl6pPr>
            <a:lvl7pPr lvl="6">
              <a:spcBef>
                <a:spcPts val="0"/>
              </a:spcBef>
              <a:spcAft>
                <a:spcPts val="0"/>
              </a:spcAft>
              <a:buSzPts val="1400"/>
              <a:buChar char="●"/>
              <a:defRPr/>
            </a:lvl7pPr>
            <a:lvl8pPr lvl="7">
              <a:spcBef>
                <a:spcPts val="0"/>
              </a:spcBef>
              <a:spcAft>
                <a:spcPts val="0"/>
              </a:spcAft>
              <a:buSzPts val="1400"/>
              <a:buChar char="○"/>
              <a:defRPr/>
            </a:lvl8pPr>
            <a:lvl9pPr lvl="8">
              <a:spcBef>
                <a:spcPts val="0"/>
              </a:spcBef>
              <a:spcAft>
                <a:spcPts val="0"/>
              </a:spcAft>
              <a:buSzPts val="1400"/>
              <a:buChar char="■"/>
              <a:defRPr/>
            </a:lvl9pPr>
          </a:lstStyle>
          <a:p>
            <a:endParaRPr/>
          </a:p>
        </p:txBody>
      </p:sp>
      <p:sp>
        <p:nvSpPr>
          <p:cNvPr id="434" name="Google Shape;434;p52"/>
          <p:cNvSpPr>
            <a:spLocks noGrp="1"/>
          </p:cNvSpPr>
          <p:nvPr>
            <p:ph type="pic" idx="2"/>
          </p:nvPr>
        </p:nvSpPr>
        <p:spPr>
          <a:xfrm>
            <a:off x="443307" y="2219473"/>
            <a:ext cx="12118187" cy="6623573"/>
          </a:xfrm>
          <a:prstGeom prst="rect">
            <a:avLst/>
          </a:prstGeom>
          <a:noFill/>
          <a:ln>
            <a:noFill/>
          </a:ln>
        </p:spPr>
      </p:sp>
    </p:spTree>
    <p:extLst>
      <p:ext uri="{BB962C8B-B14F-4D97-AF65-F5344CB8AC3E}">
        <p14:creationId xmlns:p14="http://schemas.microsoft.com/office/powerpoint/2010/main" val="2949935814"/>
      </p:ext>
    </p:extLst>
  </p:cSld>
  <p:clrMapOvr>
    <a:masterClrMapping/>
  </p:clrMapOvr>
</p:sldLayout>
</file>

<file path=ppt/slideLayouts/slideLayout147.xml><?xml version="1.0" encoding="utf-8"?>
<p:sldLayout xmlns:a="http://schemas.openxmlformats.org/drawingml/2006/main" xmlns:r="http://schemas.openxmlformats.org/officeDocument/2006/relationships" xmlns:p="http://schemas.openxmlformats.org/presentationml/2006/main" matchingName="Two storyboards">
  <p:cSld name="Two storyboards">
    <p:spTree>
      <p:nvGrpSpPr>
        <p:cNvPr id="1" name="Shape 435"/>
        <p:cNvGrpSpPr/>
        <p:nvPr/>
      </p:nvGrpSpPr>
      <p:grpSpPr>
        <a:xfrm>
          <a:off x="0" y="0"/>
          <a:ext cx="0" cy="0"/>
          <a:chOff x="0" y="0"/>
          <a:chExt cx="0" cy="0"/>
        </a:xfrm>
      </p:grpSpPr>
      <p:sp>
        <p:nvSpPr>
          <p:cNvPr id="436" name="Google Shape;436;p53"/>
          <p:cNvSpPr txBox="1">
            <a:spLocks noGrp="1"/>
          </p:cNvSpPr>
          <p:nvPr>
            <p:ph type="body" idx="1"/>
          </p:nvPr>
        </p:nvSpPr>
        <p:spPr>
          <a:xfrm>
            <a:off x="443307" y="7737316"/>
            <a:ext cx="5728000" cy="397001"/>
          </a:xfrm>
          <a:prstGeom prst="rect">
            <a:avLst/>
          </a:prstGeom>
        </p:spPr>
        <p:txBody>
          <a:bodyPr spcFirstLastPara="1" wrap="square" lIns="91425" tIns="91425" rIns="91425" bIns="91425" anchor="t" anchorCtr="0">
            <a:spAutoFit/>
          </a:bodyPr>
          <a:lstStyle>
            <a:lvl1pPr marL="650230" lvl="0" indent="-433487">
              <a:spcBef>
                <a:spcPts val="0"/>
              </a:spcBef>
              <a:spcAft>
                <a:spcPts val="0"/>
              </a:spcAft>
              <a:buSzPts val="1200"/>
              <a:buChar char="●"/>
              <a:defRPr/>
            </a:lvl1pPr>
            <a:lvl2pPr marL="1300460" lvl="1" indent="-433487">
              <a:spcBef>
                <a:spcPts val="1138"/>
              </a:spcBef>
              <a:spcAft>
                <a:spcPts val="0"/>
              </a:spcAft>
              <a:buSzPts val="1200"/>
              <a:buChar char="○"/>
              <a:defRPr/>
            </a:lvl2pPr>
            <a:lvl3pPr marL="1950690" lvl="2" indent="-433487">
              <a:spcBef>
                <a:spcPts val="1138"/>
              </a:spcBef>
              <a:spcAft>
                <a:spcPts val="0"/>
              </a:spcAft>
              <a:buSzPts val="1200"/>
              <a:buChar char="■"/>
              <a:defRPr/>
            </a:lvl3pPr>
            <a:lvl4pPr marL="2600919" lvl="3" indent="-433487">
              <a:spcBef>
                <a:spcPts val="1138"/>
              </a:spcBef>
              <a:spcAft>
                <a:spcPts val="0"/>
              </a:spcAft>
              <a:buSzPts val="1200"/>
              <a:buChar char="●"/>
              <a:defRPr/>
            </a:lvl4pPr>
            <a:lvl5pPr marL="3251149" lvl="4" indent="-433487">
              <a:spcBef>
                <a:spcPts val="1138"/>
              </a:spcBef>
              <a:spcAft>
                <a:spcPts val="0"/>
              </a:spcAft>
              <a:buSzPts val="1200"/>
              <a:buChar char="○"/>
              <a:defRPr/>
            </a:lvl5pPr>
            <a:lvl6pPr marL="3901379" lvl="5" indent="-433487">
              <a:spcBef>
                <a:spcPts val="1138"/>
              </a:spcBef>
              <a:spcAft>
                <a:spcPts val="0"/>
              </a:spcAft>
              <a:buSzPts val="1200"/>
              <a:buChar char="■"/>
              <a:defRPr/>
            </a:lvl6pPr>
            <a:lvl7pPr marL="4551609" lvl="6" indent="-433487">
              <a:spcBef>
                <a:spcPts val="1138"/>
              </a:spcBef>
              <a:spcAft>
                <a:spcPts val="0"/>
              </a:spcAft>
              <a:buSzPts val="1200"/>
              <a:buChar char="●"/>
              <a:defRPr/>
            </a:lvl7pPr>
            <a:lvl8pPr marL="5201839" lvl="7" indent="-433487">
              <a:spcBef>
                <a:spcPts val="1138"/>
              </a:spcBef>
              <a:spcAft>
                <a:spcPts val="0"/>
              </a:spcAft>
              <a:buSzPts val="1200"/>
              <a:buChar char="○"/>
              <a:defRPr/>
            </a:lvl8pPr>
            <a:lvl9pPr marL="5852069" lvl="8" indent="-433487">
              <a:spcBef>
                <a:spcPts val="1138"/>
              </a:spcBef>
              <a:spcAft>
                <a:spcPts val="1138"/>
              </a:spcAft>
              <a:buSzPts val="1200"/>
              <a:buChar char="■"/>
              <a:defRPr/>
            </a:lvl9pPr>
          </a:lstStyle>
          <a:p>
            <a:endParaRPr/>
          </a:p>
        </p:txBody>
      </p:sp>
      <p:sp>
        <p:nvSpPr>
          <p:cNvPr id="437" name="Google Shape;437;p53"/>
          <p:cNvSpPr>
            <a:spLocks noGrp="1"/>
          </p:cNvSpPr>
          <p:nvPr>
            <p:ph type="pic" idx="2"/>
          </p:nvPr>
        </p:nvSpPr>
        <p:spPr>
          <a:xfrm>
            <a:off x="6833529" y="2149072"/>
            <a:ext cx="5728000" cy="4537458"/>
          </a:xfrm>
          <a:prstGeom prst="rect">
            <a:avLst/>
          </a:prstGeom>
          <a:noFill/>
          <a:ln>
            <a:noFill/>
          </a:ln>
        </p:spPr>
      </p:sp>
      <p:sp>
        <p:nvSpPr>
          <p:cNvPr id="438" name="Google Shape;438;p53"/>
          <p:cNvSpPr>
            <a:spLocks noGrp="1"/>
          </p:cNvSpPr>
          <p:nvPr>
            <p:ph type="pic" idx="3"/>
          </p:nvPr>
        </p:nvSpPr>
        <p:spPr>
          <a:xfrm>
            <a:off x="443342" y="2149072"/>
            <a:ext cx="5728000" cy="4537458"/>
          </a:xfrm>
          <a:prstGeom prst="rect">
            <a:avLst/>
          </a:prstGeom>
          <a:noFill/>
          <a:ln>
            <a:noFill/>
          </a:ln>
        </p:spPr>
      </p:sp>
      <p:sp>
        <p:nvSpPr>
          <p:cNvPr id="439" name="Google Shape;439;p53"/>
          <p:cNvSpPr txBox="1">
            <a:spLocks noGrp="1"/>
          </p:cNvSpPr>
          <p:nvPr>
            <p:ph type="body" idx="4"/>
          </p:nvPr>
        </p:nvSpPr>
        <p:spPr>
          <a:xfrm>
            <a:off x="6833529" y="7737316"/>
            <a:ext cx="5728000" cy="1756160"/>
          </a:xfrm>
          <a:prstGeom prst="rect">
            <a:avLst/>
          </a:prstGeom>
        </p:spPr>
        <p:txBody>
          <a:bodyPr spcFirstLastPara="1" wrap="square" lIns="91425" tIns="91425" rIns="91425" bIns="91425" anchor="t" anchorCtr="0">
            <a:noAutofit/>
          </a:bodyPr>
          <a:lstStyle>
            <a:lvl1pPr marL="650230" lvl="0" indent="-433487">
              <a:spcBef>
                <a:spcPts val="0"/>
              </a:spcBef>
              <a:spcAft>
                <a:spcPts val="0"/>
              </a:spcAft>
              <a:buSzPts val="1200"/>
              <a:buChar char="●"/>
              <a:defRPr/>
            </a:lvl1pPr>
            <a:lvl2pPr marL="1300460" lvl="1" indent="-433487">
              <a:spcBef>
                <a:spcPts val="0"/>
              </a:spcBef>
              <a:spcAft>
                <a:spcPts val="0"/>
              </a:spcAft>
              <a:buSzPts val="1200"/>
              <a:buChar char="○"/>
              <a:defRPr/>
            </a:lvl2pPr>
            <a:lvl3pPr marL="1950690" lvl="2" indent="-433487">
              <a:spcBef>
                <a:spcPts val="0"/>
              </a:spcBef>
              <a:spcAft>
                <a:spcPts val="0"/>
              </a:spcAft>
              <a:buSzPts val="1200"/>
              <a:buChar char="■"/>
              <a:defRPr/>
            </a:lvl3pPr>
            <a:lvl4pPr marL="2600919" lvl="3" indent="-433487">
              <a:spcBef>
                <a:spcPts val="0"/>
              </a:spcBef>
              <a:spcAft>
                <a:spcPts val="0"/>
              </a:spcAft>
              <a:buSzPts val="1200"/>
              <a:buChar char="●"/>
              <a:defRPr/>
            </a:lvl4pPr>
            <a:lvl5pPr marL="3251149" lvl="4" indent="-433487">
              <a:spcBef>
                <a:spcPts val="0"/>
              </a:spcBef>
              <a:spcAft>
                <a:spcPts val="0"/>
              </a:spcAft>
              <a:buSzPts val="1200"/>
              <a:buChar char="○"/>
              <a:defRPr/>
            </a:lvl5pPr>
            <a:lvl6pPr marL="3901379" lvl="5" indent="-433487">
              <a:spcBef>
                <a:spcPts val="0"/>
              </a:spcBef>
              <a:spcAft>
                <a:spcPts val="0"/>
              </a:spcAft>
              <a:buSzPts val="1200"/>
              <a:buChar char="■"/>
              <a:defRPr/>
            </a:lvl6pPr>
            <a:lvl7pPr marL="4551609" lvl="6" indent="-433487">
              <a:spcBef>
                <a:spcPts val="0"/>
              </a:spcBef>
              <a:spcAft>
                <a:spcPts val="0"/>
              </a:spcAft>
              <a:buSzPts val="1200"/>
              <a:buChar char="●"/>
              <a:defRPr/>
            </a:lvl7pPr>
            <a:lvl8pPr marL="5201839" lvl="7" indent="-433487">
              <a:spcBef>
                <a:spcPts val="0"/>
              </a:spcBef>
              <a:spcAft>
                <a:spcPts val="0"/>
              </a:spcAft>
              <a:buSzPts val="1200"/>
              <a:buChar char="○"/>
              <a:defRPr/>
            </a:lvl8pPr>
            <a:lvl9pPr marL="5852069" lvl="8" indent="-433487">
              <a:spcBef>
                <a:spcPts val="0"/>
              </a:spcBef>
              <a:spcAft>
                <a:spcPts val="0"/>
              </a:spcAft>
              <a:buSzPts val="1200"/>
              <a:buChar char="■"/>
              <a:defRPr/>
            </a:lvl9pPr>
          </a:lstStyle>
          <a:p>
            <a:endParaRPr/>
          </a:p>
        </p:txBody>
      </p:sp>
      <p:sp>
        <p:nvSpPr>
          <p:cNvPr id="440" name="Google Shape;440;p53"/>
          <p:cNvSpPr txBox="1">
            <a:spLocks noGrp="1"/>
          </p:cNvSpPr>
          <p:nvPr>
            <p:ph type="title"/>
          </p:nvPr>
        </p:nvSpPr>
        <p:spPr>
          <a:xfrm>
            <a:off x="443307" y="843899"/>
            <a:ext cx="12118187" cy="615523"/>
          </a:xfrm>
          <a:prstGeom prst="rect">
            <a:avLst/>
          </a:prstGeom>
        </p:spPr>
        <p:txBody>
          <a:bodyPr spcFirstLastPara="1" wrap="square" lIns="91425" tIns="91425" rIns="91425" bIns="91425" anchor="t" anchorCtr="0">
            <a:spAutoFit/>
          </a:bodyPr>
          <a:lstStyle>
            <a:lvl1pPr lvl="0">
              <a:spcBef>
                <a:spcPts val="0"/>
              </a:spcBef>
              <a:spcAft>
                <a:spcPts val="0"/>
              </a:spcAft>
              <a:buSzPts val="1400"/>
              <a:buChar char="●"/>
              <a:defRPr/>
            </a:lvl1pPr>
            <a:lvl2pPr lvl="1">
              <a:spcBef>
                <a:spcPts val="0"/>
              </a:spcBef>
              <a:spcAft>
                <a:spcPts val="0"/>
              </a:spcAft>
              <a:buSzPts val="1400"/>
              <a:buChar char="○"/>
              <a:defRPr/>
            </a:lvl2pPr>
            <a:lvl3pPr lvl="2">
              <a:spcBef>
                <a:spcPts val="0"/>
              </a:spcBef>
              <a:spcAft>
                <a:spcPts val="0"/>
              </a:spcAft>
              <a:buSzPts val="1400"/>
              <a:buChar char="■"/>
              <a:defRPr/>
            </a:lvl3pPr>
            <a:lvl4pPr lvl="3">
              <a:spcBef>
                <a:spcPts val="0"/>
              </a:spcBef>
              <a:spcAft>
                <a:spcPts val="0"/>
              </a:spcAft>
              <a:buSzPts val="1400"/>
              <a:buChar char="●"/>
              <a:defRPr/>
            </a:lvl4pPr>
            <a:lvl5pPr lvl="4">
              <a:spcBef>
                <a:spcPts val="0"/>
              </a:spcBef>
              <a:spcAft>
                <a:spcPts val="0"/>
              </a:spcAft>
              <a:buSzPts val="1400"/>
              <a:buChar char="○"/>
              <a:defRPr/>
            </a:lvl5pPr>
            <a:lvl6pPr lvl="5">
              <a:spcBef>
                <a:spcPts val="0"/>
              </a:spcBef>
              <a:spcAft>
                <a:spcPts val="0"/>
              </a:spcAft>
              <a:buSzPts val="1400"/>
              <a:buChar char="■"/>
              <a:defRPr/>
            </a:lvl6pPr>
            <a:lvl7pPr lvl="6">
              <a:spcBef>
                <a:spcPts val="0"/>
              </a:spcBef>
              <a:spcAft>
                <a:spcPts val="0"/>
              </a:spcAft>
              <a:buSzPts val="1400"/>
              <a:buChar char="●"/>
              <a:defRPr/>
            </a:lvl7pPr>
            <a:lvl8pPr lvl="7">
              <a:spcBef>
                <a:spcPts val="0"/>
              </a:spcBef>
              <a:spcAft>
                <a:spcPts val="0"/>
              </a:spcAft>
              <a:buSzPts val="1400"/>
              <a:buChar char="○"/>
              <a:defRPr/>
            </a:lvl8pPr>
            <a:lvl9pPr lvl="8">
              <a:spcBef>
                <a:spcPts val="0"/>
              </a:spcBef>
              <a:spcAft>
                <a:spcPts val="0"/>
              </a:spcAft>
              <a:buSzPts val="1400"/>
              <a:buChar char="■"/>
              <a:defRPr/>
            </a:lvl9pPr>
          </a:lstStyle>
          <a:p>
            <a:endParaRPr/>
          </a:p>
        </p:txBody>
      </p:sp>
      <p:sp>
        <p:nvSpPr>
          <p:cNvPr id="441" name="Google Shape;441;p53"/>
          <p:cNvSpPr txBox="1">
            <a:spLocks noGrp="1"/>
          </p:cNvSpPr>
          <p:nvPr>
            <p:ph type="subTitle" idx="5"/>
          </p:nvPr>
        </p:nvSpPr>
        <p:spPr>
          <a:xfrm>
            <a:off x="443342" y="6794240"/>
            <a:ext cx="5728000" cy="912498"/>
          </a:xfrm>
          <a:prstGeom prst="rect">
            <a:avLst/>
          </a:prstGeom>
        </p:spPr>
        <p:txBody>
          <a:bodyPr spcFirstLastPara="1" wrap="square" lIns="91425" tIns="91425" rIns="91425" bIns="91425" anchor="t" anchorCtr="0">
            <a:noAutofit/>
          </a:bodyPr>
          <a:lstStyle>
            <a:lvl1pPr lvl="0">
              <a:spcBef>
                <a:spcPts val="0"/>
              </a:spcBef>
              <a:spcAft>
                <a:spcPts val="0"/>
              </a:spcAft>
              <a:buSzPts val="1600"/>
              <a:buNone/>
              <a:defRPr/>
            </a:lvl1pPr>
            <a:lvl2pPr lvl="1">
              <a:spcBef>
                <a:spcPts val="0"/>
              </a:spcBef>
              <a:spcAft>
                <a:spcPts val="0"/>
              </a:spcAft>
              <a:buSzPts val="1800"/>
              <a:buNone/>
              <a:defRPr sz="2560"/>
            </a:lvl2pPr>
            <a:lvl3pPr lvl="2">
              <a:spcBef>
                <a:spcPts val="0"/>
              </a:spcBef>
              <a:spcAft>
                <a:spcPts val="0"/>
              </a:spcAft>
              <a:buSzPts val="1800"/>
              <a:buNone/>
              <a:defRPr sz="2560"/>
            </a:lvl3pPr>
            <a:lvl4pPr lvl="3">
              <a:spcBef>
                <a:spcPts val="0"/>
              </a:spcBef>
              <a:spcAft>
                <a:spcPts val="0"/>
              </a:spcAft>
              <a:buSzPts val="1800"/>
              <a:buNone/>
              <a:defRPr sz="2560"/>
            </a:lvl4pPr>
            <a:lvl5pPr lvl="4">
              <a:spcBef>
                <a:spcPts val="0"/>
              </a:spcBef>
              <a:spcAft>
                <a:spcPts val="0"/>
              </a:spcAft>
              <a:buSzPts val="1800"/>
              <a:buNone/>
              <a:defRPr sz="2560"/>
            </a:lvl5pPr>
            <a:lvl6pPr lvl="5">
              <a:spcBef>
                <a:spcPts val="0"/>
              </a:spcBef>
              <a:spcAft>
                <a:spcPts val="0"/>
              </a:spcAft>
              <a:buSzPts val="1800"/>
              <a:buNone/>
              <a:defRPr sz="2560"/>
            </a:lvl6pPr>
            <a:lvl7pPr lvl="6">
              <a:spcBef>
                <a:spcPts val="0"/>
              </a:spcBef>
              <a:spcAft>
                <a:spcPts val="0"/>
              </a:spcAft>
              <a:buSzPts val="1800"/>
              <a:buNone/>
              <a:defRPr sz="2560"/>
            </a:lvl7pPr>
            <a:lvl8pPr lvl="7">
              <a:spcBef>
                <a:spcPts val="0"/>
              </a:spcBef>
              <a:spcAft>
                <a:spcPts val="0"/>
              </a:spcAft>
              <a:buSzPts val="1800"/>
              <a:buNone/>
              <a:defRPr sz="2560"/>
            </a:lvl8pPr>
            <a:lvl9pPr lvl="8">
              <a:spcBef>
                <a:spcPts val="0"/>
              </a:spcBef>
              <a:spcAft>
                <a:spcPts val="0"/>
              </a:spcAft>
              <a:buSzPts val="1800"/>
              <a:buNone/>
              <a:defRPr sz="2560"/>
            </a:lvl9pPr>
          </a:lstStyle>
          <a:p>
            <a:endParaRPr/>
          </a:p>
        </p:txBody>
      </p:sp>
      <p:sp>
        <p:nvSpPr>
          <p:cNvPr id="442" name="Google Shape;442;p53"/>
          <p:cNvSpPr txBox="1">
            <a:spLocks noGrp="1"/>
          </p:cNvSpPr>
          <p:nvPr>
            <p:ph type="subTitle" idx="6"/>
          </p:nvPr>
        </p:nvSpPr>
        <p:spPr>
          <a:xfrm>
            <a:off x="6833529" y="6794240"/>
            <a:ext cx="5728000" cy="912498"/>
          </a:xfrm>
          <a:prstGeom prst="rect">
            <a:avLst/>
          </a:prstGeom>
        </p:spPr>
        <p:txBody>
          <a:bodyPr spcFirstLastPara="1" wrap="square" lIns="91425" tIns="91425" rIns="91425" bIns="91425" anchor="t" anchorCtr="0">
            <a:noAutofit/>
          </a:bodyPr>
          <a:lstStyle>
            <a:lvl1pPr lvl="0">
              <a:spcBef>
                <a:spcPts val="0"/>
              </a:spcBef>
              <a:spcAft>
                <a:spcPts val="0"/>
              </a:spcAft>
              <a:buSzPts val="1600"/>
              <a:buNone/>
              <a:defRPr/>
            </a:lvl1pPr>
            <a:lvl2pPr lvl="1">
              <a:spcBef>
                <a:spcPts val="0"/>
              </a:spcBef>
              <a:spcAft>
                <a:spcPts val="0"/>
              </a:spcAft>
              <a:buSzPts val="1800"/>
              <a:buNone/>
              <a:defRPr sz="2560"/>
            </a:lvl2pPr>
            <a:lvl3pPr lvl="2">
              <a:spcBef>
                <a:spcPts val="0"/>
              </a:spcBef>
              <a:spcAft>
                <a:spcPts val="0"/>
              </a:spcAft>
              <a:buSzPts val="1800"/>
              <a:buNone/>
              <a:defRPr sz="2560"/>
            </a:lvl3pPr>
            <a:lvl4pPr lvl="3">
              <a:spcBef>
                <a:spcPts val="0"/>
              </a:spcBef>
              <a:spcAft>
                <a:spcPts val="0"/>
              </a:spcAft>
              <a:buSzPts val="1800"/>
              <a:buNone/>
              <a:defRPr sz="2560"/>
            </a:lvl4pPr>
            <a:lvl5pPr lvl="4">
              <a:spcBef>
                <a:spcPts val="0"/>
              </a:spcBef>
              <a:spcAft>
                <a:spcPts val="0"/>
              </a:spcAft>
              <a:buSzPts val="1800"/>
              <a:buNone/>
              <a:defRPr sz="2560"/>
            </a:lvl5pPr>
            <a:lvl6pPr lvl="5">
              <a:spcBef>
                <a:spcPts val="0"/>
              </a:spcBef>
              <a:spcAft>
                <a:spcPts val="0"/>
              </a:spcAft>
              <a:buSzPts val="1800"/>
              <a:buNone/>
              <a:defRPr sz="2560"/>
            </a:lvl6pPr>
            <a:lvl7pPr lvl="6">
              <a:spcBef>
                <a:spcPts val="0"/>
              </a:spcBef>
              <a:spcAft>
                <a:spcPts val="0"/>
              </a:spcAft>
              <a:buSzPts val="1800"/>
              <a:buNone/>
              <a:defRPr sz="2560"/>
            </a:lvl7pPr>
            <a:lvl8pPr lvl="7">
              <a:spcBef>
                <a:spcPts val="0"/>
              </a:spcBef>
              <a:spcAft>
                <a:spcPts val="0"/>
              </a:spcAft>
              <a:buSzPts val="1800"/>
              <a:buNone/>
              <a:defRPr sz="2560"/>
            </a:lvl8pPr>
            <a:lvl9pPr lvl="8">
              <a:spcBef>
                <a:spcPts val="0"/>
              </a:spcBef>
              <a:spcAft>
                <a:spcPts val="0"/>
              </a:spcAft>
              <a:buSzPts val="1800"/>
              <a:buNone/>
              <a:defRPr sz="2560"/>
            </a:lvl9pPr>
          </a:lstStyle>
          <a:p>
            <a:endParaRPr/>
          </a:p>
        </p:txBody>
      </p:sp>
    </p:spTree>
    <p:extLst>
      <p:ext uri="{BB962C8B-B14F-4D97-AF65-F5344CB8AC3E}">
        <p14:creationId xmlns:p14="http://schemas.microsoft.com/office/powerpoint/2010/main" val="1571280052"/>
      </p:ext>
    </p:extLst>
  </p:cSld>
  <p:clrMapOvr>
    <a:masterClrMapping/>
  </p:clrMapOvr>
</p:sldLayout>
</file>

<file path=ppt/slideLayouts/slideLayout148.xml><?xml version="1.0" encoding="utf-8"?>
<p:sldLayout xmlns:a="http://schemas.openxmlformats.org/drawingml/2006/main" xmlns:r="http://schemas.openxmlformats.org/officeDocument/2006/relationships" xmlns:p="http://schemas.openxmlformats.org/presentationml/2006/main" matchingName="Three storyboards">
  <p:cSld name="Three storyboards">
    <p:spTree>
      <p:nvGrpSpPr>
        <p:cNvPr id="1" name="Shape 443"/>
        <p:cNvGrpSpPr/>
        <p:nvPr/>
      </p:nvGrpSpPr>
      <p:grpSpPr>
        <a:xfrm>
          <a:off x="0" y="0"/>
          <a:ext cx="0" cy="0"/>
          <a:chOff x="0" y="0"/>
          <a:chExt cx="0" cy="0"/>
        </a:xfrm>
      </p:grpSpPr>
      <p:sp>
        <p:nvSpPr>
          <p:cNvPr id="444" name="Google Shape;444;p54"/>
          <p:cNvSpPr txBox="1">
            <a:spLocks noGrp="1"/>
          </p:cNvSpPr>
          <p:nvPr>
            <p:ph type="body" idx="1"/>
          </p:nvPr>
        </p:nvSpPr>
        <p:spPr>
          <a:xfrm>
            <a:off x="443307" y="7417742"/>
            <a:ext cx="3736320" cy="397001"/>
          </a:xfrm>
          <a:prstGeom prst="rect">
            <a:avLst/>
          </a:prstGeom>
        </p:spPr>
        <p:txBody>
          <a:bodyPr spcFirstLastPara="1" wrap="square" lIns="91425" tIns="91425" rIns="91425" bIns="91425" anchor="t" anchorCtr="0">
            <a:spAutoFit/>
          </a:bodyPr>
          <a:lstStyle>
            <a:lvl1pPr marL="650230" lvl="0" indent="-433487">
              <a:spcBef>
                <a:spcPts val="0"/>
              </a:spcBef>
              <a:spcAft>
                <a:spcPts val="0"/>
              </a:spcAft>
              <a:buSzPts val="1200"/>
              <a:buChar char="●"/>
              <a:defRPr/>
            </a:lvl1pPr>
            <a:lvl2pPr marL="1300460" lvl="1" indent="-433487">
              <a:spcBef>
                <a:spcPts val="1138"/>
              </a:spcBef>
              <a:spcAft>
                <a:spcPts val="0"/>
              </a:spcAft>
              <a:buSzPts val="1200"/>
              <a:buChar char="○"/>
              <a:defRPr/>
            </a:lvl2pPr>
            <a:lvl3pPr marL="1950690" lvl="2" indent="-433487">
              <a:spcBef>
                <a:spcPts val="1138"/>
              </a:spcBef>
              <a:spcAft>
                <a:spcPts val="0"/>
              </a:spcAft>
              <a:buSzPts val="1200"/>
              <a:buChar char="■"/>
              <a:defRPr/>
            </a:lvl3pPr>
            <a:lvl4pPr marL="2600919" lvl="3" indent="-433487">
              <a:spcBef>
                <a:spcPts val="1138"/>
              </a:spcBef>
              <a:spcAft>
                <a:spcPts val="0"/>
              </a:spcAft>
              <a:buSzPts val="1200"/>
              <a:buChar char="●"/>
              <a:defRPr/>
            </a:lvl4pPr>
            <a:lvl5pPr marL="3251149" lvl="4" indent="-433487">
              <a:spcBef>
                <a:spcPts val="1138"/>
              </a:spcBef>
              <a:spcAft>
                <a:spcPts val="0"/>
              </a:spcAft>
              <a:buSzPts val="1200"/>
              <a:buChar char="○"/>
              <a:defRPr/>
            </a:lvl5pPr>
            <a:lvl6pPr marL="3901379" lvl="5" indent="-433487">
              <a:spcBef>
                <a:spcPts val="1138"/>
              </a:spcBef>
              <a:spcAft>
                <a:spcPts val="0"/>
              </a:spcAft>
              <a:buSzPts val="1200"/>
              <a:buChar char="■"/>
              <a:defRPr/>
            </a:lvl6pPr>
            <a:lvl7pPr marL="4551609" lvl="6" indent="-433487">
              <a:spcBef>
                <a:spcPts val="1138"/>
              </a:spcBef>
              <a:spcAft>
                <a:spcPts val="0"/>
              </a:spcAft>
              <a:buSzPts val="1200"/>
              <a:buChar char="●"/>
              <a:defRPr/>
            </a:lvl7pPr>
            <a:lvl8pPr marL="5201839" lvl="7" indent="-433487">
              <a:spcBef>
                <a:spcPts val="1138"/>
              </a:spcBef>
              <a:spcAft>
                <a:spcPts val="0"/>
              </a:spcAft>
              <a:buSzPts val="1200"/>
              <a:buChar char="○"/>
              <a:defRPr/>
            </a:lvl8pPr>
            <a:lvl9pPr marL="5852069" lvl="8" indent="-433487">
              <a:spcBef>
                <a:spcPts val="1138"/>
              </a:spcBef>
              <a:spcAft>
                <a:spcPts val="1138"/>
              </a:spcAft>
              <a:buSzPts val="1200"/>
              <a:buChar char="■"/>
              <a:defRPr/>
            </a:lvl9pPr>
          </a:lstStyle>
          <a:p>
            <a:endParaRPr/>
          </a:p>
        </p:txBody>
      </p:sp>
      <p:sp>
        <p:nvSpPr>
          <p:cNvPr id="445" name="Google Shape;445;p54"/>
          <p:cNvSpPr>
            <a:spLocks noGrp="1"/>
          </p:cNvSpPr>
          <p:nvPr>
            <p:ph type="pic" idx="2"/>
          </p:nvPr>
        </p:nvSpPr>
        <p:spPr>
          <a:xfrm>
            <a:off x="8825209" y="2139639"/>
            <a:ext cx="3736320" cy="4310471"/>
          </a:xfrm>
          <a:prstGeom prst="rect">
            <a:avLst/>
          </a:prstGeom>
          <a:noFill/>
          <a:ln>
            <a:noFill/>
          </a:ln>
        </p:spPr>
      </p:sp>
      <p:sp>
        <p:nvSpPr>
          <p:cNvPr id="446" name="Google Shape;446;p54"/>
          <p:cNvSpPr>
            <a:spLocks noGrp="1"/>
          </p:cNvSpPr>
          <p:nvPr>
            <p:ph type="pic" idx="3"/>
          </p:nvPr>
        </p:nvSpPr>
        <p:spPr>
          <a:xfrm>
            <a:off x="443342" y="2139639"/>
            <a:ext cx="3736320" cy="4310471"/>
          </a:xfrm>
          <a:prstGeom prst="rect">
            <a:avLst/>
          </a:prstGeom>
          <a:noFill/>
          <a:ln>
            <a:noFill/>
          </a:ln>
        </p:spPr>
      </p:sp>
      <p:sp>
        <p:nvSpPr>
          <p:cNvPr id="447" name="Google Shape;447;p54"/>
          <p:cNvSpPr txBox="1">
            <a:spLocks noGrp="1"/>
          </p:cNvSpPr>
          <p:nvPr>
            <p:ph type="body" idx="4"/>
          </p:nvPr>
        </p:nvSpPr>
        <p:spPr>
          <a:xfrm>
            <a:off x="8825209" y="7417742"/>
            <a:ext cx="3736320" cy="1931378"/>
          </a:xfrm>
          <a:prstGeom prst="rect">
            <a:avLst/>
          </a:prstGeom>
        </p:spPr>
        <p:txBody>
          <a:bodyPr spcFirstLastPara="1" wrap="square" lIns="91425" tIns="91425" rIns="91425" bIns="91425" anchor="t" anchorCtr="0">
            <a:noAutofit/>
          </a:bodyPr>
          <a:lstStyle>
            <a:lvl1pPr marL="650230" lvl="0" indent="-433487">
              <a:spcBef>
                <a:spcPts val="0"/>
              </a:spcBef>
              <a:spcAft>
                <a:spcPts val="0"/>
              </a:spcAft>
              <a:buSzPts val="1200"/>
              <a:buChar char="●"/>
              <a:defRPr/>
            </a:lvl1pPr>
            <a:lvl2pPr marL="1300460" lvl="1" indent="-433487">
              <a:spcBef>
                <a:spcPts val="0"/>
              </a:spcBef>
              <a:spcAft>
                <a:spcPts val="0"/>
              </a:spcAft>
              <a:buSzPts val="1200"/>
              <a:buChar char="○"/>
              <a:defRPr/>
            </a:lvl2pPr>
            <a:lvl3pPr marL="1950690" lvl="2" indent="-433487">
              <a:spcBef>
                <a:spcPts val="0"/>
              </a:spcBef>
              <a:spcAft>
                <a:spcPts val="0"/>
              </a:spcAft>
              <a:buSzPts val="1200"/>
              <a:buChar char="■"/>
              <a:defRPr/>
            </a:lvl3pPr>
            <a:lvl4pPr marL="2600919" lvl="3" indent="-433487">
              <a:spcBef>
                <a:spcPts val="0"/>
              </a:spcBef>
              <a:spcAft>
                <a:spcPts val="0"/>
              </a:spcAft>
              <a:buSzPts val="1200"/>
              <a:buChar char="●"/>
              <a:defRPr/>
            </a:lvl4pPr>
            <a:lvl5pPr marL="3251149" lvl="4" indent="-433487">
              <a:spcBef>
                <a:spcPts val="0"/>
              </a:spcBef>
              <a:spcAft>
                <a:spcPts val="0"/>
              </a:spcAft>
              <a:buSzPts val="1200"/>
              <a:buChar char="○"/>
              <a:defRPr/>
            </a:lvl5pPr>
            <a:lvl6pPr marL="3901379" lvl="5" indent="-433487">
              <a:spcBef>
                <a:spcPts val="0"/>
              </a:spcBef>
              <a:spcAft>
                <a:spcPts val="0"/>
              </a:spcAft>
              <a:buSzPts val="1200"/>
              <a:buChar char="■"/>
              <a:defRPr/>
            </a:lvl6pPr>
            <a:lvl7pPr marL="4551609" lvl="6" indent="-433487">
              <a:spcBef>
                <a:spcPts val="0"/>
              </a:spcBef>
              <a:spcAft>
                <a:spcPts val="0"/>
              </a:spcAft>
              <a:buSzPts val="1200"/>
              <a:buChar char="●"/>
              <a:defRPr/>
            </a:lvl7pPr>
            <a:lvl8pPr marL="5201839" lvl="7" indent="-433487">
              <a:spcBef>
                <a:spcPts val="0"/>
              </a:spcBef>
              <a:spcAft>
                <a:spcPts val="0"/>
              </a:spcAft>
              <a:buSzPts val="1200"/>
              <a:buChar char="○"/>
              <a:defRPr/>
            </a:lvl8pPr>
            <a:lvl9pPr marL="5852069" lvl="8" indent="-433487">
              <a:spcBef>
                <a:spcPts val="0"/>
              </a:spcBef>
              <a:spcAft>
                <a:spcPts val="0"/>
              </a:spcAft>
              <a:buSzPts val="1200"/>
              <a:buChar char="■"/>
              <a:defRPr/>
            </a:lvl9pPr>
          </a:lstStyle>
          <a:p>
            <a:endParaRPr/>
          </a:p>
        </p:txBody>
      </p:sp>
      <p:sp>
        <p:nvSpPr>
          <p:cNvPr id="448" name="Google Shape;448;p54"/>
          <p:cNvSpPr>
            <a:spLocks noGrp="1"/>
          </p:cNvSpPr>
          <p:nvPr>
            <p:ph type="pic" idx="5"/>
          </p:nvPr>
        </p:nvSpPr>
        <p:spPr>
          <a:xfrm>
            <a:off x="4629689" y="2139639"/>
            <a:ext cx="3736320" cy="4310471"/>
          </a:xfrm>
          <a:prstGeom prst="rect">
            <a:avLst/>
          </a:prstGeom>
          <a:noFill/>
          <a:ln>
            <a:noFill/>
          </a:ln>
        </p:spPr>
      </p:sp>
      <p:sp>
        <p:nvSpPr>
          <p:cNvPr id="449" name="Google Shape;449;p54"/>
          <p:cNvSpPr txBox="1">
            <a:spLocks noGrp="1"/>
          </p:cNvSpPr>
          <p:nvPr>
            <p:ph type="body" idx="6"/>
          </p:nvPr>
        </p:nvSpPr>
        <p:spPr>
          <a:xfrm>
            <a:off x="4629689" y="7417742"/>
            <a:ext cx="3736320" cy="1931378"/>
          </a:xfrm>
          <a:prstGeom prst="rect">
            <a:avLst/>
          </a:prstGeom>
        </p:spPr>
        <p:txBody>
          <a:bodyPr spcFirstLastPara="1" wrap="square" lIns="91425" tIns="91425" rIns="91425" bIns="91425" anchor="t" anchorCtr="0">
            <a:noAutofit/>
          </a:bodyPr>
          <a:lstStyle>
            <a:lvl1pPr marL="650230" lvl="0" indent="-433487">
              <a:spcBef>
                <a:spcPts val="0"/>
              </a:spcBef>
              <a:spcAft>
                <a:spcPts val="0"/>
              </a:spcAft>
              <a:buSzPts val="1200"/>
              <a:buChar char="●"/>
              <a:defRPr/>
            </a:lvl1pPr>
            <a:lvl2pPr marL="1300460" lvl="1" indent="-433487">
              <a:spcBef>
                <a:spcPts val="0"/>
              </a:spcBef>
              <a:spcAft>
                <a:spcPts val="0"/>
              </a:spcAft>
              <a:buSzPts val="1200"/>
              <a:buChar char="○"/>
              <a:defRPr/>
            </a:lvl2pPr>
            <a:lvl3pPr marL="1950690" lvl="2" indent="-433487">
              <a:spcBef>
                <a:spcPts val="0"/>
              </a:spcBef>
              <a:spcAft>
                <a:spcPts val="0"/>
              </a:spcAft>
              <a:buSzPts val="1200"/>
              <a:buChar char="■"/>
              <a:defRPr/>
            </a:lvl3pPr>
            <a:lvl4pPr marL="2600919" lvl="3" indent="-433487">
              <a:spcBef>
                <a:spcPts val="0"/>
              </a:spcBef>
              <a:spcAft>
                <a:spcPts val="0"/>
              </a:spcAft>
              <a:buSzPts val="1200"/>
              <a:buChar char="●"/>
              <a:defRPr/>
            </a:lvl4pPr>
            <a:lvl5pPr marL="3251149" lvl="4" indent="-433487">
              <a:spcBef>
                <a:spcPts val="0"/>
              </a:spcBef>
              <a:spcAft>
                <a:spcPts val="0"/>
              </a:spcAft>
              <a:buSzPts val="1200"/>
              <a:buChar char="○"/>
              <a:defRPr/>
            </a:lvl5pPr>
            <a:lvl6pPr marL="3901379" lvl="5" indent="-433487">
              <a:spcBef>
                <a:spcPts val="0"/>
              </a:spcBef>
              <a:spcAft>
                <a:spcPts val="0"/>
              </a:spcAft>
              <a:buSzPts val="1200"/>
              <a:buChar char="■"/>
              <a:defRPr/>
            </a:lvl6pPr>
            <a:lvl7pPr marL="4551609" lvl="6" indent="-433487">
              <a:spcBef>
                <a:spcPts val="0"/>
              </a:spcBef>
              <a:spcAft>
                <a:spcPts val="0"/>
              </a:spcAft>
              <a:buSzPts val="1200"/>
              <a:buChar char="●"/>
              <a:defRPr/>
            </a:lvl7pPr>
            <a:lvl8pPr marL="5201839" lvl="7" indent="-433487">
              <a:spcBef>
                <a:spcPts val="0"/>
              </a:spcBef>
              <a:spcAft>
                <a:spcPts val="0"/>
              </a:spcAft>
              <a:buSzPts val="1200"/>
              <a:buChar char="○"/>
              <a:defRPr/>
            </a:lvl8pPr>
            <a:lvl9pPr marL="5852069" lvl="8" indent="-433487">
              <a:spcBef>
                <a:spcPts val="0"/>
              </a:spcBef>
              <a:spcAft>
                <a:spcPts val="0"/>
              </a:spcAft>
              <a:buSzPts val="1200"/>
              <a:buChar char="■"/>
              <a:defRPr/>
            </a:lvl9pPr>
          </a:lstStyle>
          <a:p>
            <a:endParaRPr/>
          </a:p>
        </p:txBody>
      </p:sp>
      <p:sp>
        <p:nvSpPr>
          <p:cNvPr id="450" name="Google Shape;450;p54"/>
          <p:cNvSpPr txBox="1">
            <a:spLocks noGrp="1"/>
          </p:cNvSpPr>
          <p:nvPr>
            <p:ph type="title"/>
          </p:nvPr>
        </p:nvSpPr>
        <p:spPr>
          <a:xfrm>
            <a:off x="443307" y="843899"/>
            <a:ext cx="12118187" cy="615523"/>
          </a:xfrm>
          <a:prstGeom prst="rect">
            <a:avLst/>
          </a:prstGeom>
        </p:spPr>
        <p:txBody>
          <a:bodyPr spcFirstLastPara="1" wrap="square" lIns="91425" tIns="91425" rIns="91425" bIns="91425" anchor="t" anchorCtr="0">
            <a:spAutoFit/>
          </a:bodyPr>
          <a:lstStyle>
            <a:lvl1pPr lvl="0">
              <a:spcBef>
                <a:spcPts val="0"/>
              </a:spcBef>
              <a:spcAft>
                <a:spcPts val="0"/>
              </a:spcAft>
              <a:buSzPts val="1400"/>
              <a:buChar char="●"/>
              <a:defRPr/>
            </a:lvl1pPr>
            <a:lvl2pPr lvl="1">
              <a:spcBef>
                <a:spcPts val="0"/>
              </a:spcBef>
              <a:spcAft>
                <a:spcPts val="0"/>
              </a:spcAft>
              <a:buSzPts val="1400"/>
              <a:buChar char="○"/>
              <a:defRPr/>
            </a:lvl2pPr>
            <a:lvl3pPr lvl="2">
              <a:spcBef>
                <a:spcPts val="0"/>
              </a:spcBef>
              <a:spcAft>
                <a:spcPts val="0"/>
              </a:spcAft>
              <a:buSzPts val="1400"/>
              <a:buChar char="■"/>
              <a:defRPr/>
            </a:lvl3pPr>
            <a:lvl4pPr lvl="3">
              <a:spcBef>
                <a:spcPts val="0"/>
              </a:spcBef>
              <a:spcAft>
                <a:spcPts val="0"/>
              </a:spcAft>
              <a:buSzPts val="1400"/>
              <a:buChar char="●"/>
              <a:defRPr/>
            </a:lvl4pPr>
            <a:lvl5pPr lvl="4">
              <a:spcBef>
                <a:spcPts val="0"/>
              </a:spcBef>
              <a:spcAft>
                <a:spcPts val="0"/>
              </a:spcAft>
              <a:buSzPts val="1400"/>
              <a:buChar char="○"/>
              <a:defRPr/>
            </a:lvl5pPr>
            <a:lvl6pPr lvl="5">
              <a:spcBef>
                <a:spcPts val="0"/>
              </a:spcBef>
              <a:spcAft>
                <a:spcPts val="0"/>
              </a:spcAft>
              <a:buSzPts val="1400"/>
              <a:buChar char="■"/>
              <a:defRPr/>
            </a:lvl6pPr>
            <a:lvl7pPr lvl="6">
              <a:spcBef>
                <a:spcPts val="0"/>
              </a:spcBef>
              <a:spcAft>
                <a:spcPts val="0"/>
              </a:spcAft>
              <a:buSzPts val="1400"/>
              <a:buChar char="●"/>
              <a:defRPr/>
            </a:lvl7pPr>
            <a:lvl8pPr lvl="7">
              <a:spcBef>
                <a:spcPts val="0"/>
              </a:spcBef>
              <a:spcAft>
                <a:spcPts val="0"/>
              </a:spcAft>
              <a:buSzPts val="1400"/>
              <a:buChar char="○"/>
              <a:defRPr/>
            </a:lvl8pPr>
            <a:lvl9pPr lvl="8">
              <a:spcBef>
                <a:spcPts val="0"/>
              </a:spcBef>
              <a:spcAft>
                <a:spcPts val="0"/>
              </a:spcAft>
              <a:buSzPts val="1400"/>
              <a:buChar char="■"/>
              <a:defRPr/>
            </a:lvl9pPr>
          </a:lstStyle>
          <a:p>
            <a:endParaRPr/>
          </a:p>
        </p:txBody>
      </p:sp>
      <p:sp>
        <p:nvSpPr>
          <p:cNvPr id="451" name="Google Shape;451;p54"/>
          <p:cNvSpPr txBox="1">
            <a:spLocks noGrp="1"/>
          </p:cNvSpPr>
          <p:nvPr>
            <p:ph type="subTitle" idx="7"/>
          </p:nvPr>
        </p:nvSpPr>
        <p:spPr>
          <a:xfrm>
            <a:off x="443342" y="6505244"/>
            <a:ext cx="3736320" cy="912498"/>
          </a:xfrm>
          <a:prstGeom prst="rect">
            <a:avLst/>
          </a:prstGeom>
        </p:spPr>
        <p:txBody>
          <a:bodyPr spcFirstLastPara="1" wrap="square" lIns="91425" tIns="91425" rIns="91425" bIns="91425" anchor="t" anchorCtr="0">
            <a:noAutofit/>
          </a:bodyPr>
          <a:lstStyle>
            <a:lvl1pPr lvl="0">
              <a:spcBef>
                <a:spcPts val="0"/>
              </a:spcBef>
              <a:spcAft>
                <a:spcPts val="0"/>
              </a:spcAft>
              <a:buSzPts val="1600"/>
              <a:buNone/>
              <a:defRPr/>
            </a:lvl1pPr>
            <a:lvl2pPr lvl="1">
              <a:spcBef>
                <a:spcPts val="0"/>
              </a:spcBef>
              <a:spcAft>
                <a:spcPts val="0"/>
              </a:spcAft>
              <a:buSzPts val="1800"/>
              <a:buNone/>
              <a:defRPr sz="2560"/>
            </a:lvl2pPr>
            <a:lvl3pPr lvl="2">
              <a:spcBef>
                <a:spcPts val="0"/>
              </a:spcBef>
              <a:spcAft>
                <a:spcPts val="0"/>
              </a:spcAft>
              <a:buSzPts val="1800"/>
              <a:buNone/>
              <a:defRPr sz="2560"/>
            </a:lvl3pPr>
            <a:lvl4pPr lvl="3">
              <a:spcBef>
                <a:spcPts val="0"/>
              </a:spcBef>
              <a:spcAft>
                <a:spcPts val="0"/>
              </a:spcAft>
              <a:buSzPts val="1800"/>
              <a:buNone/>
              <a:defRPr sz="2560"/>
            </a:lvl4pPr>
            <a:lvl5pPr lvl="4">
              <a:spcBef>
                <a:spcPts val="0"/>
              </a:spcBef>
              <a:spcAft>
                <a:spcPts val="0"/>
              </a:spcAft>
              <a:buSzPts val="1800"/>
              <a:buNone/>
              <a:defRPr sz="2560"/>
            </a:lvl5pPr>
            <a:lvl6pPr lvl="5">
              <a:spcBef>
                <a:spcPts val="0"/>
              </a:spcBef>
              <a:spcAft>
                <a:spcPts val="0"/>
              </a:spcAft>
              <a:buSzPts val="1800"/>
              <a:buNone/>
              <a:defRPr sz="2560"/>
            </a:lvl6pPr>
            <a:lvl7pPr lvl="6">
              <a:spcBef>
                <a:spcPts val="0"/>
              </a:spcBef>
              <a:spcAft>
                <a:spcPts val="0"/>
              </a:spcAft>
              <a:buSzPts val="1800"/>
              <a:buNone/>
              <a:defRPr sz="2560"/>
            </a:lvl7pPr>
            <a:lvl8pPr lvl="7">
              <a:spcBef>
                <a:spcPts val="0"/>
              </a:spcBef>
              <a:spcAft>
                <a:spcPts val="0"/>
              </a:spcAft>
              <a:buSzPts val="1800"/>
              <a:buNone/>
              <a:defRPr sz="2560"/>
            </a:lvl8pPr>
            <a:lvl9pPr lvl="8">
              <a:spcBef>
                <a:spcPts val="0"/>
              </a:spcBef>
              <a:spcAft>
                <a:spcPts val="0"/>
              </a:spcAft>
              <a:buSzPts val="1800"/>
              <a:buNone/>
              <a:defRPr sz="2560"/>
            </a:lvl9pPr>
          </a:lstStyle>
          <a:p>
            <a:endParaRPr/>
          </a:p>
        </p:txBody>
      </p:sp>
      <p:sp>
        <p:nvSpPr>
          <p:cNvPr id="452" name="Google Shape;452;p54"/>
          <p:cNvSpPr txBox="1">
            <a:spLocks noGrp="1"/>
          </p:cNvSpPr>
          <p:nvPr>
            <p:ph type="subTitle" idx="8"/>
          </p:nvPr>
        </p:nvSpPr>
        <p:spPr>
          <a:xfrm>
            <a:off x="8825209" y="6505244"/>
            <a:ext cx="3736320" cy="912498"/>
          </a:xfrm>
          <a:prstGeom prst="rect">
            <a:avLst/>
          </a:prstGeom>
        </p:spPr>
        <p:txBody>
          <a:bodyPr spcFirstLastPara="1" wrap="square" lIns="91425" tIns="91425" rIns="91425" bIns="91425" anchor="t" anchorCtr="0">
            <a:noAutofit/>
          </a:bodyPr>
          <a:lstStyle>
            <a:lvl1pPr lvl="0">
              <a:spcBef>
                <a:spcPts val="0"/>
              </a:spcBef>
              <a:spcAft>
                <a:spcPts val="0"/>
              </a:spcAft>
              <a:buSzPts val="1600"/>
              <a:buNone/>
              <a:defRPr/>
            </a:lvl1pPr>
            <a:lvl2pPr lvl="1">
              <a:spcBef>
                <a:spcPts val="0"/>
              </a:spcBef>
              <a:spcAft>
                <a:spcPts val="0"/>
              </a:spcAft>
              <a:buSzPts val="1800"/>
              <a:buNone/>
              <a:defRPr sz="2560"/>
            </a:lvl2pPr>
            <a:lvl3pPr lvl="2">
              <a:spcBef>
                <a:spcPts val="0"/>
              </a:spcBef>
              <a:spcAft>
                <a:spcPts val="0"/>
              </a:spcAft>
              <a:buSzPts val="1800"/>
              <a:buNone/>
              <a:defRPr sz="2560"/>
            </a:lvl3pPr>
            <a:lvl4pPr lvl="3">
              <a:spcBef>
                <a:spcPts val="0"/>
              </a:spcBef>
              <a:spcAft>
                <a:spcPts val="0"/>
              </a:spcAft>
              <a:buSzPts val="1800"/>
              <a:buNone/>
              <a:defRPr sz="2560"/>
            </a:lvl4pPr>
            <a:lvl5pPr lvl="4">
              <a:spcBef>
                <a:spcPts val="0"/>
              </a:spcBef>
              <a:spcAft>
                <a:spcPts val="0"/>
              </a:spcAft>
              <a:buSzPts val="1800"/>
              <a:buNone/>
              <a:defRPr sz="2560"/>
            </a:lvl5pPr>
            <a:lvl6pPr lvl="5">
              <a:spcBef>
                <a:spcPts val="0"/>
              </a:spcBef>
              <a:spcAft>
                <a:spcPts val="0"/>
              </a:spcAft>
              <a:buSzPts val="1800"/>
              <a:buNone/>
              <a:defRPr sz="2560"/>
            </a:lvl6pPr>
            <a:lvl7pPr lvl="6">
              <a:spcBef>
                <a:spcPts val="0"/>
              </a:spcBef>
              <a:spcAft>
                <a:spcPts val="0"/>
              </a:spcAft>
              <a:buSzPts val="1800"/>
              <a:buNone/>
              <a:defRPr sz="2560"/>
            </a:lvl7pPr>
            <a:lvl8pPr lvl="7">
              <a:spcBef>
                <a:spcPts val="0"/>
              </a:spcBef>
              <a:spcAft>
                <a:spcPts val="0"/>
              </a:spcAft>
              <a:buSzPts val="1800"/>
              <a:buNone/>
              <a:defRPr sz="2560"/>
            </a:lvl8pPr>
            <a:lvl9pPr lvl="8">
              <a:spcBef>
                <a:spcPts val="0"/>
              </a:spcBef>
              <a:spcAft>
                <a:spcPts val="0"/>
              </a:spcAft>
              <a:buSzPts val="1800"/>
              <a:buNone/>
              <a:defRPr sz="2560"/>
            </a:lvl9pPr>
          </a:lstStyle>
          <a:p>
            <a:endParaRPr/>
          </a:p>
        </p:txBody>
      </p:sp>
      <p:sp>
        <p:nvSpPr>
          <p:cNvPr id="453" name="Google Shape;453;p54"/>
          <p:cNvSpPr txBox="1">
            <a:spLocks noGrp="1"/>
          </p:cNvSpPr>
          <p:nvPr>
            <p:ph type="subTitle" idx="9"/>
          </p:nvPr>
        </p:nvSpPr>
        <p:spPr>
          <a:xfrm>
            <a:off x="4629689" y="6505244"/>
            <a:ext cx="3736320" cy="912498"/>
          </a:xfrm>
          <a:prstGeom prst="rect">
            <a:avLst/>
          </a:prstGeom>
        </p:spPr>
        <p:txBody>
          <a:bodyPr spcFirstLastPara="1" wrap="square" lIns="91425" tIns="91425" rIns="91425" bIns="91425" anchor="t" anchorCtr="0">
            <a:noAutofit/>
          </a:bodyPr>
          <a:lstStyle>
            <a:lvl1pPr lvl="0">
              <a:spcBef>
                <a:spcPts val="0"/>
              </a:spcBef>
              <a:spcAft>
                <a:spcPts val="0"/>
              </a:spcAft>
              <a:buSzPts val="1600"/>
              <a:buNone/>
              <a:defRPr/>
            </a:lvl1pPr>
            <a:lvl2pPr lvl="1">
              <a:spcBef>
                <a:spcPts val="0"/>
              </a:spcBef>
              <a:spcAft>
                <a:spcPts val="0"/>
              </a:spcAft>
              <a:buSzPts val="1800"/>
              <a:buNone/>
              <a:defRPr sz="2560"/>
            </a:lvl2pPr>
            <a:lvl3pPr lvl="2">
              <a:spcBef>
                <a:spcPts val="0"/>
              </a:spcBef>
              <a:spcAft>
                <a:spcPts val="0"/>
              </a:spcAft>
              <a:buSzPts val="1800"/>
              <a:buNone/>
              <a:defRPr sz="2560"/>
            </a:lvl3pPr>
            <a:lvl4pPr lvl="3">
              <a:spcBef>
                <a:spcPts val="0"/>
              </a:spcBef>
              <a:spcAft>
                <a:spcPts val="0"/>
              </a:spcAft>
              <a:buSzPts val="1800"/>
              <a:buNone/>
              <a:defRPr sz="2560"/>
            </a:lvl4pPr>
            <a:lvl5pPr lvl="4">
              <a:spcBef>
                <a:spcPts val="0"/>
              </a:spcBef>
              <a:spcAft>
                <a:spcPts val="0"/>
              </a:spcAft>
              <a:buSzPts val="1800"/>
              <a:buNone/>
              <a:defRPr sz="2560"/>
            </a:lvl5pPr>
            <a:lvl6pPr lvl="5">
              <a:spcBef>
                <a:spcPts val="0"/>
              </a:spcBef>
              <a:spcAft>
                <a:spcPts val="0"/>
              </a:spcAft>
              <a:buSzPts val="1800"/>
              <a:buNone/>
              <a:defRPr sz="2560"/>
            </a:lvl6pPr>
            <a:lvl7pPr lvl="6">
              <a:spcBef>
                <a:spcPts val="0"/>
              </a:spcBef>
              <a:spcAft>
                <a:spcPts val="0"/>
              </a:spcAft>
              <a:buSzPts val="1800"/>
              <a:buNone/>
              <a:defRPr sz="2560"/>
            </a:lvl7pPr>
            <a:lvl8pPr lvl="7">
              <a:spcBef>
                <a:spcPts val="0"/>
              </a:spcBef>
              <a:spcAft>
                <a:spcPts val="0"/>
              </a:spcAft>
              <a:buSzPts val="1800"/>
              <a:buNone/>
              <a:defRPr sz="2560"/>
            </a:lvl8pPr>
            <a:lvl9pPr lvl="8">
              <a:spcBef>
                <a:spcPts val="0"/>
              </a:spcBef>
              <a:spcAft>
                <a:spcPts val="0"/>
              </a:spcAft>
              <a:buSzPts val="1800"/>
              <a:buNone/>
              <a:defRPr sz="2560"/>
            </a:lvl9pPr>
          </a:lstStyle>
          <a:p>
            <a:endParaRPr/>
          </a:p>
        </p:txBody>
      </p:sp>
    </p:spTree>
    <p:extLst>
      <p:ext uri="{BB962C8B-B14F-4D97-AF65-F5344CB8AC3E}">
        <p14:creationId xmlns:p14="http://schemas.microsoft.com/office/powerpoint/2010/main" val="830099460"/>
      </p:ext>
    </p:extLst>
  </p:cSld>
  <p:clrMapOvr>
    <a:masterClrMapping/>
  </p:clrMapOvr>
</p:sldLayout>
</file>

<file path=ppt/slideLayouts/slideLayout149.xml><?xml version="1.0" encoding="utf-8"?>
<p:sldLayout xmlns:a="http://schemas.openxmlformats.org/drawingml/2006/main" xmlns:r="http://schemas.openxmlformats.org/officeDocument/2006/relationships" xmlns:p="http://schemas.openxmlformats.org/presentationml/2006/main" matchingName="Image only">
  <p:cSld name="Image only">
    <p:spTree>
      <p:nvGrpSpPr>
        <p:cNvPr id="1" name="Shape 454"/>
        <p:cNvGrpSpPr/>
        <p:nvPr/>
      </p:nvGrpSpPr>
      <p:grpSpPr>
        <a:xfrm>
          <a:off x="0" y="0"/>
          <a:ext cx="0" cy="0"/>
          <a:chOff x="0" y="0"/>
          <a:chExt cx="0" cy="0"/>
        </a:xfrm>
      </p:grpSpPr>
      <p:sp>
        <p:nvSpPr>
          <p:cNvPr id="455" name="Google Shape;455;p55"/>
          <p:cNvSpPr>
            <a:spLocks noGrp="1"/>
          </p:cNvSpPr>
          <p:nvPr>
            <p:ph type="pic" idx="2"/>
          </p:nvPr>
        </p:nvSpPr>
        <p:spPr>
          <a:xfrm>
            <a:off x="443307" y="843899"/>
            <a:ext cx="12118187" cy="7999147"/>
          </a:xfrm>
          <a:prstGeom prst="rect">
            <a:avLst/>
          </a:prstGeom>
          <a:noFill/>
          <a:ln>
            <a:noFill/>
          </a:ln>
        </p:spPr>
      </p:sp>
    </p:spTree>
    <p:extLst>
      <p:ext uri="{BB962C8B-B14F-4D97-AF65-F5344CB8AC3E}">
        <p14:creationId xmlns:p14="http://schemas.microsoft.com/office/powerpoint/2010/main" val="134540748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542626" y="866986"/>
            <a:ext cx="9922935" cy="4256575"/>
          </a:xfrm>
        </p:spPr>
        <p:txBody>
          <a:bodyPr anchor="ctr"/>
          <a:lstStyle>
            <a:lvl1pPr>
              <a:defRPr sz="3413"/>
            </a:lvl1pPr>
          </a:lstStyle>
          <a:p>
            <a:r>
              <a:rPr lang="en-US"/>
              <a:t>Click to edit Master title style</a:t>
            </a:r>
          </a:p>
        </p:txBody>
      </p:sp>
      <p:sp>
        <p:nvSpPr>
          <p:cNvPr id="12" name="Text Placeholder 3"/>
          <p:cNvSpPr>
            <a:spLocks noGrp="1"/>
          </p:cNvSpPr>
          <p:nvPr>
            <p:ph type="body" sz="half" idx="13"/>
          </p:nvPr>
        </p:nvSpPr>
        <p:spPr>
          <a:xfrm>
            <a:off x="1835356" y="5134272"/>
            <a:ext cx="9335785" cy="757687"/>
          </a:xfrm>
        </p:spPr>
        <p:txBody>
          <a:bodyPr anchor="t">
            <a:normAutofit/>
          </a:bodyPr>
          <a:lstStyle>
            <a:lvl1pPr marL="0" indent="0" algn="r">
              <a:buNone/>
              <a:defRPr sz="1493"/>
            </a:lvl1pPr>
            <a:lvl2pPr marL="487671" indent="0">
              <a:buNone/>
              <a:defRPr sz="1493"/>
            </a:lvl2pPr>
            <a:lvl3pPr marL="975340" indent="0">
              <a:buNone/>
              <a:defRPr sz="1280"/>
            </a:lvl3pPr>
            <a:lvl4pPr marL="1463011" indent="0">
              <a:buNone/>
              <a:defRPr sz="1067"/>
            </a:lvl4pPr>
            <a:lvl5pPr marL="1950681" indent="0">
              <a:buNone/>
              <a:defRPr sz="1067"/>
            </a:lvl5pPr>
            <a:lvl6pPr marL="2438351" indent="0">
              <a:buNone/>
              <a:defRPr sz="1067"/>
            </a:lvl6pPr>
            <a:lvl7pPr marL="2926022" indent="0">
              <a:buNone/>
              <a:defRPr sz="1067"/>
            </a:lvl7pPr>
            <a:lvl8pPr marL="3413692" indent="0">
              <a:buNone/>
              <a:defRPr sz="1067"/>
            </a:lvl8pPr>
            <a:lvl9pPr marL="3901362" indent="0">
              <a:buNone/>
              <a:defRPr sz="1067"/>
            </a:lvl9pPr>
          </a:lstStyle>
          <a:p>
            <a:pPr lvl="0"/>
            <a:r>
              <a:rPr lang="en-US"/>
              <a:t>Edit Master text styles</a:t>
            </a:r>
          </a:p>
        </p:txBody>
      </p:sp>
      <p:sp>
        <p:nvSpPr>
          <p:cNvPr id="4" name="Text Placeholder 3"/>
          <p:cNvSpPr>
            <a:spLocks noGrp="1"/>
          </p:cNvSpPr>
          <p:nvPr>
            <p:ph type="body" sz="half" idx="2"/>
          </p:nvPr>
        </p:nvSpPr>
        <p:spPr>
          <a:xfrm>
            <a:off x="974714" y="6121747"/>
            <a:ext cx="11044014" cy="2118394"/>
          </a:xfrm>
        </p:spPr>
        <p:txBody>
          <a:bodyPr anchor="ctr">
            <a:normAutofit/>
          </a:bodyPr>
          <a:lstStyle>
            <a:lvl1pPr marL="0" indent="0" algn="ctr">
              <a:buNone/>
              <a:defRPr sz="1707"/>
            </a:lvl1pPr>
            <a:lvl2pPr marL="487671" indent="0">
              <a:buNone/>
              <a:defRPr sz="1493"/>
            </a:lvl2pPr>
            <a:lvl3pPr marL="975340" indent="0">
              <a:buNone/>
              <a:defRPr sz="1280"/>
            </a:lvl3pPr>
            <a:lvl4pPr marL="1463011" indent="0">
              <a:buNone/>
              <a:defRPr sz="1067"/>
            </a:lvl4pPr>
            <a:lvl5pPr marL="1950681" indent="0">
              <a:buNone/>
              <a:defRPr sz="1067"/>
            </a:lvl5pPr>
            <a:lvl6pPr marL="2438351" indent="0">
              <a:buNone/>
              <a:defRPr sz="1067"/>
            </a:lvl6pPr>
            <a:lvl7pPr marL="2926022" indent="0">
              <a:buNone/>
              <a:defRPr sz="1067"/>
            </a:lvl7pPr>
            <a:lvl8pPr marL="3413692" indent="0">
              <a:buNone/>
              <a:defRPr sz="1067"/>
            </a:lvl8pPr>
            <a:lvl9pPr marL="3901362" indent="0">
              <a:buNone/>
              <a:defRPr sz="1067"/>
            </a:lvl9pPr>
          </a:lstStyle>
          <a:p>
            <a:pPr lvl="0"/>
            <a:r>
              <a:rPr lang="en-US"/>
              <a:t>Edit Master text styles</a:t>
            </a:r>
          </a:p>
        </p:txBody>
      </p:sp>
      <p:sp>
        <p:nvSpPr>
          <p:cNvPr id="5" name="Date Placeholder 4"/>
          <p:cNvSpPr>
            <a:spLocks noGrp="1"/>
          </p:cNvSpPr>
          <p:nvPr>
            <p:ph type="dt" sz="half" idx="10"/>
          </p:nvPr>
        </p:nvSpPr>
        <p:spPr/>
        <p:txBody>
          <a:bodyPr/>
          <a:lstStyle/>
          <a:p>
            <a:fld id="{48A87A34-81AB-432B-8DAE-1953F412C126}" type="datetimeFigureOut">
              <a:rPr lang="en-US" smtClean="0"/>
              <a:pPr/>
              <a:t>8/18/2026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D22F896-40B5-4ADD-8801-0D06FADFA095}" type="slidenum">
              <a:rPr lang="en-US" smtClean="0"/>
              <a:pPr/>
              <a:t>‹#›</a:t>
            </a:fld>
            <a:endParaRPr lang="en-US"/>
          </a:p>
        </p:txBody>
      </p:sp>
      <p:sp>
        <p:nvSpPr>
          <p:cNvPr id="11" name="TextBox 10"/>
          <p:cNvSpPr txBox="1"/>
          <p:nvPr/>
        </p:nvSpPr>
        <p:spPr>
          <a:xfrm>
            <a:off x="892386" y="1242897"/>
            <a:ext cx="650240" cy="831681"/>
          </a:xfrm>
          <a:prstGeom prst="rect">
            <a:avLst/>
          </a:prstGeom>
        </p:spPr>
        <p:txBody>
          <a:bodyPr vert="horz" lIns="97536" tIns="48768" rIns="97536" bIns="48768"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534">
                <a:solidFill>
                  <a:schemeClr val="tx1"/>
                </a:solidFill>
                <a:effectLst/>
              </a:rPr>
              <a:t>“</a:t>
            </a:r>
          </a:p>
        </p:txBody>
      </p:sp>
      <p:sp>
        <p:nvSpPr>
          <p:cNvPr id="13" name="TextBox 12"/>
          <p:cNvSpPr txBox="1"/>
          <p:nvPr/>
        </p:nvSpPr>
        <p:spPr>
          <a:xfrm>
            <a:off x="11133666" y="4171726"/>
            <a:ext cx="650240" cy="831681"/>
          </a:xfrm>
          <a:prstGeom prst="rect">
            <a:avLst/>
          </a:prstGeom>
        </p:spPr>
        <p:txBody>
          <a:bodyPr vert="horz" lIns="97536" tIns="48768" rIns="97536" bIns="48768"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534">
                <a:solidFill>
                  <a:schemeClr val="tx1"/>
                </a:solidFill>
                <a:effectLst/>
              </a:rPr>
              <a:t>”</a:t>
            </a:r>
          </a:p>
        </p:txBody>
      </p:sp>
    </p:spTree>
    <p:extLst>
      <p:ext uri="{BB962C8B-B14F-4D97-AF65-F5344CB8AC3E}">
        <p14:creationId xmlns:p14="http://schemas.microsoft.com/office/powerpoint/2010/main" val="3758774463"/>
      </p:ext>
    </p:extLst>
  </p:cSld>
  <p:clrMapOvr>
    <a:masterClrMapping/>
  </p:clrMapOvr>
</p:sldLayout>
</file>

<file path=ppt/slideLayouts/slideLayout150.xml><?xml version="1.0" encoding="utf-8"?>
<p:sldLayout xmlns:a="http://schemas.openxmlformats.org/drawingml/2006/main" xmlns:r="http://schemas.openxmlformats.org/officeDocument/2006/relationships" xmlns:p="http://schemas.openxmlformats.org/presentationml/2006/main" matchingName="Image grid">
  <p:cSld name="Image grid">
    <p:spTree>
      <p:nvGrpSpPr>
        <p:cNvPr id="1" name="Shape 456"/>
        <p:cNvGrpSpPr/>
        <p:nvPr/>
      </p:nvGrpSpPr>
      <p:grpSpPr>
        <a:xfrm>
          <a:off x="0" y="0"/>
          <a:ext cx="0" cy="0"/>
          <a:chOff x="0" y="0"/>
          <a:chExt cx="0" cy="0"/>
        </a:xfrm>
      </p:grpSpPr>
      <p:sp>
        <p:nvSpPr>
          <p:cNvPr id="457" name="Google Shape;457;p56"/>
          <p:cNvSpPr>
            <a:spLocks noGrp="1"/>
          </p:cNvSpPr>
          <p:nvPr>
            <p:ph type="pic" idx="2"/>
          </p:nvPr>
        </p:nvSpPr>
        <p:spPr>
          <a:xfrm>
            <a:off x="4820764" y="225495"/>
            <a:ext cx="2337707" cy="2911004"/>
          </a:xfrm>
          <a:prstGeom prst="rect">
            <a:avLst/>
          </a:prstGeom>
          <a:noFill/>
          <a:ln>
            <a:noFill/>
          </a:ln>
        </p:spPr>
      </p:sp>
      <p:sp>
        <p:nvSpPr>
          <p:cNvPr id="458" name="Google Shape;458;p56"/>
          <p:cNvSpPr>
            <a:spLocks noGrp="1"/>
          </p:cNvSpPr>
          <p:nvPr>
            <p:ph type="pic" idx="3"/>
          </p:nvPr>
        </p:nvSpPr>
        <p:spPr>
          <a:xfrm>
            <a:off x="7389774" y="225495"/>
            <a:ext cx="2337707" cy="2911004"/>
          </a:xfrm>
          <a:prstGeom prst="rect">
            <a:avLst/>
          </a:prstGeom>
          <a:noFill/>
          <a:ln>
            <a:noFill/>
          </a:ln>
        </p:spPr>
      </p:sp>
      <p:sp>
        <p:nvSpPr>
          <p:cNvPr id="459" name="Google Shape;459;p56"/>
          <p:cNvSpPr>
            <a:spLocks noGrp="1"/>
          </p:cNvSpPr>
          <p:nvPr>
            <p:ph type="pic" idx="4"/>
          </p:nvPr>
        </p:nvSpPr>
        <p:spPr>
          <a:xfrm>
            <a:off x="9958784" y="225495"/>
            <a:ext cx="2337707" cy="2911004"/>
          </a:xfrm>
          <a:prstGeom prst="rect">
            <a:avLst/>
          </a:prstGeom>
          <a:noFill/>
          <a:ln>
            <a:noFill/>
          </a:ln>
        </p:spPr>
      </p:sp>
      <p:sp>
        <p:nvSpPr>
          <p:cNvPr id="460" name="Google Shape;460;p56"/>
          <p:cNvSpPr>
            <a:spLocks noGrp="1"/>
          </p:cNvSpPr>
          <p:nvPr>
            <p:ph type="pic" idx="5"/>
          </p:nvPr>
        </p:nvSpPr>
        <p:spPr>
          <a:xfrm>
            <a:off x="4820747" y="3421321"/>
            <a:ext cx="2337707" cy="2911004"/>
          </a:xfrm>
          <a:prstGeom prst="rect">
            <a:avLst/>
          </a:prstGeom>
          <a:noFill/>
          <a:ln>
            <a:noFill/>
          </a:ln>
        </p:spPr>
      </p:sp>
      <p:sp>
        <p:nvSpPr>
          <p:cNvPr id="461" name="Google Shape;461;p56"/>
          <p:cNvSpPr>
            <a:spLocks noGrp="1"/>
          </p:cNvSpPr>
          <p:nvPr>
            <p:ph type="pic" idx="6"/>
          </p:nvPr>
        </p:nvSpPr>
        <p:spPr>
          <a:xfrm>
            <a:off x="7389756" y="3421321"/>
            <a:ext cx="2337707" cy="2911004"/>
          </a:xfrm>
          <a:prstGeom prst="rect">
            <a:avLst/>
          </a:prstGeom>
          <a:noFill/>
          <a:ln>
            <a:noFill/>
          </a:ln>
        </p:spPr>
      </p:sp>
      <p:sp>
        <p:nvSpPr>
          <p:cNvPr id="462" name="Google Shape;462;p56"/>
          <p:cNvSpPr>
            <a:spLocks noGrp="1"/>
          </p:cNvSpPr>
          <p:nvPr>
            <p:ph type="pic" idx="7"/>
          </p:nvPr>
        </p:nvSpPr>
        <p:spPr>
          <a:xfrm>
            <a:off x="9958765" y="3421321"/>
            <a:ext cx="2337707" cy="2911004"/>
          </a:xfrm>
          <a:prstGeom prst="rect">
            <a:avLst/>
          </a:prstGeom>
          <a:noFill/>
          <a:ln>
            <a:noFill/>
          </a:ln>
        </p:spPr>
      </p:sp>
      <p:sp>
        <p:nvSpPr>
          <p:cNvPr id="463" name="Google Shape;463;p56"/>
          <p:cNvSpPr txBox="1">
            <a:spLocks noGrp="1"/>
          </p:cNvSpPr>
          <p:nvPr>
            <p:ph type="title"/>
          </p:nvPr>
        </p:nvSpPr>
        <p:spPr>
          <a:xfrm>
            <a:off x="499982" y="843899"/>
            <a:ext cx="3693227" cy="615523"/>
          </a:xfrm>
          <a:prstGeom prst="rect">
            <a:avLst/>
          </a:prstGeom>
        </p:spPr>
        <p:txBody>
          <a:bodyPr spcFirstLastPara="1" wrap="square" lIns="91425" tIns="91425" rIns="91425" bIns="91425" anchor="t" anchorCtr="0">
            <a:spAutoFit/>
          </a:bodyPr>
          <a:lstStyle>
            <a:lvl1pPr lvl="0">
              <a:spcBef>
                <a:spcPts val="0"/>
              </a:spcBef>
              <a:spcAft>
                <a:spcPts val="0"/>
              </a:spcAft>
              <a:buSzPts val="1400"/>
              <a:buChar char="●"/>
              <a:defRPr/>
            </a:lvl1pPr>
            <a:lvl2pPr lvl="1">
              <a:spcBef>
                <a:spcPts val="0"/>
              </a:spcBef>
              <a:spcAft>
                <a:spcPts val="0"/>
              </a:spcAft>
              <a:buSzPts val="1400"/>
              <a:buChar char="○"/>
              <a:defRPr/>
            </a:lvl2pPr>
            <a:lvl3pPr lvl="2">
              <a:spcBef>
                <a:spcPts val="0"/>
              </a:spcBef>
              <a:spcAft>
                <a:spcPts val="0"/>
              </a:spcAft>
              <a:buSzPts val="1400"/>
              <a:buChar char="■"/>
              <a:defRPr/>
            </a:lvl3pPr>
            <a:lvl4pPr lvl="3">
              <a:spcBef>
                <a:spcPts val="0"/>
              </a:spcBef>
              <a:spcAft>
                <a:spcPts val="0"/>
              </a:spcAft>
              <a:buSzPts val="1400"/>
              <a:buChar char="●"/>
              <a:defRPr/>
            </a:lvl4pPr>
            <a:lvl5pPr lvl="4">
              <a:spcBef>
                <a:spcPts val="0"/>
              </a:spcBef>
              <a:spcAft>
                <a:spcPts val="0"/>
              </a:spcAft>
              <a:buSzPts val="1400"/>
              <a:buChar char="○"/>
              <a:defRPr/>
            </a:lvl5pPr>
            <a:lvl6pPr lvl="5">
              <a:spcBef>
                <a:spcPts val="0"/>
              </a:spcBef>
              <a:spcAft>
                <a:spcPts val="0"/>
              </a:spcAft>
              <a:buSzPts val="1400"/>
              <a:buChar char="■"/>
              <a:defRPr/>
            </a:lvl6pPr>
            <a:lvl7pPr lvl="6">
              <a:spcBef>
                <a:spcPts val="0"/>
              </a:spcBef>
              <a:spcAft>
                <a:spcPts val="0"/>
              </a:spcAft>
              <a:buSzPts val="1400"/>
              <a:buChar char="●"/>
              <a:defRPr/>
            </a:lvl7pPr>
            <a:lvl8pPr lvl="7">
              <a:spcBef>
                <a:spcPts val="0"/>
              </a:spcBef>
              <a:spcAft>
                <a:spcPts val="0"/>
              </a:spcAft>
              <a:buSzPts val="1400"/>
              <a:buChar char="○"/>
              <a:defRPr/>
            </a:lvl8pPr>
            <a:lvl9pPr lvl="8">
              <a:spcBef>
                <a:spcPts val="0"/>
              </a:spcBef>
              <a:spcAft>
                <a:spcPts val="0"/>
              </a:spcAft>
              <a:buSzPts val="1400"/>
              <a:buChar char="■"/>
              <a:defRPr/>
            </a:lvl9pPr>
          </a:lstStyle>
          <a:p>
            <a:endParaRPr/>
          </a:p>
        </p:txBody>
      </p:sp>
      <p:sp>
        <p:nvSpPr>
          <p:cNvPr id="464" name="Google Shape;464;p56"/>
          <p:cNvSpPr>
            <a:spLocks noGrp="1"/>
          </p:cNvSpPr>
          <p:nvPr>
            <p:ph type="pic" idx="8"/>
          </p:nvPr>
        </p:nvSpPr>
        <p:spPr>
          <a:xfrm>
            <a:off x="4820747" y="6617101"/>
            <a:ext cx="2337707" cy="2911004"/>
          </a:xfrm>
          <a:prstGeom prst="rect">
            <a:avLst/>
          </a:prstGeom>
          <a:noFill/>
          <a:ln>
            <a:noFill/>
          </a:ln>
        </p:spPr>
      </p:sp>
      <p:sp>
        <p:nvSpPr>
          <p:cNvPr id="465" name="Google Shape;465;p56"/>
          <p:cNvSpPr>
            <a:spLocks noGrp="1"/>
          </p:cNvSpPr>
          <p:nvPr>
            <p:ph type="pic" idx="9"/>
          </p:nvPr>
        </p:nvSpPr>
        <p:spPr>
          <a:xfrm>
            <a:off x="7389756" y="6617101"/>
            <a:ext cx="2337707" cy="2911004"/>
          </a:xfrm>
          <a:prstGeom prst="rect">
            <a:avLst/>
          </a:prstGeom>
          <a:noFill/>
          <a:ln>
            <a:noFill/>
          </a:ln>
        </p:spPr>
      </p:sp>
      <p:sp>
        <p:nvSpPr>
          <p:cNvPr id="466" name="Google Shape;466;p56"/>
          <p:cNvSpPr>
            <a:spLocks noGrp="1"/>
          </p:cNvSpPr>
          <p:nvPr>
            <p:ph type="pic" idx="13"/>
          </p:nvPr>
        </p:nvSpPr>
        <p:spPr>
          <a:xfrm>
            <a:off x="9958765" y="6617101"/>
            <a:ext cx="2337707" cy="2911004"/>
          </a:xfrm>
          <a:prstGeom prst="rect">
            <a:avLst/>
          </a:prstGeom>
          <a:noFill/>
          <a:ln>
            <a:noFill/>
          </a:ln>
        </p:spPr>
      </p:sp>
    </p:spTree>
    <p:extLst>
      <p:ext uri="{BB962C8B-B14F-4D97-AF65-F5344CB8AC3E}">
        <p14:creationId xmlns:p14="http://schemas.microsoft.com/office/powerpoint/2010/main" val="1654999056"/>
      </p:ext>
    </p:extLst>
  </p:cSld>
  <p:clrMapOvr>
    <a:masterClrMapping/>
  </p:clrMapOvr>
  <p:extLst>
    <p:ext uri="{DCECCB84-F9BA-43D5-87BE-67443E8EF086}">
      <p15:sldGuideLst xmlns:p15="http://schemas.microsoft.com/office/powerpoint/2012/main">
        <p15:guide id="1" pos="5564">
          <p15:clr>
            <a:srgbClr val="E46962"/>
          </p15:clr>
        </p15:guide>
      </p15:sldGuideLst>
    </p:ext>
  </p:extLst>
</p:sldLayout>
</file>

<file path=ppt/slideLayouts/slideLayout151.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443318" y="1411935"/>
            <a:ext cx="12118187" cy="3892338"/>
          </a:xfrm>
          <a:prstGeom prst="rect">
            <a:avLst/>
          </a:prstGeom>
        </p:spPr>
        <p:txBody>
          <a:bodyPr spcFirstLastPara="1" wrap="square" lIns="91425" tIns="91425" rIns="91425" bIns="91425" anchor="b" anchorCtr="0">
            <a:normAutofit/>
          </a:bodyPr>
          <a:lstStyle>
            <a:lvl1pPr lvl="0" algn="ctr">
              <a:spcBef>
                <a:spcPts val="0"/>
              </a:spcBef>
              <a:spcAft>
                <a:spcPts val="0"/>
              </a:spcAft>
              <a:buSzPts val="5200"/>
              <a:buNone/>
              <a:defRPr sz="7395"/>
            </a:lvl1pPr>
            <a:lvl2pPr lvl="1" algn="ctr">
              <a:spcBef>
                <a:spcPts val="0"/>
              </a:spcBef>
              <a:spcAft>
                <a:spcPts val="0"/>
              </a:spcAft>
              <a:buSzPts val="5200"/>
              <a:buNone/>
              <a:defRPr sz="7395"/>
            </a:lvl2pPr>
            <a:lvl3pPr lvl="2" algn="ctr">
              <a:spcBef>
                <a:spcPts val="0"/>
              </a:spcBef>
              <a:spcAft>
                <a:spcPts val="0"/>
              </a:spcAft>
              <a:buSzPts val="5200"/>
              <a:buNone/>
              <a:defRPr sz="7395"/>
            </a:lvl3pPr>
            <a:lvl4pPr lvl="3" algn="ctr">
              <a:spcBef>
                <a:spcPts val="0"/>
              </a:spcBef>
              <a:spcAft>
                <a:spcPts val="0"/>
              </a:spcAft>
              <a:buSzPts val="5200"/>
              <a:buNone/>
              <a:defRPr sz="7395"/>
            </a:lvl4pPr>
            <a:lvl5pPr lvl="4" algn="ctr">
              <a:spcBef>
                <a:spcPts val="0"/>
              </a:spcBef>
              <a:spcAft>
                <a:spcPts val="0"/>
              </a:spcAft>
              <a:buSzPts val="5200"/>
              <a:buNone/>
              <a:defRPr sz="7395"/>
            </a:lvl5pPr>
            <a:lvl6pPr lvl="5" algn="ctr">
              <a:spcBef>
                <a:spcPts val="0"/>
              </a:spcBef>
              <a:spcAft>
                <a:spcPts val="0"/>
              </a:spcAft>
              <a:buSzPts val="5200"/>
              <a:buNone/>
              <a:defRPr sz="7395"/>
            </a:lvl6pPr>
            <a:lvl7pPr lvl="6" algn="ctr">
              <a:spcBef>
                <a:spcPts val="0"/>
              </a:spcBef>
              <a:spcAft>
                <a:spcPts val="0"/>
              </a:spcAft>
              <a:buSzPts val="5200"/>
              <a:buNone/>
              <a:defRPr sz="7395"/>
            </a:lvl7pPr>
            <a:lvl8pPr lvl="7" algn="ctr">
              <a:spcBef>
                <a:spcPts val="0"/>
              </a:spcBef>
              <a:spcAft>
                <a:spcPts val="0"/>
              </a:spcAft>
              <a:buSzPts val="5200"/>
              <a:buNone/>
              <a:defRPr sz="7395"/>
            </a:lvl8pPr>
            <a:lvl9pPr lvl="8" algn="ctr">
              <a:spcBef>
                <a:spcPts val="0"/>
              </a:spcBef>
              <a:spcAft>
                <a:spcPts val="0"/>
              </a:spcAft>
              <a:buSzPts val="5200"/>
              <a:buNone/>
              <a:defRPr sz="7395"/>
            </a:lvl9pPr>
          </a:lstStyle>
          <a:p>
            <a:endParaRPr/>
          </a:p>
        </p:txBody>
      </p:sp>
      <p:sp>
        <p:nvSpPr>
          <p:cNvPr id="11" name="Google Shape;11;p2"/>
          <p:cNvSpPr txBox="1">
            <a:spLocks noGrp="1"/>
          </p:cNvSpPr>
          <p:nvPr>
            <p:ph type="subTitle" idx="1"/>
          </p:nvPr>
        </p:nvSpPr>
        <p:spPr>
          <a:xfrm>
            <a:off x="443307" y="5374341"/>
            <a:ext cx="12118187" cy="1503004"/>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3982"/>
            </a:lvl1pPr>
            <a:lvl2pPr lvl="1" algn="ctr">
              <a:lnSpc>
                <a:spcPct val="100000"/>
              </a:lnSpc>
              <a:spcBef>
                <a:spcPts val="0"/>
              </a:spcBef>
              <a:spcAft>
                <a:spcPts val="0"/>
              </a:spcAft>
              <a:buSzPts val="2800"/>
              <a:buNone/>
              <a:defRPr sz="3982"/>
            </a:lvl2pPr>
            <a:lvl3pPr lvl="2" algn="ctr">
              <a:lnSpc>
                <a:spcPct val="100000"/>
              </a:lnSpc>
              <a:spcBef>
                <a:spcPts val="0"/>
              </a:spcBef>
              <a:spcAft>
                <a:spcPts val="0"/>
              </a:spcAft>
              <a:buSzPts val="2800"/>
              <a:buNone/>
              <a:defRPr sz="3982"/>
            </a:lvl3pPr>
            <a:lvl4pPr lvl="3" algn="ctr">
              <a:lnSpc>
                <a:spcPct val="100000"/>
              </a:lnSpc>
              <a:spcBef>
                <a:spcPts val="0"/>
              </a:spcBef>
              <a:spcAft>
                <a:spcPts val="0"/>
              </a:spcAft>
              <a:buSzPts val="2800"/>
              <a:buNone/>
              <a:defRPr sz="3982"/>
            </a:lvl4pPr>
            <a:lvl5pPr lvl="4" algn="ctr">
              <a:lnSpc>
                <a:spcPct val="100000"/>
              </a:lnSpc>
              <a:spcBef>
                <a:spcPts val="0"/>
              </a:spcBef>
              <a:spcAft>
                <a:spcPts val="0"/>
              </a:spcAft>
              <a:buSzPts val="2800"/>
              <a:buNone/>
              <a:defRPr sz="3982"/>
            </a:lvl5pPr>
            <a:lvl6pPr lvl="5" algn="ctr">
              <a:lnSpc>
                <a:spcPct val="100000"/>
              </a:lnSpc>
              <a:spcBef>
                <a:spcPts val="0"/>
              </a:spcBef>
              <a:spcAft>
                <a:spcPts val="0"/>
              </a:spcAft>
              <a:buSzPts val="2800"/>
              <a:buNone/>
              <a:defRPr sz="3982"/>
            </a:lvl6pPr>
            <a:lvl7pPr lvl="6" algn="ctr">
              <a:lnSpc>
                <a:spcPct val="100000"/>
              </a:lnSpc>
              <a:spcBef>
                <a:spcPts val="0"/>
              </a:spcBef>
              <a:spcAft>
                <a:spcPts val="0"/>
              </a:spcAft>
              <a:buSzPts val="2800"/>
              <a:buNone/>
              <a:defRPr sz="3982"/>
            </a:lvl7pPr>
            <a:lvl8pPr lvl="7" algn="ctr">
              <a:lnSpc>
                <a:spcPct val="100000"/>
              </a:lnSpc>
              <a:spcBef>
                <a:spcPts val="0"/>
              </a:spcBef>
              <a:spcAft>
                <a:spcPts val="0"/>
              </a:spcAft>
              <a:buSzPts val="2800"/>
              <a:buNone/>
              <a:defRPr sz="3982"/>
            </a:lvl8pPr>
            <a:lvl9pPr lvl="8" algn="ctr">
              <a:lnSpc>
                <a:spcPct val="100000"/>
              </a:lnSpc>
              <a:spcBef>
                <a:spcPts val="0"/>
              </a:spcBef>
              <a:spcAft>
                <a:spcPts val="0"/>
              </a:spcAft>
              <a:buSzPts val="2800"/>
              <a:buNone/>
              <a:defRPr sz="3982"/>
            </a:lvl9pPr>
          </a:lstStyle>
          <a:p>
            <a:endParaRPr/>
          </a:p>
        </p:txBody>
      </p:sp>
      <p:sp>
        <p:nvSpPr>
          <p:cNvPr id="12" name="Google Shape;12;p2"/>
          <p:cNvSpPr txBox="1">
            <a:spLocks noGrp="1"/>
          </p:cNvSpPr>
          <p:nvPr>
            <p:ph type="sldNum" idx="12"/>
          </p:nvPr>
        </p:nvSpPr>
        <p:spPr>
          <a:xfrm>
            <a:off x="12049718" y="8842841"/>
            <a:ext cx="780373" cy="746382"/>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2361006618"/>
      </p:ext>
    </p:extLst>
  </p:cSld>
  <p:clrMapOvr>
    <a:masterClrMapping/>
  </p:clrMapOvr>
</p:sldLayout>
</file>

<file path=ppt/slideLayouts/slideLayout152.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443307" y="4078649"/>
            <a:ext cx="12118187" cy="1596302"/>
          </a:xfrm>
          <a:prstGeom prst="rect">
            <a:avLst/>
          </a:prstGeom>
        </p:spPr>
        <p:txBody>
          <a:bodyPr spcFirstLastPara="1" wrap="square" lIns="91425" tIns="91425" rIns="91425" bIns="91425" anchor="ctr" anchorCtr="0">
            <a:normAutofit/>
          </a:bodyPr>
          <a:lstStyle>
            <a:lvl1pPr lvl="0" algn="ctr">
              <a:spcBef>
                <a:spcPts val="0"/>
              </a:spcBef>
              <a:spcAft>
                <a:spcPts val="0"/>
              </a:spcAft>
              <a:buSzPts val="3600"/>
              <a:buNone/>
              <a:defRPr sz="5120"/>
            </a:lvl1pPr>
            <a:lvl2pPr lvl="1" algn="ctr">
              <a:spcBef>
                <a:spcPts val="0"/>
              </a:spcBef>
              <a:spcAft>
                <a:spcPts val="0"/>
              </a:spcAft>
              <a:buSzPts val="3600"/>
              <a:buNone/>
              <a:defRPr sz="5120"/>
            </a:lvl2pPr>
            <a:lvl3pPr lvl="2" algn="ctr">
              <a:spcBef>
                <a:spcPts val="0"/>
              </a:spcBef>
              <a:spcAft>
                <a:spcPts val="0"/>
              </a:spcAft>
              <a:buSzPts val="3600"/>
              <a:buNone/>
              <a:defRPr sz="5120"/>
            </a:lvl3pPr>
            <a:lvl4pPr lvl="3" algn="ctr">
              <a:spcBef>
                <a:spcPts val="0"/>
              </a:spcBef>
              <a:spcAft>
                <a:spcPts val="0"/>
              </a:spcAft>
              <a:buSzPts val="3600"/>
              <a:buNone/>
              <a:defRPr sz="5120"/>
            </a:lvl4pPr>
            <a:lvl5pPr lvl="4" algn="ctr">
              <a:spcBef>
                <a:spcPts val="0"/>
              </a:spcBef>
              <a:spcAft>
                <a:spcPts val="0"/>
              </a:spcAft>
              <a:buSzPts val="3600"/>
              <a:buNone/>
              <a:defRPr sz="5120"/>
            </a:lvl5pPr>
            <a:lvl6pPr lvl="5" algn="ctr">
              <a:spcBef>
                <a:spcPts val="0"/>
              </a:spcBef>
              <a:spcAft>
                <a:spcPts val="0"/>
              </a:spcAft>
              <a:buSzPts val="3600"/>
              <a:buNone/>
              <a:defRPr sz="5120"/>
            </a:lvl6pPr>
            <a:lvl7pPr lvl="6" algn="ctr">
              <a:spcBef>
                <a:spcPts val="0"/>
              </a:spcBef>
              <a:spcAft>
                <a:spcPts val="0"/>
              </a:spcAft>
              <a:buSzPts val="3600"/>
              <a:buNone/>
              <a:defRPr sz="5120"/>
            </a:lvl7pPr>
            <a:lvl8pPr lvl="7" algn="ctr">
              <a:spcBef>
                <a:spcPts val="0"/>
              </a:spcBef>
              <a:spcAft>
                <a:spcPts val="0"/>
              </a:spcAft>
              <a:buSzPts val="3600"/>
              <a:buNone/>
              <a:defRPr sz="5120"/>
            </a:lvl8pPr>
            <a:lvl9pPr lvl="8" algn="ctr">
              <a:spcBef>
                <a:spcPts val="0"/>
              </a:spcBef>
              <a:spcAft>
                <a:spcPts val="0"/>
              </a:spcAft>
              <a:buSzPts val="3600"/>
              <a:buNone/>
              <a:defRPr sz="5120"/>
            </a:lvl9pPr>
          </a:lstStyle>
          <a:p>
            <a:endParaRPr/>
          </a:p>
        </p:txBody>
      </p:sp>
      <p:sp>
        <p:nvSpPr>
          <p:cNvPr id="15" name="Google Shape;15;p3"/>
          <p:cNvSpPr txBox="1">
            <a:spLocks noGrp="1"/>
          </p:cNvSpPr>
          <p:nvPr>
            <p:ph type="sldNum" idx="12"/>
          </p:nvPr>
        </p:nvSpPr>
        <p:spPr>
          <a:xfrm>
            <a:off x="12049718" y="8842841"/>
            <a:ext cx="780373" cy="746382"/>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1843731689"/>
      </p:ext>
    </p:extLst>
  </p:cSld>
  <p:clrMapOvr>
    <a:masterClrMapping/>
  </p:clrMapOvr>
</p:sldLayout>
</file>

<file path=ppt/slideLayouts/slideLayout153.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443307" y="843899"/>
            <a:ext cx="12118187" cy="1086009"/>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443307" y="2185434"/>
            <a:ext cx="12118187" cy="6478507"/>
          </a:xfrm>
          <a:prstGeom prst="rect">
            <a:avLst/>
          </a:prstGeom>
        </p:spPr>
        <p:txBody>
          <a:bodyPr spcFirstLastPara="1" wrap="square" lIns="91425" tIns="91425" rIns="91425" bIns="91425" anchor="t" anchorCtr="0">
            <a:normAutofit/>
          </a:bodyPr>
          <a:lstStyle>
            <a:lvl1pPr marL="650230" lvl="0" indent="-487672">
              <a:spcBef>
                <a:spcPts val="0"/>
              </a:spcBef>
              <a:spcAft>
                <a:spcPts val="0"/>
              </a:spcAft>
              <a:buSzPts val="1800"/>
              <a:buChar char="●"/>
              <a:defRPr/>
            </a:lvl1pPr>
            <a:lvl2pPr marL="1300460" lvl="1" indent="-451549">
              <a:spcBef>
                <a:spcPts val="0"/>
              </a:spcBef>
              <a:spcAft>
                <a:spcPts val="0"/>
              </a:spcAft>
              <a:buSzPts val="1400"/>
              <a:buChar char="○"/>
              <a:defRPr/>
            </a:lvl2pPr>
            <a:lvl3pPr marL="1950690" lvl="2" indent="-451549">
              <a:spcBef>
                <a:spcPts val="0"/>
              </a:spcBef>
              <a:spcAft>
                <a:spcPts val="0"/>
              </a:spcAft>
              <a:buSzPts val="1400"/>
              <a:buChar char="■"/>
              <a:defRPr/>
            </a:lvl3pPr>
            <a:lvl4pPr marL="2600919" lvl="3" indent="-451549">
              <a:spcBef>
                <a:spcPts val="0"/>
              </a:spcBef>
              <a:spcAft>
                <a:spcPts val="0"/>
              </a:spcAft>
              <a:buSzPts val="1400"/>
              <a:buChar char="●"/>
              <a:defRPr/>
            </a:lvl4pPr>
            <a:lvl5pPr marL="3251149" lvl="4" indent="-451549">
              <a:spcBef>
                <a:spcPts val="0"/>
              </a:spcBef>
              <a:spcAft>
                <a:spcPts val="0"/>
              </a:spcAft>
              <a:buSzPts val="1400"/>
              <a:buChar char="○"/>
              <a:defRPr/>
            </a:lvl5pPr>
            <a:lvl6pPr marL="3901379" lvl="5" indent="-451549">
              <a:spcBef>
                <a:spcPts val="0"/>
              </a:spcBef>
              <a:spcAft>
                <a:spcPts val="0"/>
              </a:spcAft>
              <a:buSzPts val="1400"/>
              <a:buChar char="■"/>
              <a:defRPr/>
            </a:lvl6pPr>
            <a:lvl7pPr marL="4551609" lvl="6" indent="-451549">
              <a:spcBef>
                <a:spcPts val="0"/>
              </a:spcBef>
              <a:spcAft>
                <a:spcPts val="0"/>
              </a:spcAft>
              <a:buSzPts val="1400"/>
              <a:buChar char="●"/>
              <a:defRPr/>
            </a:lvl7pPr>
            <a:lvl8pPr marL="5201839" lvl="7" indent="-451549">
              <a:spcBef>
                <a:spcPts val="0"/>
              </a:spcBef>
              <a:spcAft>
                <a:spcPts val="0"/>
              </a:spcAft>
              <a:buSzPts val="1400"/>
              <a:buChar char="○"/>
              <a:defRPr/>
            </a:lvl8pPr>
            <a:lvl9pPr marL="5852069" lvl="8" indent="-451549">
              <a:spcBef>
                <a:spcPts val="0"/>
              </a:spcBef>
              <a:spcAft>
                <a:spcPts val="0"/>
              </a:spcAft>
              <a:buSzPts val="1400"/>
              <a:buChar char="■"/>
              <a:defRPr/>
            </a:lvl9pPr>
          </a:lstStyle>
          <a:p>
            <a:endParaRPr/>
          </a:p>
        </p:txBody>
      </p:sp>
      <p:sp>
        <p:nvSpPr>
          <p:cNvPr id="19" name="Google Shape;19;p4"/>
          <p:cNvSpPr txBox="1">
            <a:spLocks noGrp="1"/>
          </p:cNvSpPr>
          <p:nvPr>
            <p:ph type="sldNum" idx="12"/>
          </p:nvPr>
        </p:nvSpPr>
        <p:spPr>
          <a:xfrm>
            <a:off x="12049718" y="8842841"/>
            <a:ext cx="780373" cy="746382"/>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2486300400"/>
      </p:ext>
    </p:extLst>
  </p:cSld>
  <p:clrMapOvr>
    <a:masterClrMapping/>
  </p:clrMapOvr>
</p:sldLayout>
</file>

<file path=ppt/slideLayouts/slideLayout154.xml><?xml version="1.0" encoding="utf-8"?>
<p:sldLayout xmlns:a="http://schemas.openxmlformats.org/drawingml/2006/main" xmlns:r="http://schemas.openxmlformats.org/officeDocument/2006/relationships" xmlns:p="http://schemas.openxmlformats.org/presentationml/2006/main" matchingName="Title and two columns" type="twoColTx">
  <p:cSld name="Title and two 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443307" y="843899"/>
            <a:ext cx="12118187" cy="1086009"/>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443307" y="2185434"/>
            <a:ext cx="5688747" cy="6478507"/>
          </a:xfrm>
          <a:prstGeom prst="rect">
            <a:avLst/>
          </a:prstGeom>
        </p:spPr>
        <p:txBody>
          <a:bodyPr spcFirstLastPara="1" wrap="square" lIns="91425" tIns="91425" rIns="91425" bIns="91425" anchor="t" anchorCtr="0">
            <a:normAutofit/>
          </a:bodyPr>
          <a:lstStyle>
            <a:lvl1pPr marL="650230" lvl="0" indent="-451549">
              <a:spcBef>
                <a:spcPts val="0"/>
              </a:spcBef>
              <a:spcAft>
                <a:spcPts val="0"/>
              </a:spcAft>
              <a:buSzPts val="1400"/>
              <a:buChar char="●"/>
              <a:defRPr sz="1991"/>
            </a:lvl1pPr>
            <a:lvl2pPr marL="1300460" lvl="1" indent="-433487">
              <a:spcBef>
                <a:spcPts val="0"/>
              </a:spcBef>
              <a:spcAft>
                <a:spcPts val="0"/>
              </a:spcAft>
              <a:buSzPts val="1200"/>
              <a:buChar char="○"/>
              <a:defRPr sz="1707"/>
            </a:lvl2pPr>
            <a:lvl3pPr marL="1950690" lvl="2" indent="-433487">
              <a:spcBef>
                <a:spcPts val="0"/>
              </a:spcBef>
              <a:spcAft>
                <a:spcPts val="0"/>
              </a:spcAft>
              <a:buSzPts val="1200"/>
              <a:buChar char="■"/>
              <a:defRPr sz="1707"/>
            </a:lvl3pPr>
            <a:lvl4pPr marL="2600919" lvl="3" indent="-433487">
              <a:spcBef>
                <a:spcPts val="0"/>
              </a:spcBef>
              <a:spcAft>
                <a:spcPts val="0"/>
              </a:spcAft>
              <a:buSzPts val="1200"/>
              <a:buChar char="●"/>
              <a:defRPr sz="1707"/>
            </a:lvl4pPr>
            <a:lvl5pPr marL="3251149" lvl="4" indent="-433487">
              <a:spcBef>
                <a:spcPts val="0"/>
              </a:spcBef>
              <a:spcAft>
                <a:spcPts val="0"/>
              </a:spcAft>
              <a:buSzPts val="1200"/>
              <a:buChar char="○"/>
              <a:defRPr sz="1707"/>
            </a:lvl5pPr>
            <a:lvl6pPr marL="3901379" lvl="5" indent="-433487">
              <a:spcBef>
                <a:spcPts val="0"/>
              </a:spcBef>
              <a:spcAft>
                <a:spcPts val="0"/>
              </a:spcAft>
              <a:buSzPts val="1200"/>
              <a:buChar char="■"/>
              <a:defRPr sz="1707"/>
            </a:lvl6pPr>
            <a:lvl7pPr marL="4551609" lvl="6" indent="-433487">
              <a:spcBef>
                <a:spcPts val="0"/>
              </a:spcBef>
              <a:spcAft>
                <a:spcPts val="0"/>
              </a:spcAft>
              <a:buSzPts val="1200"/>
              <a:buChar char="●"/>
              <a:defRPr sz="1707"/>
            </a:lvl7pPr>
            <a:lvl8pPr marL="5201839" lvl="7" indent="-433487">
              <a:spcBef>
                <a:spcPts val="0"/>
              </a:spcBef>
              <a:spcAft>
                <a:spcPts val="0"/>
              </a:spcAft>
              <a:buSzPts val="1200"/>
              <a:buChar char="○"/>
              <a:defRPr sz="1707"/>
            </a:lvl8pPr>
            <a:lvl9pPr marL="5852069" lvl="8" indent="-433487">
              <a:spcBef>
                <a:spcPts val="0"/>
              </a:spcBef>
              <a:spcAft>
                <a:spcPts val="0"/>
              </a:spcAft>
              <a:buSzPts val="1200"/>
              <a:buChar char="■"/>
              <a:defRPr sz="1707"/>
            </a:lvl9pPr>
          </a:lstStyle>
          <a:p>
            <a:endParaRPr/>
          </a:p>
        </p:txBody>
      </p:sp>
      <p:sp>
        <p:nvSpPr>
          <p:cNvPr id="23" name="Google Shape;23;p5"/>
          <p:cNvSpPr txBox="1">
            <a:spLocks noGrp="1"/>
          </p:cNvSpPr>
          <p:nvPr>
            <p:ph type="body" idx="2"/>
          </p:nvPr>
        </p:nvSpPr>
        <p:spPr>
          <a:xfrm>
            <a:off x="6872747" y="2185434"/>
            <a:ext cx="5688747" cy="6478507"/>
          </a:xfrm>
          <a:prstGeom prst="rect">
            <a:avLst/>
          </a:prstGeom>
        </p:spPr>
        <p:txBody>
          <a:bodyPr spcFirstLastPara="1" wrap="square" lIns="91425" tIns="91425" rIns="91425" bIns="91425" anchor="t" anchorCtr="0">
            <a:normAutofit/>
          </a:bodyPr>
          <a:lstStyle>
            <a:lvl1pPr marL="650230" lvl="0" indent="-451549">
              <a:spcBef>
                <a:spcPts val="0"/>
              </a:spcBef>
              <a:spcAft>
                <a:spcPts val="0"/>
              </a:spcAft>
              <a:buSzPts val="1400"/>
              <a:buChar char="●"/>
              <a:defRPr sz="1991"/>
            </a:lvl1pPr>
            <a:lvl2pPr marL="1300460" lvl="1" indent="-433487">
              <a:spcBef>
                <a:spcPts val="0"/>
              </a:spcBef>
              <a:spcAft>
                <a:spcPts val="0"/>
              </a:spcAft>
              <a:buSzPts val="1200"/>
              <a:buChar char="○"/>
              <a:defRPr sz="1707"/>
            </a:lvl2pPr>
            <a:lvl3pPr marL="1950690" lvl="2" indent="-433487">
              <a:spcBef>
                <a:spcPts val="0"/>
              </a:spcBef>
              <a:spcAft>
                <a:spcPts val="0"/>
              </a:spcAft>
              <a:buSzPts val="1200"/>
              <a:buChar char="■"/>
              <a:defRPr sz="1707"/>
            </a:lvl3pPr>
            <a:lvl4pPr marL="2600919" lvl="3" indent="-433487">
              <a:spcBef>
                <a:spcPts val="0"/>
              </a:spcBef>
              <a:spcAft>
                <a:spcPts val="0"/>
              </a:spcAft>
              <a:buSzPts val="1200"/>
              <a:buChar char="●"/>
              <a:defRPr sz="1707"/>
            </a:lvl4pPr>
            <a:lvl5pPr marL="3251149" lvl="4" indent="-433487">
              <a:spcBef>
                <a:spcPts val="0"/>
              </a:spcBef>
              <a:spcAft>
                <a:spcPts val="0"/>
              </a:spcAft>
              <a:buSzPts val="1200"/>
              <a:buChar char="○"/>
              <a:defRPr sz="1707"/>
            </a:lvl5pPr>
            <a:lvl6pPr marL="3901379" lvl="5" indent="-433487">
              <a:spcBef>
                <a:spcPts val="0"/>
              </a:spcBef>
              <a:spcAft>
                <a:spcPts val="0"/>
              </a:spcAft>
              <a:buSzPts val="1200"/>
              <a:buChar char="■"/>
              <a:defRPr sz="1707"/>
            </a:lvl6pPr>
            <a:lvl7pPr marL="4551609" lvl="6" indent="-433487">
              <a:spcBef>
                <a:spcPts val="0"/>
              </a:spcBef>
              <a:spcAft>
                <a:spcPts val="0"/>
              </a:spcAft>
              <a:buSzPts val="1200"/>
              <a:buChar char="●"/>
              <a:defRPr sz="1707"/>
            </a:lvl7pPr>
            <a:lvl8pPr marL="5201839" lvl="7" indent="-433487">
              <a:spcBef>
                <a:spcPts val="0"/>
              </a:spcBef>
              <a:spcAft>
                <a:spcPts val="0"/>
              </a:spcAft>
              <a:buSzPts val="1200"/>
              <a:buChar char="○"/>
              <a:defRPr sz="1707"/>
            </a:lvl8pPr>
            <a:lvl9pPr marL="5852069" lvl="8" indent="-433487">
              <a:spcBef>
                <a:spcPts val="0"/>
              </a:spcBef>
              <a:spcAft>
                <a:spcPts val="0"/>
              </a:spcAft>
              <a:buSzPts val="1200"/>
              <a:buChar char="■"/>
              <a:defRPr sz="1707"/>
            </a:lvl9pPr>
          </a:lstStyle>
          <a:p>
            <a:endParaRPr/>
          </a:p>
        </p:txBody>
      </p:sp>
      <p:sp>
        <p:nvSpPr>
          <p:cNvPr id="24" name="Google Shape;24;p5"/>
          <p:cNvSpPr txBox="1">
            <a:spLocks noGrp="1"/>
          </p:cNvSpPr>
          <p:nvPr>
            <p:ph type="sldNum" idx="12"/>
          </p:nvPr>
        </p:nvSpPr>
        <p:spPr>
          <a:xfrm>
            <a:off x="12049718" y="8842841"/>
            <a:ext cx="780373" cy="746382"/>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667377668"/>
      </p:ext>
    </p:extLst>
  </p:cSld>
  <p:clrMapOvr>
    <a:masterClrMapping/>
  </p:clrMapOvr>
</p:sldLayout>
</file>

<file path=ppt/slideLayouts/slideLayout155.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443307" y="843899"/>
            <a:ext cx="12118187" cy="1086009"/>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12049718" y="8842841"/>
            <a:ext cx="780373" cy="746382"/>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285789047"/>
      </p:ext>
    </p:extLst>
  </p:cSld>
  <p:clrMapOvr>
    <a:masterClrMapping/>
  </p:clrMapOvr>
</p:sldLayout>
</file>

<file path=ppt/slideLayouts/slideLayout156.xml><?xml version="1.0" encoding="utf-8"?>
<p:sldLayout xmlns:a="http://schemas.openxmlformats.org/drawingml/2006/main" xmlns:r="http://schemas.openxmlformats.org/officeDocument/2006/relationships" xmlns:p="http://schemas.openxmlformats.org/presentationml/2006/main" matchingName="One column text">
  <p:cSld name="One column 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443307" y="1053582"/>
            <a:ext cx="3993600" cy="1433031"/>
          </a:xfrm>
          <a:prstGeom prst="rect">
            <a:avLst/>
          </a:prstGeom>
        </p:spPr>
        <p:txBody>
          <a:bodyPr spcFirstLastPara="1" wrap="square" lIns="91425" tIns="91425" rIns="91425" bIns="91425" anchor="b" anchorCtr="0">
            <a:normAutofit/>
          </a:bodyPr>
          <a:lstStyle>
            <a:lvl1pPr lvl="0">
              <a:spcBef>
                <a:spcPts val="0"/>
              </a:spcBef>
              <a:spcAft>
                <a:spcPts val="0"/>
              </a:spcAft>
              <a:buSzPts val="2400"/>
              <a:buNone/>
              <a:defRPr sz="3413"/>
            </a:lvl1pPr>
            <a:lvl2pPr lvl="1">
              <a:spcBef>
                <a:spcPts val="0"/>
              </a:spcBef>
              <a:spcAft>
                <a:spcPts val="0"/>
              </a:spcAft>
              <a:buSzPts val="2400"/>
              <a:buNone/>
              <a:defRPr sz="3413"/>
            </a:lvl2pPr>
            <a:lvl3pPr lvl="2">
              <a:spcBef>
                <a:spcPts val="0"/>
              </a:spcBef>
              <a:spcAft>
                <a:spcPts val="0"/>
              </a:spcAft>
              <a:buSzPts val="2400"/>
              <a:buNone/>
              <a:defRPr sz="3413"/>
            </a:lvl3pPr>
            <a:lvl4pPr lvl="3">
              <a:spcBef>
                <a:spcPts val="0"/>
              </a:spcBef>
              <a:spcAft>
                <a:spcPts val="0"/>
              </a:spcAft>
              <a:buSzPts val="2400"/>
              <a:buNone/>
              <a:defRPr sz="3413"/>
            </a:lvl4pPr>
            <a:lvl5pPr lvl="4">
              <a:spcBef>
                <a:spcPts val="0"/>
              </a:spcBef>
              <a:spcAft>
                <a:spcPts val="0"/>
              </a:spcAft>
              <a:buSzPts val="2400"/>
              <a:buNone/>
              <a:defRPr sz="3413"/>
            </a:lvl5pPr>
            <a:lvl6pPr lvl="5">
              <a:spcBef>
                <a:spcPts val="0"/>
              </a:spcBef>
              <a:spcAft>
                <a:spcPts val="0"/>
              </a:spcAft>
              <a:buSzPts val="2400"/>
              <a:buNone/>
              <a:defRPr sz="3413"/>
            </a:lvl6pPr>
            <a:lvl7pPr lvl="6">
              <a:spcBef>
                <a:spcPts val="0"/>
              </a:spcBef>
              <a:spcAft>
                <a:spcPts val="0"/>
              </a:spcAft>
              <a:buSzPts val="2400"/>
              <a:buNone/>
              <a:defRPr sz="3413"/>
            </a:lvl7pPr>
            <a:lvl8pPr lvl="7">
              <a:spcBef>
                <a:spcPts val="0"/>
              </a:spcBef>
              <a:spcAft>
                <a:spcPts val="0"/>
              </a:spcAft>
              <a:buSzPts val="2400"/>
              <a:buNone/>
              <a:defRPr sz="3413"/>
            </a:lvl8pPr>
            <a:lvl9pPr lvl="8">
              <a:spcBef>
                <a:spcPts val="0"/>
              </a:spcBef>
              <a:spcAft>
                <a:spcPts val="0"/>
              </a:spcAft>
              <a:buSzPts val="2400"/>
              <a:buNone/>
              <a:defRPr sz="3413"/>
            </a:lvl9pPr>
          </a:lstStyle>
          <a:p>
            <a:endParaRPr/>
          </a:p>
        </p:txBody>
      </p:sp>
      <p:sp>
        <p:nvSpPr>
          <p:cNvPr id="30" name="Google Shape;30;p7"/>
          <p:cNvSpPr txBox="1">
            <a:spLocks noGrp="1"/>
          </p:cNvSpPr>
          <p:nvPr>
            <p:ph type="body" idx="1"/>
          </p:nvPr>
        </p:nvSpPr>
        <p:spPr>
          <a:xfrm>
            <a:off x="443307" y="2635094"/>
            <a:ext cx="3993600" cy="6029084"/>
          </a:xfrm>
          <a:prstGeom prst="rect">
            <a:avLst/>
          </a:prstGeom>
        </p:spPr>
        <p:txBody>
          <a:bodyPr spcFirstLastPara="1" wrap="square" lIns="91425" tIns="91425" rIns="91425" bIns="91425" anchor="t" anchorCtr="0">
            <a:normAutofit/>
          </a:bodyPr>
          <a:lstStyle>
            <a:lvl1pPr marL="650230" lvl="0" indent="-433487">
              <a:spcBef>
                <a:spcPts val="0"/>
              </a:spcBef>
              <a:spcAft>
                <a:spcPts val="0"/>
              </a:spcAft>
              <a:buSzPts val="1200"/>
              <a:buChar char="●"/>
              <a:defRPr sz="1707"/>
            </a:lvl1pPr>
            <a:lvl2pPr marL="1300460" lvl="1" indent="-433487">
              <a:spcBef>
                <a:spcPts val="0"/>
              </a:spcBef>
              <a:spcAft>
                <a:spcPts val="0"/>
              </a:spcAft>
              <a:buSzPts val="1200"/>
              <a:buChar char="○"/>
              <a:defRPr sz="1707"/>
            </a:lvl2pPr>
            <a:lvl3pPr marL="1950690" lvl="2" indent="-433487">
              <a:spcBef>
                <a:spcPts val="0"/>
              </a:spcBef>
              <a:spcAft>
                <a:spcPts val="0"/>
              </a:spcAft>
              <a:buSzPts val="1200"/>
              <a:buChar char="■"/>
              <a:defRPr sz="1707"/>
            </a:lvl3pPr>
            <a:lvl4pPr marL="2600919" lvl="3" indent="-433487">
              <a:spcBef>
                <a:spcPts val="0"/>
              </a:spcBef>
              <a:spcAft>
                <a:spcPts val="0"/>
              </a:spcAft>
              <a:buSzPts val="1200"/>
              <a:buChar char="●"/>
              <a:defRPr sz="1707"/>
            </a:lvl4pPr>
            <a:lvl5pPr marL="3251149" lvl="4" indent="-433487">
              <a:spcBef>
                <a:spcPts val="0"/>
              </a:spcBef>
              <a:spcAft>
                <a:spcPts val="0"/>
              </a:spcAft>
              <a:buSzPts val="1200"/>
              <a:buChar char="○"/>
              <a:defRPr sz="1707"/>
            </a:lvl5pPr>
            <a:lvl6pPr marL="3901379" lvl="5" indent="-433487">
              <a:spcBef>
                <a:spcPts val="0"/>
              </a:spcBef>
              <a:spcAft>
                <a:spcPts val="0"/>
              </a:spcAft>
              <a:buSzPts val="1200"/>
              <a:buChar char="■"/>
              <a:defRPr sz="1707"/>
            </a:lvl6pPr>
            <a:lvl7pPr marL="4551609" lvl="6" indent="-433487">
              <a:spcBef>
                <a:spcPts val="0"/>
              </a:spcBef>
              <a:spcAft>
                <a:spcPts val="0"/>
              </a:spcAft>
              <a:buSzPts val="1200"/>
              <a:buChar char="●"/>
              <a:defRPr sz="1707"/>
            </a:lvl7pPr>
            <a:lvl8pPr marL="5201839" lvl="7" indent="-433487">
              <a:spcBef>
                <a:spcPts val="0"/>
              </a:spcBef>
              <a:spcAft>
                <a:spcPts val="0"/>
              </a:spcAft>
              <a:buSzPts val="1200"/>
              <a:buChar char="○"/>
              <a:defRPr sz="1707"/>
            </a:lvl8pPr>
            <a:lvl9pPr marL="5852069" lvl="8" indent="-433487">
              <a:spcBef>
                <a:spcPts val="0"/>
              </a:spcBef>
              <a:spcAft>
                <a:spcPts val="0"/>
              </a:spcAft>
              <a:buSzPts val="1200"/>
              <a:buChar char="■"/>
              <a:defRPr sz="1707"/>
            </a:lvl9pPr>
          </a:lstStyle>
          <a:p>
            <a:endParaRPr/>
          </a:p>
        </p:txBody>
      </p:sp>
      <p:sp>
        <p:nvSpPr>
          <p:cNvPr id="31" name="Google Shape;31;p7"/>
          <p:cNvSpPr txBox="1">
            <a:spLocks noGrp="1"/>
          </p:cNvSpPr>
          <p:nvPr>
            <p:ph type="sldNum" idx="12"/>
          </p:nvPr>
        </p:nvSpPr>
        <p:spPr>
          <a:xfrm>
            <a:off x="12049718" y="8842841"/>
            <a:ext cx="780373" cy="746382"/>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1095581519"/>
      </p:ext>
    </p:extLst>
  </p:cSld>
  <p:clrMapOvr>
    <a:masterClrMapping/>
  </p:clrMapOvr>
</p:sldLayout>
</file>

<file path=ppt/slideLayouts/slideLayout157.xml><?xml version="1.0" encoding="utf-8"?>
<p:sldLayout xmlns:a="http://schemas.openxmlformats.org/drawingml/2006/main" xmlns:r="http://schemas.openxmlformats.org/officeDocument/2006/relationships" xmlns:p="http://schemas.openxmlformats.org/presentationml/2006/main" matchingName="Main point">
  <p:cSld name="Main 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697244" y="853618"/>
            <a:ext cx="9056427" cy="7757369"/>
          </a:xfrm>
          <a:prstGeom prst="rect">
            <a:avLst/>
          </a:prstGeom>
        </p:spPr>
        <p:txBody>
          <a:bodyPr spcFirstLastPara="1" wrap="square" lIns="91425" tIns="91425" rIns="91425" bIns="91425" anchor="ctr" anchorCtr="0">
            <a:normAutofit/>
          </a:bodyPr>
          <a:lstStyle>
            <a:lvl1pPr lvl="0">
              <a:spcBef>
                <a:spcPts val="0"/>
              </a:spcBef>
              <a:spcAft>
                <a:spcPts val="0"/>
              </a:spcAft>
              <a:buSzPts val="4800"/>
              <a:buNone/>
              <a:defRPr sz="6827"/>
            </a:lvl1pPr>
            <a:lvl2pPr lvl="1">
              <a:spcBef>
                <a:spcPts val="0"/>
              </a:spcBef>
              <a:spcAft>
                <a:spcPts val="0"/>
              </a:spcAft>
              <a:buSzPts val="4800"/>
              <a:buNone/>
              <a:defRPr sz="6827"/>
            </a:lvl2pPr>
            <a:lvl3pPr lvl="2">
              <a:spcBef>
                <a:spcPts val="0"/>
              </a:spcBef>
              <a:spcAft>
                <a:spcPts val="0"/>
              </a:spcAft>
              <a:buSzPts val="4800"/>
              <a:buNone/>
              <a:defRPr sz="6827"/>
            </a:lvl3pPr>
            <a:lvl4pPr lvl="3">
              <a:spcBef>
                <a:spcPts val="0"/>
              </a:spcBef>
              <a:spcAft>
                <a:spcPts val="0"/>
              </a:spcAft>
              <a:buSzPts val="4800"/>
              <a:buNone/>
              <a:defRPr sz="6827"/>
            </a:lvl4pPr>
            <a:lvl5pPr lvl="4">
              <a:spcBef>
                <a:spcPts val="0"/>
              </a:spcBef>
              <a:spcAft>
                <a:spcPts val="0"/>
              </a:spcAft>
              <a:buSzPts val="4800"/>
              <a:buNone/>
              <a:defRPr sz="6827"/>
            </a:lvl5pPr>
            <a:lvl6pPr lvl="5">
              <a:spcBef>
                <a:spcPts val="0"/>
              </a:spcBef>
              <a:spcAft>
                <a:spcPts val="0"/>
              </a:spcAft>
              <a:buSzPts val="4800"/>
              <a:buNone/>
              <a:defRPr sz="6827"/>
            </a:lvl6pPr>
            <a:lvl7pPr lvl="6">
              <a:spcBef>
                <a:spcPts val="0"/>
              </a:spcBef>
              <a:spcAft>
                <a:spcPts val="0"/>
              </a:spcAft>
              <a:buSzPts val="4800"/>
              <a:buNone/>
              <a:defRPr sz="6827"/>
            </a:lvl7pPr>
            <a:lvl8pPr lvl="7">
              <a:spcBef>
                <a:spcPts val="0"/>
              </a:spcBef>
              <a:spcAft>
                <a:spcPts val="0"/>
              </a:spcAft>
              <a:buSzPts val="4800"/>
              <a:buNone/>
              <a:defRPr sz="6827"/>
            </a:lvl8pPr>
            <a:lvl9pPr lvl="8">
              <a:spcBef>
                <a:spcPts val="0"/>
              </a:spcBef>
              <a:spcAft>
                <a:spcPts val="0"/>
              </a:spcAft>
              <a:buSzPts val="4800"/>
              <a:buNone/>
              <a:defRPr sz="6827"/>
            </a:lvl9pPr>
          </a:lstStyle>
          <a:p>
            <a:endParaRPr/>
          </a:p>
        </p:txBody>
      </p:sp>
      <p:sp>
        <p:nvSpPr>
          <p:cNvPr id="34" name="Google Shape;34;p8"/>
          <p:cNvSpPr txBox="1">
            <a:spLocks noGrp="1"/>
          </p:cNvSpPr>
          <p:nvPr>
            <p:ph type="sldNum" idx="12"/>
          </p:nvPr>
        </p:nvSpPr>
        <p:spPr>
          <a:xfrm>
            <a:off x="12049718" y="8842841"/>
            <a:ext cx="780373" cy="746382"/>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863700029"/>
      </p:ext>
    </p:extLst>
  </p:cSld>
  <p:clrMapOvr>
    <a:masterClrMapping/>
  </p:clrMapOvr>
</p:sldLayout>
</file>

<file path=ppt/slideLayouts/slideLayout158.xml><?xml version="1.0" encoding="utf-8"?>
<p:sldLayout xmlns:a="http://schemas.openxmlformats.org/drawingml/2006/main" xmlns:r="http://schemas.openxmlformats.org/officeDocument/2006/relationships" xmlns:p="http://schemas.openxmlformats.org/presentationml/2006/main" matchingName="Section title and description">
  <p:cSld name="Section title and description">
    <p:spTree>
      <p:nvGrpSpPr>
        <p:cNvPr id="1" name="Shape 35"/>
        <p:cNvGrpSpPr/>
        <p:nvPr/>
      </p:nvGrpSpPr>
      <p:grpSpPr>
        <a:xfrm>
          <a:off x="0" y="0"/>
          <a:ext cx="0" cy="0"/>
          <a:chOff x="0" y="0"/>
          <a:chExt cx="0" cy="0"/>
        </a:xfrm>
      </p:grpSpPr>
      <p:sp>
        <p:nvSpPr>
          <p:cNvPr id="36" name="Google Shape;36;p9"/>
          <p:cNvSpPr/>
          <p:nvPr/>
        </p:nvSpPr>
        <p:spPr>
          <a:xfrm>
            <a:off x="6502400" y="-237"/>
            <a:ext cx="6502400" cy="9753600"/>
          </a:xfrm>
          <a:prstGeom prst="rect">
            <a:avLst/>
          </a:prstGeom>
          <a:solidFill>
            <a:schemeClr val="lt2"/>
          </a:solidFill>
          <a:ln>
            <a:noFill/>
          </a:ln>
        </p:spPr>
        <p:txBody>
          <a:bodyPr spcFirstLastPara="1" wrap="square" lIns="130027" tIns="130027" rIns="130027" bIns="130027" anchor="ctr" anchorCtr="0">
            <a:noAutofit/>
          </a:bodyPr>
          <a:lstStyle/>
          <a:p>
            <a:pPr marL="0" lvl="0" indent="0" algn="l" rtl="0">
              <a:spcBef>
                <a:spcPts val="0"/>
              </a:spcBef>
              <a:spcAft>
                <a:spcPts val="0"/>
              </a:spcAft>
              <a:buNone/>
            </a:pPr>
            <a:endParaRPr sz="1991"/>
          </a:p>
        </p:txBody>
      </p:sp>
      <p:sp>
        <p:nvSpPr>
          <p:cNvPr id="37" name="Google Shape;37;p9"/>
          <p:cNvSpPr txBox="1">
            <a:spLocks noGrp="1"/>
          </p:cNvSpPr>
          <p:nvPr>
            <p:ph type="title"/>
          </p:nvPr>
        </p:nvSpPr>
        <p:spPr>
          <a:xfrm>
            <a:off x="377600" y="2338465"/>
            <a:ext cx="5753173" cy="2810880"/>
          </a:xfrm>
          <a:prstGeom prst="rect">
            <a:avLst/>
          </a:prstGeom>
        </p:spPr>
        <p:txBody>
          <a:bodyPr spcFirstLastPara="1" wrap="square" lIns="91425" tIns="91425" rIns="91425" bIns="91425" anchor="b" anchorCtr="0">
            <a:normAutofit/>
          </a:bodyPr>
          <a:lstStyle>
            <a:lvl1pPr lvl="0" algn="ctr">
              <a:spcBef>
                <a:spcPts val="0"/>
              </a:spcBef>
              <a:spcAft>
                <a:spcPts val="0"/>
              </a:spcAft>
              <a:buSzPts val="4200"/>
              <a:buNone/>
              <a:defRPr sz="5973"/>
            </a:lvl1pPr>
            <a:lvl2pPr lvl="1" algn="ctr">
              <a:spcBef>
                <a:spcPts val="0"/>
              </a:spcBef>
              <a:spcAft>
                <a:spcPts val="0"/>
              </a:spcAft>
              <a:buSzPts val="4200"/>
              <a:buNone/>
              <a:defRPr sz="5973"/>
            </a:lvl2pPr>
            <a:lvl3pPr lvl="2" algn="ctr">
              <a:spcBef>
                <a:spcPts val="0"/>
              </a:spcBef>
              <a:spcAft>
                <a:spcPts val="0"/>
              </a:spcAft>
              <a:buSzPts val="4200"/>
              <a:buNone/>
              <a:defRPr sz="5973"/>
            </a:lvl3pPr>
            <a:lvl4pPr lvl="3" algn="ctr">
              <a:spcBef>
                <a:spcPts val="0"/>
              </a:spcBef>
              <a:spcAft>
                <a:spcPts val="0"/>
              </a:spcAft>
              <a:buSzPts val="4200"/>
              <a:buNone/>
              <a:defRPr sz="5973"/>
            </a:lvl4pPr>
            <a:lvl5pPr lvl="4" algn="ctr">
              <a:spcBef>
                <a:spcPts val="0"/>
              </a:spcBef>
              <a:spcAft>
                <a:spcPts val="0"/>
              </a:spcAft>
              <a:buSzPts val="4200"/>
              <a:buNone/>
              <a:defRPr sz="5973"/>
            </a:lvl5pPr>
            <a:lvl6pPr lvl="5" algn="ctr">
              <a:spcBef>
                <a:spcPts val="0"/>
              </a:spcBef>
              <a:spcAft>
                <a:spcPts val="0"/>
              </a:spcAft>
              <a:buSzPts val="4200"/>
              <a:buNone/>
              <a:defRPr sz="5973"/>
            </a:lvl6pPr>
            <a:lvl7pPr lvl="6" algn="ctr">
              <a:spcBef>
                <a:spcPts val="0"/>
              </a:spcBef>
              <a:spcAft>
                <a:spcPts val="0"/>
              </a:spcAft>
              <a:buSzPts val="4200"/>
              <a:buNone/>
              <a:defRPr sz="5973"/>
            </a:lvl7pPr>
            <a:lvl8pPr lvl="7" algn="ctr">
              <a:spcBef>
                <a:spcPts val="0"/>
              </a:spcBef>
              <a:spcAft>
                <a:spcPts val="0"/>
              </a:spcAft>
              <a:buSzPts val="4200"/>
              <a:buNone/>
              <a:defRPr sz="5973"/>
            </a:lvl8pPr>
            <a:lvl9pPr lvl="8" algn="ctr">
              <a:spcBef>
                <a:spcPts val="0"/>
              </a:spcBef>
              <a:spcAft>
                <a:spcPts val="0"/>
              </a:spcAft>
              <a:buSzPts val="4200"/>
              <a:buNone/>
              <a:defRPr sz="5973"/>
            </a:lvl9pPr>
          </a:lstStyle>
          <a:p>
            <a:endParaRPr/>
          </a:p>
        </p:txBody>
      </p:sp>
      <p:sp>
        <p:nvSpPr>
          <p:cNvPr id="38" name="Google Shape;38;p9"/>
          <p:cNvSpPr txBox="1">
            <a:spLocks noGrp="1"/>
          </p:cNvSpPr>
          <p:nvPr>
            <p:ph type="subTitle" idx="1"/>
          </p:nvPr>
        </p:nvSpPr>
        <p:spPr>
          <a:xfrm>
            <a:off x="377600" y="5315461"/>
            <a:ext cx="5753173" cy="2342116"/>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987"/>
            </a:lvl1pPr>
            <a:lvl2pPr lvl="1" algn="ctr">
              <a:lnSpc>
                <a:spcPct val="100000"/>
              </a:lnSpc>
              <a:spcBef>
                <a:spcPts val="0"/>
              </a:spcBef>
              <a:spcAft>
                <a:spcPts val="0"/>
              </a:spcAft>
              <a:buSzPts val="2100"/>
              <a:buNone/>
              <a:defRPr sz="2987"/>
            </a:lvl2pPr>
            <a:lvl3pPr lvl="2" algn="ctr">
              <a:lnSpc>
                <a:spcPct val="100000"/>
              </a:lnSpc>
              <a:spcBef>
                <a:spcPts val="0"/>
              </a:spcBef>
              <a:spcAft>
                <a:spcPts val="0"/>
              </a:spcAft>
              <a:buSzPts val="2100"/>
              <a:buNone/>
              <a:defRPr sz="2987"/>
            </a:lvl3pPr>
            <a:lvl4pPr lvl="3" algn="ctr">
              <a:lnSpc>
                <a:spcPct val="100000"/>
              </a:lnSpc>
              <a:spcBef>
                <a:spcPts val="0"/>
              </a:spcBef>
              <a:spcAft>
                <a:spcPts val="0"/>
              </a:spcAft>
              <a:buSzPts val="2100"/>
              <a:buNone/>
              <a:defRPr sz="2987"/>
            </a:lvl4pPr>
            <a:lvl5pPr lvl="4" algn="ctr">
              <a:lnSpc>
                <a:spcPct val="100000"/>
              </a:lnSpc>
              <a:spcBef>
                <a:spcPts val="0"/>
              </a:spcBef>
              <a:spcAft>
                <a:spcPts val="0"/>
              </a:spcAft>
              <a:buSzPts val="2100"/>
              <a:buNone/>
              <a:defRPr sz="2987"/>
            </a:lvl5pPr>
            <a:lvl6pPr lvl="5" algn="ctr">
              <a:lnSpc>
                <a:spcPct val="100000"/>
              </a:lnSpc>
              <a:spcBef>
                <a:spcPts val="0"/>
              </a:spcBef>
              <a:spcAft>
                <a:spcPts val="0"/>
              </a:spcAft>
              <a:buSzPts val="2100"/>
              <a:buNone/>
              <a:defRPr sz="2987"/>
            </a:lvl6pPr>
            <a:lvl7pPr lvl="6" algn="ctr">
              <a:lnSpc>
                <a:spcPct val="100000"/>
              </a:lnSpc>
              <a:spcBef>
                <a:spcPts val="0"/>
              </a:spcBef>
              <a:spcAft>
                <a:spcPts val="0"/>
              </a:spcAft>
              <a:buSzPts val="2100"/>
              <a:buNone/>
              <a:defRPr sz="2987"/>
            </a:lvl7pPr>
            <a:lvl8pPr lvl="7" algn="ctr">
              <a:lnSpc>
                <a:spcPct val="100000"/>
              </a:lnSpc>
              <a:spcBef>
                <a:spcPts val="0"/>
              </a:spcBef>
              <a:spcAft>
                <a:spcPts val="0"/>
              </a:spcAft>
              <a:buSzPts val="2100"/>
              <a:buNone/>
              <a:defRPr sz="2987"/>
            </a:lvl8pPr>
            <a:lvl9pPr lvl="8" algn="ctr">
              <a:lnSpc>
                <a:spcPct val="100000"/>
              </a:lnSpc>
              <a:spcBef>
                <a:spcPts val="0"/>
              </a:spcBef>
              <a:spcAft>
                <a:spcPts val="0"/>
              </a:spcAft>
              <a:buSzPts val="2100"/>
              <a:buNone/>
              <a:defRPr sz="2987"/>
            </a:lvl9pPr>
          </a:lstStyle>
          <a:p>
            <a:endParaRPr/>
          </a:p>
        </p:txBody>
      </p:sp>
      <p:sp>
        <p:nvSpPr>
          <p:cNvPr id="39" name="Google Shape;39;p9"/>
          <p:cNvSpPr txBox="1">
            <a:spLocks noGrp="1"/>
          </p:cNvSpPr>
          <p:nvPr>
            <p:ph type="body" idx="2"/>
          </p:nvPr>
        </p:nvSpPr>
        <p:spPr>
          <a:xfrm>
            <a:off x="7025067" y="1373061"/>
            <a:ext cx="5457067" cy="7007004"/>
          </a:xfrm>
          <a:prstGeom prst="rect">
            <a:avLst/>
          </a:prstGeom>
        </p:spPr>
        <p:txBody>
          <a:bodyPr spcFirstLastPara="1" wrap="square" lIns="91425" tIns="91425" rIns="91425" bIns="91425" anchor="ctr" anchorCtr="0">
            <a:normAutofit/>
          </a:bodyPr>
          <a:lstStyle>
            <a:lvl1pPr marL="650230" lvl="0" indent="-487672">
              <a:spcBef>
                <a:spcPts val="0"/>
              </a:spcBef>
              <a:spcAft>
                <a:spcPts val="0"/>
              </a:spcAft>
              <a:buSzPts val="1800"/>
              <a:buChar char="●"/>
              <a:defRPr/>
            </a:lvl1pPr>
            <a:lvl2pPr marL="1300460" lvl="1" indent="-451549">
              <a:spcBef>
                <a:spcPts val="0"/>
              </a:spcBef>
              <a:spcAft>
                <a:spcPts val="0"/>
              </a:spcAft>
              <a:buSzPts val="1400"/>
              <a:buChar char="○"/>
              <a:defRPr/>
            </a:lvl2pPr>
            <a:lvl3pPr marL="1950690" lvl="2" indent="-451549">
              <a:spcBef>
                <a:spcPts val="0"/>
              </a:spcBef>
              <a:spcAft>
                <a:spcPts val="0"/>
              </a:spcAft>
              <a:buSzPts val="1400"/>
              <a:buChar char="■"/>
              <a:defRPr/>
            </a:lvl3pPr>
            <a:lvl4pPr marL="2600919" lvl="3" indent="-451549">
              <a:spcBef>
                <a:spcPts val="0"/>
              </a:spcBef>
              <a:spcAft>
                <a:spcPts val="0"/>
              </a:spcAft>
              <a:buSzPts val="1400"/>
              <a:buChar char="●"/>
              <a:defRPr/>
            </a:lvl4pPr>
            <a:lvl5pPr marL="3251149" lvl="4" indent="-451549">
              <a:spcBef>
                <a:spcPts val="0"/>
              </a:spcBef>
              <a:spcAft>
                <a:spcPts val="0"/>
              </a:spcAft>
              <a:buSzPts val="1400"/>
              <a:buChar char="○"/>
              <a:defRPr/>
            </a:lvl5pPr>
            <a:lvl6pPr marL="3901379" lvl="5" indent="-451549">
              <a:spcBef>
                <a:spcPts val="0"/>
              </a:spcBef>
              <a:spcAft>
                <a:spcPts val="0"/>
              </a:spcAft>
              <a:buSzPts val="1400"/>
              <a:buChar char="■"/>
              <a:defRPr/>
            </a:lvl6pPr>
            <a:lvl7pPr marL="4551609" lvl="6" indent="-451549">
              <a:spcBef>
                <a:spcPts val="0"/>
              </a:spcBef>
              <a:spcAft>
                <a:spcPts val="0"/>
              </a:spcAft>
              <a:buSzPts val="1400"/>
              <a:buChar char="●"/>
              <a:defRPr/>
            </a:lvl7pPr>
            <a:lvl8pPr marL="5201839" lvl="7" indent="-451549">
              <a:spcBef>
                <a:spcPts val="0"/>
              </a:spcBef>
              <a:spcAft>
                <a:spcPts val="0"/>
              </a:spcAft>
              <a:buSzPts val="1400"/>
              <a:buChar char="○"/>
              <a:defRPr/>
            </a:lvl8pPr>
            <a:lvl9pPr marL="5852069" lvl="8" indent="-451549">
              <a:spcBef>
                <a:spcPts val="0"/>
              </a:spcBef>
              <a:spcAft>
                <a:spcPts val="0"/>
              </a:spcAft>
              <a:buSzPts val="1400"/>
              <a:buChar char="■"/>
              <a:defRPr/>
            </a:lvl9pPr>
          </a:lstStyle>
          <a:p>
            <a:endParaRPr/>
          </a:p>
        </p:txBody>
      </p:sp>
      <p:sp>
        <p:nvSpPr>
          <p:cNvPr id="40" name="Google Shape;40;p9"/>
          <p:cNvSpPr txBox="1">
            <a:spLocks noGrp="1"/>
          </p:cNvSpPr>
          <p:nvPr>
            <p:ph type="sldNum" idx="12"/>
          </p:nvPr>
        </p:nvSpPr>
        <p:spPr>
          <a:xfrm>
            <a:off x="12049718" y="8842841"/>
            <a:ext cx="780373" cy="746382"/>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837891246"/>
      </p:ext>
    </p:extLst>
  </p:cSld>
  <p:clrMapOvr>
    <a:masterClrMapping/>
  </p:clrMapOvr>
</p:sldLayout>
</file>

<file path=ppt/slideLayouts/slideLayout159.xml><?xml version="1.0" encoding="utf-8"?>
<p:sldLayout xmlns:a="http://schemas.openxmlformats.org/drawingml/2006/main" xmlns:r="http://schemas.openxmlformats.org/officeDocument/2006/relationships" xmlns:p="http://schemas.openxmlformats.org/presentationml/2006/main" matchingName="Caption">
  <p:cSld name="Caption">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443307" y="8022424"/>
            <a:ext cx="8531627" cy="1147449"/>
          </a:xfrm>
          <a:prstGeom prst="rect">
            <a:avLst/>
          </a:prstGeom>
        </p:spPr>
        <p:txBody>
          <a:bodyPr spcFirstLastPara="1" wrap="square" lIns="91425" tIns="91425" rIns="91425" bIns="91425" anchor="ctr" anchorCtr="0">
            <a:normAutofit/>
          </a:bodyPr>
          <a:lstStyle>
            <a:lvl1pPr marL="650230" lvl="0" indent="-325115">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12049718" y="8842841"/>
            <a:ext cx="780373" cy="746382"/>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210255036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974714" y="3024986"/>
            <a:ext cx="11044014" cy="3572388"/>
          </a:xfrm>
        </p:spPr>
        <p:txBody>
          <a:bodyPr anchor="b"/>
          <a:lstStyle>
            <a:lvl1pPr>
              <a:defRPr sz="3413"/>
            </a:lvl1pPr>
          </a:lstStyle>
          <a:p>
            <a:r>
              <a:rPr lang="en-US"/>
              <a:t>Click to edit Master title style</a:t>
            </a:r>
          </a:p>
        </p:txBody>
      </p:sp>
      <p:sp>
        <p:nvSpPr>
          <p:cNvPr id="4" name="Text Placeholder 3"/>
          <p:cNvSpPr>
            <a:spLocks noGrp="1"/>
          </p:cNvSpPr>
          <p:nvPr>
            <p:ph type="body" sz="half" idx="2"/>
          </p:nvPr>
        </p:nvSpPr>
        <p:spPr>
          <a:xfrm>
            <a:off x="974706" y="6614124"/>
            <a:ext cx="11042345" cy="1622249"/>
          </a:xfrm>
        </p:spPr>
        <p:txBody>
          <a:bodyPr anchor="t"/>
          <a:lstStyle>
            <a:lvl1pPr marL="0" indent="0" algn="ctr">
              <a:buNone/>
              <a:defRPr sz="1707"/>
            </a:lvl1pPr>
            <a:lvl2pPr marL="487671" indent="0">
              <a:buNone/>
              <a:defRPr sz="1493"/>
            </a:lvl2pPr>
            <a:lvl3pPr marL="975340" indent="0">
              <a:buNone/>
              <a:defRPr sz="1280"/>
            </a:lvl3pPr>
            <a:lvl4pPr marL="1463011" indent="0">
              <a:buNone/>
              <a:defRPr sz="1067"/>
            </a:lvl4pPr>
            <a:lvl5pPr marL="1950681" indent="0">
              <a:buNone/>
              <a:defRPr sz="1067"/>
            </a:lvl5pPr>
            <a:lvl6pPr marL="2438351" indent="0">
              <a:buNone/>
              <a:defRPr sz="1067"/>
            </a:lvl6pPr>
            <a:lvl7pPr marL="2926022" indent="0">
              <a:buNone/>
              <a:defRPr sz="1067"/>
            </a:lvl7pPr>
            <a:lvl8pPr marL="3413692" indent="0">
              <a:buNone/>
              <a:defRPr sz="1067"/>
            </a:lvl8pPr>
            <a:lvl9pPr marL="3901362" indent="0">
              <a:buNone/>
              <a:defRPr sz="1067"/>
            </a:lvl9pPr>
          </a:lstStyle>
          <a:p>
            <a:pPr lvl="0"/>
            <a:r>
              <a:rPr lang="en-US"/>
              <a:t>Edit Master text styles</a:t>
            </a:r>
          </a:p>
        </p:txBody>
      </p:sp>
      <p:sp>
        <p:nvSpPr>
          <p:cNvPr id="5" name="Date Placeholder 4"/>
          <p:cNvSpPr>
            <a:spLocks noGrp="1"/>
          </p:cNvSpPr>
          <p:nvPr>
            <p:ph type="dt" sz="half" idx="10"/>
          </p:nvPr>
        </p:nvSpPr>
        <p:spPr/>
        <p:txBody>
          <a:bodyPr/>
          <a:lstStyle/>
          <a:p>
            <a:fld id="{48A87A34-81AB-432B-8DAE-1953F412C126}" type="datetimeFigureOut">
              <a:rPr lang="en-US" smtClean="0"/>
              <a:pPr/>
              <a:t>8/18/2026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D22F896-40B5-4ADD-8801-0D06FADFA095}" type="slidenum">
              <a:rPr lang="en-US" smtClean="0"/>
              <a:pPr/>
              <a:t>‹#›</a:t>
            </a:fld>
            <a:endParaRPr lang="en-US"/>
          </a:p>
        </p:txBody>
      </p:sp>
    </p:spTree>
    <p:extLst>
      <p:ext uri="{BB962C8B-B14F-4D97-AF65-F5344CB8AC3E}">
        <p14:creationId xmlns:p14="http://schemas.microsoft.com/office/powerpoint/2010/main" val="3841473719"/>
      </p:ext>
    </p:extLst>
  </p:cSld>
  <p:clrMapOvr>
    <a:masterClrMapping/>
  </p:clrMapOvr>
</p:sldLayout>
</file>

<file path=ppt/slideLayouts/slideLayout160.xml><?xml version="1.0" encoding="utf-8"?>
<p:sldLayout xmlns:a="http://schemas.openxmlformats.org/drawingml/2006/main" xmlns:r="http://schemas.openxmlformats.org/officeDocument/2006/relationships" xmlns:p="http://schemas.openxmlformats.org/presentationml/2006/main" matchingName="Big number">
  <p:cSld name="Big 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443307" y="2097541"/>
            <a:ext cx="12118187" cy="3723378"/>
          </a:xfrm>
          <a:prstGeom prst="rect">
            <a:avLst/>
          </a:prstGeom>
        </p:spPr>
        <p:txBody>
          <a:bodyPr spcFirstLastPara="1" wrap="square" lIns="91425" tIns="91425" rIns="91425" bIns="91425" anchor="b" anchorCtr="0">
            <a:normAutofit/>
          </a:bodyPr>
          <a:lstStyle>
            <a:lvl1pPr lvl="0" algn="ctr">
              <a:spcBef>
                <a:spcPts val="0"/>
              </a:spcBef>
              <a:spcAft>
                <a:spcPts val="0"/>
              </a:spcAft>
              <a:buSzPts val="12000"/>
              <a:buNone/>
              <a:defRPr sz="17066"/>
            </a:lvl1pPr>
            <a:lvl2pPr lvl="1" algn="ctr">
              <a:spcBef>
                <a:spcPts val="0"/>
              </a:spcBef>
              <a:spcAft>
                <a:spcPts val="0"/>
              </a:spcAft>
              <a:buSzPts val="12000"/>
              <a:buNone/>
              <a:defRPr sz="17066"/>
            </a:lvl2pPr>
            <a:lvl3pPr lvl="2" algn="ctr">
              <a:spcBef>
                <a:spcPts val="0"/>
              </a:spcBef>
              <a:spcAft>
                <a:spcPts val="0"/>
              </a:spcAft>
              <a:buSzPts val="12000"/>
              <a:buNone/>
              <a:defRPr sz="17066"/>
            </a:lvl3pPr>
            <a:lvl4pPr lvl="3" algn="ctr">
              <a:spcBef>
                <a:spcPts val="0"/>
              </a:spcBef>
              <a:spcAft>
                <a:spcPts val="0"/>
              </a:spcAft>
              <a:buSzPts val="12000"/>
              <a:buNone/>
              <a:defRPr sz="17066"/>
            </a:lvl4pPr>
            <a:lvl5pPr lvl="4" algn="ctr">
              <a:spcBef>
                <a:spcPts val="0"/>
              </a:spcBef>
              <a:spcAft>
                <a:spcPts val="0"/>
              </a:spcAft>
              <a:buSzPts val="12000"/>
              <a:buNone/>
              <a:defRPr sz="17066"/>
            </a:lvl5pPr>
            <a:lvl6pPr lvl="5" algn="ctr">
              <a:spcBef>
                <a:spcPts val="0"/>
              </a:spcBef>
              <a:spcAft>
                <a:spcPts val="0"/>
              </a:spcAft>
              <a:buSzPts val="12000"/>
              <a:buNone/>
              <a:defRPr sz="17066"/>
            </a:lvl6pPr>
            <a:lvl7pPr lvl="6" algn="ctr">
              <a:spcBef>
                <a:spcPts val="0"/>
              </a:spcBef>
              <a:spcAft>
                <a:spcPts val="0"/>
              </a:spcAft>
              <a:buSzPts val="12000"/>
              <a:buNone/>
              <a:defRPr sz="17066"/>
            </a:lvl7pPr>
            <a:lvl8pPr lvl="7" algn="ctr">
              <a:spcBef>
                <a:spcPts val="0"/>
              </a:spcBef>
              <a:spcAft>
                <a:spcPts val="0"/>
              </a:spcAft>
              <a:buSzPts val="12000"/>
              <a:buNone/>
              <a:defRPr sz="17066"/>
            </a:lvl8pPr>
            <a:lvl9pPr lvl="8" algn="ctr">
              <a:spcBef>
                <a:spcPts val="0"/>
              </a:spcBef>
              <a:spcAft>
                <a:spcPts val="0"/>
              </a:spcAft>
              <a:buSzPts val="12000"/>
              <a:buNone/>
              <a:defRPr sz="17066"/>
            </a:lvl9pPr>
          </a:lstStyle>
          <a:p>
            <a:r>
              <a:t>xx%</a:t>
            </a:r>
          </a:p>
        </p:txBody>
      </p:sp>
      <p:sp>
        <p:nvSpPr>
          <p:cNvPr id="46" name="Google Shape;46;p11"/>
          <p:cNvSpPr txBox="1">
            <a:spLocks noGrp="1"/>
          </p:cNvSpPr>
          <p:nvPr>
            <p:ph type="body" idx="1"/>
          </p:nvPr>
        </p:nvSpPr>
        <p:spPr>
          <a:xfrm>
            <a:off x="443307" y="5977553"/>
            <a:ext cx="12118187" cy="2466702"/>
          </a:xfrm>
          <a:prstGeom prst="rect">
            <a:avLst/>
          </a:prstGeom>
        </p:spPr>
        <p:txBody>
          <a:bodyPr spcFirstLastPara="1" wrap="square" lIns="91425" tIns="91425" rIns="91425" bIns="91425" anchor="t" anchorCtr="0">
            <a:normAutofit/>
          </a:bodyPr>
          <a:lstStyle>
            <a:lvl1pPr marL="650230" lvl="0" indent="-487672" algn="ctr">
              <a:spcBef>
                <a:spcPts val="0"/>
              </a:spcBef>
              <a:spcAft>
                <a:spcPts val="0"/>
              </a:spcAft>
              <a:buSzPts val="1800"/>
              <a:buChar char="●"/>
              <a:defRPr/>
            </a:lvl1pPr>
            <a:lvl2pPr marL="1300460" lvl="1" indent="-451549" algn="ctr">
              <a:spcBef>
                <a:spcPts val="0"/>
              </a:spcBef>
              <a:spcAft>
                <a:spcPts val="0"/>
              </a:spcAft>
              <a:buSzPts val="1400"/>
              <a:buChar char="○"/>
              <a:defRPr/>
            </a:lvl2pPr>
            <a:lvl3pPr marL="1950690" lvl="2" indent="-451549" algn="ctr">
              <a:spcBef>
                <a:spcPts val="0"/>
              </a:spcBef>
              <a:spcAft>
                <a:spcPts val="0"/>
              </a:spcAft>
              <a:buSzPts val="1400"/>
              <a:buChar char="■"/>
              <a:defRPr/>
            </a:lvl3pPr>
            <a:lvl4pPr marL="2600919" lvl="3" indent="-451549" algn="ctr">
              <a:spcBef>
                <a:spcPts val="0"/>
              </a:spcBef>
              <a:spcAft>
                <a:spcPts val="0"/>
              </a:spcAft>
              <a:buSzPts val="1400"/>
              <a:buChar char="●"/>
              <a:defRPr/>
            </a:lvl4pPr>
            <a:lvl5pPr marL="3251149" lvl="4" indent="-451549" algn="ctr">
              <a:spcBef>
                <a:spcPts val="0"/>
              </a:spcBef>
              <a:spcAft>
                <a:spcPts val="0"/>
              </a:spcAft>
              <a:buSzPts val="1400"/>
              <a:buChar char="○"/>
              <a:defRPr/>
            </a:lvl5pPr>
            <a:lvl6pPr marL="3901379" lvl="5" indent="-451549" algn="ctr">
              <a:spcBef>
                <a:spcPts val="0"/>
              </a:spcBef>
              <a:spcAft>
                <a:spcPts val="0"/>
              </a:spcAft>
              <a:buSzPts val="1400"/>
              <a:buChar char="■"/>
              <a:defRPr/>
            </a:lvl6pPr>
            <a:lvl7pPr marL="4551609" lvl="6" indent="-451549" algn="ctr">
              <a:spcBef>
                <a:spcPts val="0"/>
              </a:spcBef>
              <a:spcAft>
                <a:spcPts val="0"/>
              </a:spcAft>
              <a:buSzPts val="1400"/>
              <a:buChar char="●"/>
              <a:defRPr/>
            </a:lvl7pPr>
            <a:lvl8pPr marL="5201839" lvl="7" indent="-451549" algn="ctr">
              <a:spcBef>
                <a:spcPts val="0"/>
              </a:spcBef>
              <a:spcAft>
                <a:spcPts val="0"/>
              </a:spcAft>
              <a:buSzPts val="1400"/>
              <a:buChar char="○"/>
              <a:defRPr/>
            </a:lvl8pPr>
            <a:lvl9pPr marL="5852069" lvl="8" indent="-451549" algn="ctr">
              <a:spcBef>
                <a:spcPts val="0"/>
              </a:spcBef>
              <a:spcAft>
                <a:spcPts val="0"/>
              </a:spcAft>
              <a:buSzPts val="1400"/>
              <a:buChar char="■"/>
              <a:defRPr/>
            </a:lvl9pPr>
          </a:lstStyle>
          <a:p>
            <a:endParaRPr/>
          </a:p>
        </p:txBody>
      </p:sp>
      <p:sp>
        <p:nvSpPr>
          <p:cNvPr id="47" name="Google Shape;47;p11"/>
          <p:cNvSpPr txBox="1">
            <a:spLocks noGrp="1"/>
          </p:cNvSpPr>
          <p:nvPr>
            <p:ph type="sldNum" idx="12"/>
          </p:nvPr>
        </p:nvSpPr>
        <p:spPr>
          <a:xfrm>
            <a:off x="12049718" y="8842841"/>
            <a:ext cx="780373" cy="746382"/>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1796698815"/>
      </p:ext>
    </p:extLst>
  </p:cSld>
  <p:clrMapOvr>
    <a:masterClrMapping/>
  </p:clrMapOvr>
</p:sldLayout>
</file>

<file path=ppt/slideLayouts/slideLayout16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12049718" y="8842841"/>
            <a:ext cx="780373" cy="746382"/>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829028124"/>
      </p:ext>
    </p:extLst>
  </p:cSld>
  <p:clrMapOvr>
    <a:masterClrMapping/>
  </p:clrMapOvr>
</p:sldLayout>
</file>

<file path=ppt/slideLayouts/slideLayout162.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29826" y="975360"/>
            <a:ext cx="8534400" cy="4226561"/>
          </a:xfrm>
        </p:spPr>
        <p:txBody>
          <a:bodyPr anchor="b">
            <a:normAutofit/>
          </a:bodyPr>
          <a:lstStyle>
            <a:lvl1pPr algn="l">
              <a:defRPr sz="5120">
                <a:effectLst/>
              </a:defRPr>
            </a:lvl1pPr>
          </a:lstStyle>
          <a:p>
            <a:r>
              <a:rPr lang="en-US"/>
              <a:t>Click to edit Master title style</a:t>
            </a:r>
          </a:p>
        </p:txBody>
      </p:sp>
      <p:sp>
        <p:nvSpPr>
          <p:cNvPr id="3" name="Subtitle 2"/>
          <p:cNvSpPr>
            <a:spLocks noGrp="1"/>
          </p:cNvSpPr>
          <p:nvPr>
            <p:ph type="subTitle" idx="1"/>
          </p:nvPr>
        </p:nvSpPr>
        <p:spPr>
          <a:xfrm>
            <a:off x="729826" y="5466834"/>
            <a:ext cx="6827520" cy="2769540"/>
          </a:xfrm>
        </p:spPr>
        <p:txBody>
          <a:bodyPr anchor="t">
            <a:normAutofit/>
          </a:bodyPr>
          <a:lstStyle>
            <a:lvl1pPr marL="0" indent="0" algn="l">
              <a:buNone/>
              <a:defRPr sz="2240">
                <a:solidFill>
                  <a:schemeClr val="bg2">
                    <a:lumMod val="75000"/>
                  </a:schemeClr>
                </a:solidFill>
              </a:defRPr>
            </a:lvl1pPr>
            <a:lvl2pPr marL="487695" indent="0" algn="ctr">
              <a:buNone/>
              <a:defRPr>
                <a:solidFill>
                  <a:schemeClr val="tx1">
                    <a:tint val="75000"/>
                  </a:schemeClr>
                </a:solidFill>
              </a:defRPr>
            </a:lvl2pPr>
            <a:lvl3pPr marL="975390" indent="0" algn="ctr">
              <a:buNone/>
              <a:defRPr>
                <a:solidFill>
                  <a:schemeClr val="tx1">
                    <a:tint val="75000"/>
                  </a:schemeClr>
                </a:solidFill>
              </a:defRPr>
            </a:lvl3pPr>
            <a:lvl4pPr marL="1463086" indent="0" algn="ctr">
              <a:buNone/>
              <a:defRPr>
                <a:solidFill>
                  <a:schemeClr val="tx1">
                    <a:tint val="75000"/>
                  </a:schemeClr>
                </a:solidFill>
              </a:defRPr>
            </a:lvl4pPr>
            <a:lvl5pPr marL="1950781" indent="0" algn="ctr">
              <a:buNone/>
              <a:defRPr>
                <a:solidFill>
                  <a:schemeClr val="tx1">
                    <a:tint val="75000"/>
                  </a:schemeClr>
                </a:solidFill>
              </a:defRPr>
            </a:lvl5pPr>
            <a:lvl6pPr marL="2438476" indent="0" algn="ctr">
              <a:buNone/>
              <a:defRPr>
                <a:solidFill>
                  <a:schemeClr val="tx1">
                    <a:tint val="75000"/>
                  </a:schemeClr>
                </a:solidFill>
              </a:defRPr>
            </a:lvl6pPr>
            <a:lvl7pPr marL="2926171" indent="0" algn="ctr">
              <a:buNone/>
              <a:defRPr>
                <a:solidFill>
                  <a:schemeClr val="tx1">
                    <a:tint val="75000"/>
                  </a:schemeClr>
                </a:solidFill>
              </a:defRPr>
            </a:lvl7pPr>
            <a:lvl8pPr marL="3413867" indent="0" algn="ctr">
              <a:buNone/>
              <a:defRPr>
                <a:solidFill>
                  <a:schemeClr val="tx1">
                    <a:tint val="75000"/>
                  </a:schemeClr>
                </a:solidFill>
              </a:defRPr>
            </a:lvl8pPr>
            <a:lvl9pPr marL="3901562"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BA7E714F-A0D1-43F1-A9CD-7B091612A5A4}" type="datetimeFigureOut">
              <a:rPr lang="en-US" smtClean="0"/>
              <a:t>8/18/2026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F04A2B5-B861-4C13-AA68-BCB269C0DE92}" type="slidenum">
              <a:rPr lang="en-US" smtClean="0"/>
              <a:t>‹#›</a:t>
            </a:fld>
            <a:endParaRPr lang="en-US"/>
          </a:p>
        </p:txBody>
      </p:sp>
      <p:cxnSp>
        <p:nvCxnSpPr>
          <p:cNvPr id="16" name="Straight Connector 15"/>
          <p:cNvCxnSpPr/>
          <p:nvPr/>
        </p:nvCxnSpPr>
        <p:spPr>
          <a:xfrm flipH="1">
            <a:off x="8776546" y="12042"/>
            <a:ext cx="4064000" cy="5418667"/>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7" name="Straight Connector 16"/>
          <p:cNvCxnSpPr/>
          <p:nvPr/>
        </p:nvCxnSpPr>
        <p:spPr>
          <a:xfrm flipH="1">
            <a:off x="6515382" y="130198"/>
            <a:ext cx="6486032" cy="8648043"/>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9" name="Straight Connector 18"/>
          <p:cNvCxnSpPr/>
          <p:nvPr/>
        </p:nvCxnSpPr>
        <p:spPr>
          <a:xfrm flipH="1">
            <a:off x="7718213" y="325120"/>
            <a:ext cx="5283200" cy="7044267"/>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824893" y="45907"/>
            <a:ext cx="5176522" cy="690202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flipH="1">
            <a:off x="8368455" y="866989"/>
            <a:ext cx="4632959" cy="617727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050371481"/>
      </p:ext>
    </p:extLst>
  </p:cSld>
  <p:clrMapOvr>
    <a:masterClrMapping/>
  </p:clrMapOvr>
</p:sldLayout>
</file>

<file path=ppt/slideLayouts/slideLayout16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nchor="ct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A7E714F-A0D1-43F1-A9CD-7B091612A5A4}" type="datetimeFigureOut">
              <a:rPr lang="en-US" smtClean="0"/>
              <a:t>8/18/2026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F04A2B5-B861-4C13-AA68-BCB269C0DE92}" type="slidenum">
              <a:rPr lang="en-US" smtClean="0"/>
              <a:t>‹#›</a:t>
            </a:fld>
            <a:endParaRPr lang="en-US"/>
          </a:p>
        </p:txBody>
      </p:sp>
    </p:spTree>
    <p:extLst>
      <p:ext uri="{BB962C8B-B14F-4D97-AF65-F5344CB8AC3E}">
        <p14:creationId xmlns:p14="http://schemas.microsoft.com/office/powerpoint/2010/main" val="698035975"/>
      </p:ext>
    </p:extLst>
  </p:cSld>
  <p:clrMapOvr>
    <a:masterClrMapping/>
  </p:clrMapOvr>
</p:sldLayout>
</file>

<file path=ppt/slideLayouts/slideLayout16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9826" y="2853831"/>
            <a:ext cx="9103361" cy="3244942"/>
          </a:xfrm>
        </p:spPr>
        <p:txBody>
          <a:bodyPr anchor="b">
            <a:normAutofit/>
          </a:bodyPr>
          <a:lstStyle>
            <a:lvl1pPr algn="l">
              <a:defRPr sz="3840" b="0" cap="all"/>
            </a:lvl1pPr>
          </a:lstStyle>
          <a:p>
            <a:r>
              <a:rPr lang="en-US"/>
              <a:t>Click to edit Master title style</a:t>
            </a:r>
          </a:p>
        </p:txBody>
      </p:sp>
      <p:sp>
        <p:nvSpPr>
          <p:cNvPr id="3" name="Text Placeholder 2"/>
          <p:cNvSpPr>
            <a:spLocks noGrp="1"/>
          </p:cNvSpPr>
          <p:nvPr>
            <p:ph type="body" idx="1"/>
          </p:nvPr>
        </p:nvSpPr>
        <p:spPr>
          <a:xfrm>
            <a:off x="729827" y="6394027"/>
            <a:ext cx="9103360" cy="2131342"/>
          </a:xfrm>
        </p:spPr>
        <p:txBody>
          <a:bodyPr anchor="t">
            <a:normAutofit/>
          </a:bodyPr>
          <a:lstStyle>
            <a:lvl1pPr marL="0" indent="0" algn="l">
              <a:buNone/>
              <a:defRPr sz="1920">
                <a:solidFill>
                  <a:schemeClr val="bg2">
                    <a:lumMod val="75000"/>
                  </a:schemeClr>
                </a:solidFill>
              </a:defRPr>
            </a:lvl1pPr>
            <a:lvl2pPr marL="487695" indent="0">
              <a:buNone/>
              <a:defRPr sz="1920">
                <a:solidFill>
                  <a:schemeClr val="tx1">
                    <a:tint val="75000"/>
                  </a:schemeClr>
                </a:solidFill>
              </a:defRPr>
            </a:lvl2pPr>
            <a:lvl3pPr marL="975390" indent="0">
              <a:buNone/>
              <a:defRPr sz="1707">
                <a:solidFill>
                  <a:schemeClr val="tx1">
                    <a:tint val="75000"/>
                  </a:schemeClr>
                </a:solidFill>
              </a:defRPr>
            </a:lvl3pPr>
            <a:lvl4pPr marL="1463086" indent="0">
              <a:buNone/>
              <a:defRPr sz="1493">
                <a:solidFill>
                  <a:schemeClr val="tx1">
                    <a:tint val="75000"/>
                  </a:schemeClr>
                </a:solidFill>
              </a:defRPr>
            </a:lvl4pPr>
            <a:lvl5pPr marL="1950781" indent="0">
              <a:buNone/>
              <a:defRPr sz="1493">
                <a:solidFill>
                  <a:schemeClr val="tx1">
                    <a:tint val="75000"/>
                  </a:schemeClr>
                </a:solidFill>
              </a:defRPr>
            </a:lvl5pPr>
            <a:lvl6pPr marL="2438476" indent="0">
              <a:buNone/>
              <a:defRPr sz="1493">
                <a:solidFill>
                  <a:schemeClr val="tx1">
                    <a:tint val="75000"/>
                  </a:schemeClr>
                </a:solidFill>
              </a:defRPr>
            </a:lvl6pPr>
            <a:lvl7pPr marL="2926171" indent="0">
              <a:buNone/>
              <a:defRPr sz="1493">
                <a:solidFill>
                  <a:schemeClr val="tx1">
                    <a:tint val="75000"/>
                  </a:schemeClr>
                </a:solidFill>
              </a:defRPr>
            </a:lvl7pPr>
            <a:lvl8pPr marL="3413867" indent="0">
              <a:buNone/>
              <a:defRPr sz="1493">
                <a:solidFill>
                  <a:schemeClr val="tx1">
                    <a:tint val="75000"/>
                  </a:schemeClr>
                </a:solidFill>
              </a:defRPr>
            </a:lvl8pPr>
            <a:lvl9pPr marL="3901562" indent="0">
              <a:buNone/>
              <a:defRPr sz="1493">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A7E714F-A0D1-43F1-A9CD-7B091612A5A4}" type="datetimeFigureOut">
              <a:rPr lang="en-US" smtClean="0"/>
              <a:t>8/18/2026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F04A2B5-B861-4C13-AA68-BCB269C0DE92}" type="slidenum">
              <a:rPr lang="en-US" smtClean="0"/>
              <a:t>‹#›</a:t>
            </a:fld>
            <a:endParaRPr lang="en-US"/>
          </a:p>
        </p:txBody>
      </p:sp>
    </p:spTree>
    <p:extLst>
      <p:ext uri="{BB962C8B-B14F-4D97-AF65-F5344CB8AC3E}">
        <p14:creationId xmlns:p14="http://schemas.microsoft.com/office/powerpoint/2010/main" val="1778286240"/>
      </p:ext>
    </p:extLst>
  </p:cSld>
  <p:clrMapOvr>
    <a:masterClrMapping/>
  </p:clrMapOvr>
</p:sldLayout>
</file>

<file path=ppt/slideLayouts/slideLayout16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729826" y="975361"/>
            <a:ext cx="5266832" cy="5141713"/>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5343" y="975361"/>
            <a:ext cx="5263444" cy="5141712"/>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BA7E714F-A0D1-43F1-A9CD-7B091612A5A4}" type="datetimeFigureOut">
              <a:rPr lang="en-US" smtClean="0"/>
              <a:t>8/18/2026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F04A2B5-B861-4C13-AA68-BCB269C0DE92}" type="slidenum">
              <a:rPr lang="en-US" smtClean="0"/>
              <a:t>‹#›</a:t>
            </a:fld>
            <a:endParaRPr lang="en-US"/>
          </a:p>
        </p:txBody>
      </p:sp>
    </p:spTree>
    <p:extLst>
      <p:ext uri="{BB962C8B-B14F-4D97-AF65-F5344CB8AC3E}">
        <p14:creationId xmlns:p14="http://schemas.microsoft.com/office/powerpoint/2010/main" val="147773189"/>
      </p:ext>
    </p:extLst>
  </p:cSld>
  <p:clrMapOvr>
    <a:masterClrMapping/>
  </p:clrMapOvr>
</p:sldLayout>
</file>

<file path=ppt/slideLayouts/slideLayout16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1036886" y="975360"/>
            <a:ext cx="4959773" cy="819573"/>
          </a:xfrm>
        </p:spPr>
        <p:txBody>
          <a:bodyPr anchor="b">
            <a:noAutofit/>
          </a:bodyPr>
          <a:lstStyle>
            <a:lvl1pPr marL="0" indent="0">
              <a:buNone/>
              <a:defRPr sz="2987" b="0">
                <a:solidFill>
                  <a:schemeClr val="tx1"/>
                </a:solidFill>
              </a:defRPr>
            </a:lvl1pPr>
            <a:lvl2pPr marL="487695" indent="0">
              <a:buNone/>
              <a:defRPr sz="2133" b="1"/>
            </a:lvl2pPr>
            <a:lvl3pPr marL="975390" indent="0">
              <a:buNone/>
              <a:defRPr sz="1920" b="1"/>
            </a:lvl3pPr>
            <a:lvl4pPr marL="1463086" indent="0">
              <a:buNone/>
              <a:defRPr sz="1707" b="1"/>
            </a:lvl4pPr>
            <a:lvl5pPr marL="1950781" indent="0">
              <a:buNone/>
              <a:defRPr sz="1707" b="1"/>
            </a:lvl5pPr>
            <a:lvl6pPr marL="2438476" indent="0">
              <a:buNone/>
              <a:defRPr sz="1707" b="1"/>
            </a:lvl6pPr>
            <a:lvl7pPr marL="2926171" indent="0">
              <a:buNone/>
              <a:defRPr sz="1707" b="1"/>
            </a:lvl7pPr>
            <a:lvl8pPr marL="3413867" indent="0">
              <a:buNone/>
              <a:defRPr sz="1707" b="1"/>
            </a:lvl8pPr>
            <a:lvl9pPr marL="3901562" indent="0">
              <a:buNone/>
              <a:defRPr sz="1707" b="1"/>
            </a:lvl9pPr>
          </a:lstStyle>
          <a:p>
            <a:pPr lvl="0"/>
            <a:r>
              <a:rPr lang="en-US"/>
              <a:t>Edit Master text styles</a:t>
            </a:r>
          </a:p>
        </p:txBody>
      </p:sp>
      <p:sp>
        <p:nvSpPr>
          <p:cNvPr id="4" name="Content Placeholder 3"/>
          <p:cNvSpPr>
            <a:spLocks noGrp="1"/>
          </p:cNvSpPr>
          <p:nvPr>
            <p:ph sz="half" idx="2"/>
          </p:nvPr>
        </p:nvSpPr>
        <p:spPr>
          <a:xfrm>
            <a:off x="729826" y="1806975"/>
            <a:ext cx="5266832" cy="4310098"/>
          </a:xfrm>
        </p:spPr>
        <p:txBody>
          <a:bodyPr anchor="t">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484337" y="975360"/>
            <a:ext cx="4976143" cy="819573"/>
          </a:xfrm>
        </p:spPr>
        <p:txBody>
          <a:bodyPr anchor="b">
            <a:noAutofit/>
          </a:bodyPr>
          <a:lstStyle>
            <a:lvl1pPr marL="0" indent="0">
              <a:buNone/>
              <a:defRPr sz="2987" b="0">
                <a:solidFill>
                  <a:schemeClr val="tx1"/>
                </a:solidFill>
              </a:defRPr>
            </a:lvl1pPr>
            <a:lvl2pPr marL="487695" indent="0">
              <a:buNone/>
              <a:defRPr sz="2133" b="1"/>
            </a:lvl2pPr>
            <a:lvl3pPr marL="975390" indent="0">
              <a:buNone/>
              <a:defRPr sz="1920" b="1"/>
            </a:lvl3pPr>
            <a:lvl4pPr marL="1463086" indent="0">
              <a:buNone/>
              <a:defRPr sz="1707" b="1"/>
            </a:lvl4pPr>
            <a:lvl5pPr marL="1950781" indent="0">
              <a:buNone/>
              <a:defRPr sz="1707" b="1"/>
            </a:lvl5pPr>
            <a:lvl6pPr marL="2438476" indent="0">
              <a:buNone/>
              <a:defRPr sz="1707" b="1"/>
            </a:lvl6pPr>
            <a:lvl7pPr marL="2926171" indent="0">
              <a:buNone/>
              <a:defRPr sz="1707" b="1"/>
            </a:lvl7pPr>
            <a:lvl8pPr marL="3413867" indent="0">
              <a:buNone/>
              <a:defRPr sz="1707" b="1"/>
            </a:lvl8pPr>
            <a:lvl9pPr marL="3901562" indent="0">
              <a:buNone/>
              <a:defRPr sz="1707" b="1"/>
            </a:lvl9pPr>
          </a:lstStyle>
          <a:p>
            <a:pPr lvl="0"/>
            <a:r>
              <a:rPr lang="en-US"/>
              <a:t>Edit Master text styles</a:t>
            </a:r>
          </a:p>
        </p:txBody>
      </p:sp>
      <p:sp>
        <p:nvSpPr>
          <p:cNvPr id="6" name="Content Placeholder 5"/>
          <p:cNvSpPr>
            <a:spLocks noGrp="1"/>
          </p:cNvSpPr>
          <p:nvPr>
            <p:ph sz="quarter" idx="4"/>
          </p:nvPr>
        </p:nvSpPr>
        <p:spPr>
          <a:xfrm>
            <a:off x="6193648" y="1794933"/>
            <a:ext cx="5257801" cy="4310098"/>
          </a:xfrm>
        </p:spPr>
        <p:txBody>
          <a:bodyPr anchor="t">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BA7E714F-A0D1-43F1-A9CD-7B091612A5A4}" type="datetimeFigureOut">
              <a:rPr lang="en-US" smtClean="0"/>
              <a:t>8/18/2026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F04A2B5-B861-4C13-AA68-BCB269C0DE92}" type="slidenum">
              <a:rPr lang="en-US" smtClean="0"/>
              <a:t>‹#›</a:t>
            </a:fld>
            <a:endParaRPr lang="en-US"/>
          </a:p>
        </p:txBody>
      </p:sp>
    </p:spTree>
    <p:extLst>
      <p:ext uri="{BB962C8B-B14F-4D97-AF65-F5344CB8AC3E}">
        <p14:creationId xmlns:p14="http://schemas.microsoft.com/office/powerpoint/2010/main" val="2856608592"/>
      </p:ext>
    </p:extLst>
  </p:cSld>
  <p:clrMapOvr>
    <a:masterClrMapping/>
  </p:clrMapOvr>
</p:sldLayout>
</file>

<file path=ppt/slideLayouts/slideLayout16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BA7E714F-A0D1-43F1-A9CD-7B091612A5A4}" type="datetimeFigureOut">
              <a:rPr lang="en-US" smtClean="0"/>
              <a:t>8/18/2026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F04A2B5-B861-4C13-AA68-BCB269C0DE92}" type="slidenum">
              <a:rPr lang="en-US" smtClean="0"/>
              <a:t>‹#›</a:t>
            </a:fld>
            <a:endParaRPr lang="en-US"/>
          </a:p>
        </p:txBody>
      </p:sp>
    </p:spTree>
    <p:extLst>
      <p:ext uri="{BB962C8B-B14F-4D97-AF65-F5344CB8AC3E}">
        <p14:creationId xmlns:p14="http://schemas.microsoft.com/office/powerpoint/2010/main" val="1145056018"/>
      </p:ext>
    </p:extLst>
  </p:cSld>
  <p:clrMapOvr>
    <a:masterClrMapping/>
  </p:clrMapOvr>
</p:sldLayout>
</file>

<file path=ppt/slideLayouts/slideLayout16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A7E714F-A0D1-43F1-A9CD-7B091612A5A4}" type="datetimeFigureOut">
              <a:rPr lang="en-US" smtClean="0"/>
              <a:t>8/18/2026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F04A2B5-B861-4C13-AA68-BCB269C0DE92}" type="slidenum">
              <a:rPr lang="en-US" smtClean="0"/>
              <a:t>‹#›</a:t>
            </a:fld>
            <a:endParaRPr lang="en-US"/>
          </a:p>
        </p:txBody>
      </p:sp>
    </p:spTree>
    <p:extLst>
      <p:ext uri="{BB962C8B-B14F-4D97-AF65-F5344CB8AC3E}">
        <p14:creationId xmlns:p14="http://schemas.microsoft.com/office/powerpoint/2010/main" val="2055042706"/>
      </p:ext>
    </p:extLst>
  </p:cSld>
  <p:clrMapOvr>
    <a:masterClrMapping/>
  </p:clrMapOvr>
</p:sldLayout>
</file>

<file path=ppt/slideLayouts/slideLayout16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557346" y="975360"/>
            <a:ext cx="3901440" cy="1950720"/>
          </a:xfrm>
        </p:spPr>
        <p:txBody>
          <a:bodyPr anchor="b">
            <a:normAutofit/>
          </a:bodyPr>
          <a:lstStyle>
            <a:lvl1pPr algn="l">
              <a:defRPr sz="2560" b="0"/>
            </a:lvl1pPr>
          </a:lstStyle>
          <a:p>
            <a:r>
              <a:rPr lang="en-US"/>
              <a:t>Click to edit Master title style</a:t>
            </a:r>
          </a:p>
        </p:txBody>
      </p:sp>
      <p:sp>
        <p:nvSpPr>
          <p:cNvPr id="3" name="Content Placeholder 2"/>
          <p:cNvSpPr>
            <a:spLocks noGrp="1"/>
          </p:cNvSpPr>
          <p:nvPr>
            <p:ph idx="1"/>
          </p:nvPr>
        </p:nvSpPr>
        <p:spPr>
          <a:xfrm>
            <a:off x="729827" y="975360"/>
            <a:ext cx="6339841" cy="7550009"/>
          </a:xfrm>
        </p:spPr>
        <p:txBody>
          <a:bodyPr anchor="ct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7557346" y="3142826"/>
            <a:ext cx="3901440" cy="2974246"/>
          </a:xfrm>
        </p:spPr>
        <p:txBody>
          <a:bodyPr anchor="t">
            <a:normAutofit/>
          </a:bodyPr>
          <a:lstStyle>
            <a:lvl1pPr marL="0" indent="0">
              <a:buNone/>
              <a:defRPr sz="1707"/>
            </a:lvl1pPr>
            <a:lvl2pPr marL="487695" indent="0">
              <a:buNone/>
              <a:defRPr sz="1280"/>
            </a:lvl2pPr>
            <a:lvl3pPr marL="975390" indent="0">
              <a:buNone/>
              <a:defRPr sz="1067"/>
            </a:lvl3pPr>
            <a:lvl4pPr marL="1463086" indent="0">
              <a:buNone/>
              <a:defRPr sz="960"/>
            </a:lvl4pPr>
            <a:lvl5pPr marL="1950781" indent="0">
              <a:buNone/>
              <a:defRPr sz="960"/>
            </a:lvl5pPr>
            <a:lvl6pPr marL="2438476" indent="0">
              <a:buNone/>
              <a:defRPr sz="960"/>
            </a:lvl6pPr>
            <a:lvl7pPr marL="2926171" indent="0">
              <a:buNone/>
              <a:defRPr sz="960"/>
            </a:lvl7pPr>
            <a:lvl8pPr marL="3413867" indent="0">
              <a:buNone/>
              <a:defRPr sz="960"/>
            </a:lvl8pPr>
            <a:lvl9pPr marL="3901562" indent="0">
              <a:buNone/>
              <a:defRPr sz="960"/>
            </a:lvl9pPr>
          </a:lstStyle>
          <a:p>
            <a:pPr lvl="0"/>
            <a:r>
              <a:rPr lang="en-US"/>
              <a:t>Edit Master text styles</a:t>
            </a:r>
          </a:p>
        </p:txBody>
      </p:sp>
      <p:sp>
        <p:nvSpPr>
          <p:cNvPr id="5" name="Date Placeholder 4"/>
          <p:cNvSpPr>
            <a:spLocks noGrp="1"/>
          </p:cNvSpPr>
          <p:nvPr>
            <p:ph type="dt" sz="half" idx="10"/>
          </p:nvPr>
        </p:nvSpPr>
        <p:spPr/>
        <p:txBody>
          <a:bodyPr/>
          <a:lstStyle/>
          <a:p>
            <a:fld id="{BA7E714F-A0D1-43F1-A9CD-7B091612A5A4}" type="datetimeFigureOut">
              <a:rPr lang="en-US" smtClean="0"/>
              <a:t>8/18/2026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F04A2B5-B861-4C13-AA68-BCB269C0DE92}" type="slidenum">
              <a:rPr lang="en-US" smtClean="0"/>
              <a:t>‹#›</a:t>
            </a:fld>
            <a:endParaRPr lang="en-US"/>
          </a:p>
        </p:txBody>
      </p:sp>
    </p:spTree>
    <p:extLst>
      <p:ext uri="{BB962C8B-B14F-4D97-AF65-F5344CB8AC3E}">
        <p14:creationId xmlns:p14="http://schemas.microsoft.com/office/powerpoint/2010/main" val="3431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5" name="Title 1"/>
          <p:cNvSpPr>
            <a:spLocks noGrp="1"/>
          </p:cNvSpPr>
          <p:nvPr>
            <p:ph type="title"/>
          </p:nvPr>
        </p:nvSpPr>
        <p:spPr>
          <a:xfrm>
            <a:off x="974714" y="866986"/>
            <a:ext cx="11044014" cy="1380196"/>
          </a:xfrm>
        </p:spPr>
        <p:txBody>
          <a:bodyPr/>
          <a:lstStyle/>
          <a:p>
            <a:r>
              <a:rPr lang="en-US"/>
              <a:t>Click to edit Master title style</a:t>
            </a:r>
          </a:p>
        </p:txBody>
      </p:sp>
      <p:sp>
        <p:nvSpPr>
          <p:cNvPr id="7" name="Text Placeholder 2"/>
          <p:cNvSpPr>
            <a:spLocks noGrp="1"/>
          </p:cNvSpPr>
          <p:nvPr>
            <p:ph type="body" idx="1"/>
          </p:nvPr>
        </p:nvSpPr>
        <p:spPr>
          <a:xfrm>
            <a:off x="974714" y="2682240"/>
            <a:ext cx="3521050" cy="819573"/>
          </a:xfrm>
        </p:spPr>
        <p:txBody>
          <a:bodyPr anchor="b">
            <a:noAutofit/>
          </a:bodyPr>
          <a:lstStyle>
            <a:lvl1pPr marL="0" indent="0" algn="ctr">
              <a:buNone/>
              <a:defRPr sz="2560" b="0">
                <a:solidFill>
                  <a:schemeClr val="tx1"/>
                </a:solidFill>
              </a:defRPr>
            </a:lvl1pPr>
            <a:lvl2pPr marL="487671" indent="0">
              <a:buNone/>
              <a:defRPr sz="2133" b="1"/>
            </a:lvl2pPr>
            <a:lvl3pPr marL="975340" indent="0">
              <a:buNone/>
              <a:defRPr sz="1920" b="1"/>
            </a:lvl3pPr>
            <a:lvl4pPr marL="1463011" indent="0">
              <a:buNone/>
              <a:defRPr sz="1707" b="1"/>
            </a:lvl4pPr>
            <a:lvl5pPr marL="1950681" indent="0">
              <a:buNone/>
              <a:defRPr sz="1707" b="1"/>
            </a:lvl5pPr>
            <a:lvl6pPr marL="2438351" indent="0">
              <a:buNone/>
              <a:defRPr sz="1707" b="1"/>
            </a:lvl6pPr>
            <a:lvl7pPr marL="2926022" indent="0">
              <a:buNone/>
              <a:defRPr sz="1707" b="1"/>
            </a:lvl7pPr>
            <a:lvl8pPr marL="3413692" indent="0">
              <a:buNone/>
              <a:defRPr sz="1707" b="1"/>
            </a:lvl8pPr>
            <a:lvl9pPr marL="3901362" indent="0">
              <a:buNone/>
              <a:defRPr sz="1707" b="1"/>
            </a:lvl9pPr>
          </a:lstStyle>
          <a:p>
            <a:pPr lvl="0"/>
            <a:r>
              <a:rPr lang="en-US"/>
              <a:t>Edit Master text styles</a:t>
            </a:r>
          </a:p>
        </p:txBody>
      </p:sp>
      <p:sp>
        <p:nvSpPr>
          <p:cNvPr id="8" name="Text Placeholder 3"/>
          <p:cNvSpPr>
            <a:spLocks noGrp="1"/>
          </p:cNvSpPr>
          <p:nvPr>
            <p:ph type="body" sz="half" idx="15"/>
          </p:nvPr>
        </p:nvSpPr>
        <p:spPr>
          <a:xfrm>
            <a:off x="974714" y="3657600"/>
            <a:ext cx="3521050" cy="4578773"/>
          </a:xfrm>
        </p:spPr>
        <p:txBody>
          <a:bodyPr anchor="t">
            <a:normAutofit/>
          </a:bodyPr>
          <a:lstStyle>
            <a:lvl1pPr marL="0" indent="0" algn="ctr">
              <a:buNone/>
              <a:defRPr sz="1493"/>
            </a:lvl1pPr>
            <a:lvl2pPr marL="487671" indent="0">
              <a:buNone/>
              <a:defRPr sz="1280"/>
            </a:lvl2pPr>
            <a:lvl3pPr marL="975340" indent="0">
              <a:buNone/>
              <a:defRPr sz="1067"/>
            </a:lvl3pPr>
            <a:lvl4pPr marL="1463011" indent="0">
              <a:buNone/>
              <a:defRPr sz="960"/>
            </a:lvl4pPr>
            <a:lvl5pPr marL="1950681" indent="0">
              <a:buNone/>
              <a:defRPr sz="960"/>
            </a:lvl5pPr>
            <a:lvl6pPr marL="2438351" indent="0">
              <a:buNone/>
              <a:defRPr sz="960"/>
            </a:lvl6pPr>
            <a:lvl7pPr marL="2926022" indent="0">
              <a:buNone/>
              <a:defRPr sz="960"/>
            </a:lvl7pPr>
            <a:lvl8pPr marL="3413692" indent="0">
              <a:buNone/>
              <a:defRPr sz="960"/>
            </a:lvl8pPr>
            <a:lvl9pPr marL="3901362" indent="0">
              <a:buNone/>
              <a:defRPr sz="960"/>
            </a:lvl9pPr>
          </a:lstStyle>
          <a:p>
            <a:pPr lvl="0"/>
            <a:r>
              <a:rPr lang="en-US"/>
              <a:t>Edit Master text styles</a:t>
            </a:r>
          </a:p>
        </p:txBody>
      </p:sp>
      <p:sp>
        <p:nvSpPr>
          <p:cNvPr id="9" name="Text Placeholder 4"/>
          <p:cNvSpPr>
            <a:spLocks noGrp="1"/>
          </p:cNvSpPr>
          <p:nvPr>
            <p:ph type="body" sz="quarter" idx="3"/>
          </p:nvPr>
        </p:nvSpPr>
        <p:spPr>
          <a:xfrm>
            <a:off x="4743158" y="2682240"/>
            <a:ext cx="3521050" cy="819573"/>
          </a:xfrm>
        </p:spPr>
        <p:txBody>
          <a:bodyPr anchor="b">
            <a:noAutofit/>
          </a:bodyPr>
          <a:lstStyle>
            <a:lvl1pPr marL="0" indent="0" algn="ctr">
              <a:buNone/>
              <a:defRPr sz="2560" b="0">
                <a:solidFill>
                  <a:schemeClr val="tx1"/>
                </a:solidFill>
              </a:defRPr>
            </a:lvl1pPr>
            <a:lvl2pPr marL="487671" indent="0">
              <a:buNone/>
              <a:defRPr sz="2133" b="1"/>
            </a:lvl2pPr>
            <a:lvl3pPr marL="975340" indent="0">
              <a:buNone/>
              <a:defRPr sz="1920" b="1"/>
            </a:lvl3pPr>
            <a:lvl4pPr marL="1463011" indent="0">
              <a:buNone/>
              <a:defRPr sz="1707" b="1"/>
            </a:lvl4pPr>
            <a:lvl5pPr marL="1950681" indent="0">
              <a:buNone/>
              <a:defRPr sz="1707" b="1"/>
            </a:lvl5pPr>
            <a:lvl6pPr marL="2438351" indent="0">
              <a:buNone/>
              <a:defRPr sz="1707" b="1"/>
            </a:lvl6pPr>
            <a:lvl7pPr marL="2926022" indent="0">
              <a:buNone/>
              <a:defRPr sz="1707" b="1"/>
            </a:lvl7pPr>
            <a:lvl8pPr marL="3413692" indent="0">
              <a:buNone/>
              <a:defRPr sz="1707" b="1"/>
            </a:lvl8pPr>
            <a:lvl9pPr marL="3901362" indent="0">
              <a:buNone/>
              <a:defRPr sz="1707" b="1"/>
            </a:lvl9pPr>
          </a:lstStyle>
          <a:p>
            <a:pPr lvl="0"/>
            <a:r>
              <a:rPr lang="en-US"/>
              <a:t>Edit Master text styles</a:t>
            </a:r>
          </a:p>
        </p:txBody>
      </p:sp>
      <p:sp>
        <p:nvSpPr>
          <p:cNvPr id="10" name="Text Placeholder 3"/>
          <p:cNvSpPr>
            <a:spLocks noGrp="1"/>
          </p:cNvSpPr>
          <p:nvPr>
            <p:ph type="body" sz="half" idx="16"/>
          </p:nvPr>
        </p:nvSpPr>
        <p:spPr>
          <a:xfrm>
            <a:off x="4737530" y="3657600"/>
            <a:ext cx="3521050" cy="4578773"/>
          </a:xfrm>
        </p:spPr>
        <p:txBody>
          <a:bodyPr anchor="t">
            <a:normAutofit/>
          </a:bodyPr>
          <a:lstStyle>
            <a:lvl1pPr marL="0" indent="0" algn="ctr">
              <a:buNone/>
              <a:defRPr sz="1493"/>
            </a:lvl1pPr>
            <a:lvl2pPr marL="487671" indent="0">
              <a:buNone/>
              <a:defRPr sz="1280"/>
            </a:lvl2pPr>
            <a:lvl3pPr marL="975340" indent="0">
              <a:buNone/>
              <a:defRPr sz="1067"/>
            </a:lvl3pPr>
            <a:lvl4pPr marL="1463011" indent="0">
              <a:buNone/>
              <a:defRPr sz="960"/>
            </a:lvl4pPr>
            <a:lvl5pPr marL="1950681" indent="0">
              <a:buNone/>
              <a:defRPr sz="960"/>
            </a:lvl5pPr>
            <a:lvl6pPr marL="2438351" indent="0">
              <a:buNone/>
              <a:defRPr sz="960"/>
            </a:lvl6pPr>
            <a:lvl7pPr marL="2926022" indent="0">
              <a:buNone/>
              <a:defRPr sz="960"/>
            </a:lvl7pPr>
            <a:lvl8pPr marL="3413692" indent="0">
              <a:buNone/>
              <a:defRPr sz="960"/>
            </a:lvl8pPr>
            <a:lvl9pPr marL="3901362" indent="0">
              <a:buNone/>
              <a:defRPr sz="960"/>
            </a:lvl9pPr>
          </a:lstStyle>
          <a:p>
            <a:pPr lvl="0"/>
            <a:r>
              <a:rPr lang="en-US"/>
              <a:t>Edit Master text styles</a:t>
            </a:r>
          </a:p>
        </p:txBody>
      </p:sp>
      <p:sp>
        <p:nvSpPr>
          <p:cNvPr id="11" name="Text Placeholder 4"/>
          <p:cNvSpPr>
            <a:spLocks noGrp="1"/>
          </p:cNvSpPr>
          <p:nvPr>
            <p:ph type="body" sz="quarter" idx="13"/>
          </p:nvPr>
        </p:nvSpPr>
        <p:spPr>
          <a:xfrm>
            <a:off x="8497677" y="2682240"/>
            <a:ext cx="3521050" cy="819573"/>
          </a:xfrm>
        </p:spPr>
        <p:txBody>
          <a:bodyPr anchor="b">
            <a:noAutofit/>
          </a:bodyPr>
          <a:lstStyle>
            <a:lvl1pPr marL="0" indent="0" algn="ctr">
              <a:buNone/>
              <a:defRPr sz="2560" b="0">
                <a:solidFill>
                  <a:schemeClr val="tx1"/>
                </a:solidFill>
              </a:defRPr>
            </a:lvl1pPr>
            <a:lvl2pPr marL="487671" indent="0">
              <a:buNone/>
              <a:defRPr sz="2133" b="1"/>
            </a:lvl2pPr>
            <a:lvl3pPr marL="975340" indent="0">
              <a:buNone/>
              <a:defRPr sz="1920" b="1"/>
            </a:lvl3pPr>
            <a:lvl4pPr marL="1463011" indent="0">
              <a:buNone/>
              <a:defRPr sz="1707" b="1"/>
            </a:lvl4pPr>
            <a:lvl5pPr marL="1950681" indent="0">
              <a:buNone/>
              <a:defRPr sz="1707" b="1"/>
            </a:lvl5pPr>
            <a:lvl6pPr marL="2438351" indent="0">
              <a:buNone/>
              <a:defRPr sz="1707" b="1"/>
            </a:lvl6pPr>
            <a:lvl7pPr marL="2926022" indent="0">
              <a:buNone/>
              <a:defRPr sz="1707" b="1"/>
            </a:lvl7pPr>
            <a:lvl8pPr marL="3413692" indent="0">
              <a:buNone/>
              <a:defRPr sz="1707" b="1"/>
            </a:lvl8pPr>
            <a:lvl9pPr marL="3901362" indent="0">
              <a:buNone/>
              <a:defRPr sz="1707" b="1"/>
            </a:lvl9pPr>
          </a:lstStyle>
          <a:p>
            <a:pPr lvl="0"/>
            <a:r>
              <a:rPr lang="en-US"/>
              <a:t>Edit Master text styles</a:t>
            </a:r>
          </a:p>
        </p:txBody>
      </p:sp>
      <p:sp>
        <p:nvSpPr>
          <p:cNvPr id="12" name="Text Placeholder 3"/>
          <p:cNvSpPr>
            <a:spLocks noGrp="1"/>
          </p:cNvSpPr>
          <p:nvPr>
            <p:ph type="body" sz="half" idx="17"/>
          </p:nvPr>
        </p:nvSpPr>
        <p:spPr>
          <a:xfrm>
            <a:off x="8497677" y="3657600"/>
            <a:ext cx="3521050" cy="4578773"/>
          </a:xfrm>
        </p:spPr>
        <p:txBody>
          <a:bodyPr anchor="t">
            <a:normAutofit/>
          </a:bodyPr>
          <a:lstStyle>
            <a:lvl1pPr marL="0" indent="0" algn="ctr">
              <a:buNone/>
              <a:defRPr sz="1493"/>
            </a:lvl1pPr>
            <a:lvl2pPr marL="487671" indent="0">
              <a:buNone/>
              <a:defRPr sz="1280"/>
            </a:lvl2pPr>
            <a:lvl3pPr marL="975340" indent="0">
              <a:buNone/>
              <a:defRPr sz="1067"/>
            </a:lvl3pPr>
            <a:lvl4pPr marL="1463011" indent="0">
              <a:buNone/>
              <a:defRPr sz="960"/>
            </a:lvl4pPr>
            <a:lvl5pPr marL="1950681" indent="0">
              <a:buNone/>
              <a:defRPr sz="960"/>
            </a:lvl5pPr>
            <a:lvl6pPr marL="2438351" indent="0">
              <a:buNone/>
              <a:defRPr sz="960"/>
            </a:lvl6pPr>
            <a:lvl7pPr marL="2926022" indent="0">
              <a:buNone/>
              <a:defRPr sz="960"/>
            </a:lvl7pPr>
            <a:lvl8pPr marL="3413692" indent="0">
              <a:buNone/>
              <a:defRPr sz="960"/>
            </a:lvl8pPr>
            <a:lvl9pPr marL="3901362" indent="0">
              <a:buNone/>
              <a:defRPr sz="960"/>
            </a:lvl9pPr>
          </a:lstStyle>
          <a:p>
            <a:pPr lvl="0"/>
            <a:r>
              <a:rPr lang="en-US"/>
              <a:t>Edit Master text styles</a:t>
            </a:r>
          </a:p>
        </p:txBody>
      </p:sp>
      <p:sp>
        <p:nvSpPr>
          <p:cNvPr id="3" name="Date Placeholder 2"/>
          <p:cNvSpPr>
            <a:spLocks noGrp="1"/>
          </p:cNvSpPr>
          <p:nvPr>
            <p:ph type="dt" sz="half" idx="10"/>
          </p:nvPr>
        </p:nvSpPr>
        <p:spPr/>
        <p:txBody>
          <a:bodyPr/>
          <a:lstStyle/>
          <a:p>
            <a:fld id="{48A87A34-81AB-432B-8DAE-1953F412C126}" type="datetimeFigureOut">
              <a:rPr lang="en-US" smtClean="0"/>
              <a:pPr/>
              <a:t>8/18/2026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D22F896-40B5-4ADD-8801-0D06FADFA095}" type="slidenum">
              <a:rPr lang="en-US" smtClean="0"/>
              <a:pPr/>
              <a:t>‹#›</a:t>
            </a:fld>
            <a:endParaRPr lang="en-US"/>
          </a:p>
        </p:txBody>
      </p:sp>
    </p:spTree>
    <p:extLst>
      <p:ext uri="{BB962C8B-B14F-4D97-AF65-F5344CB8AC3E}">
        <p14:creationId xmlns:p14="http://schemas.microsoft.com/office/powerpoint/2010/main" val="2125092594"/>
      </p:ext>
    </p:extLst>
  </p:cSld>
  <p:clrMapOvr>
    <a:masterClrMapping/>
  </p:clrMapOvr>
</p:sldLayout>
</file>

<file path=ppt/slideLayouts/slideLayout17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037666" y="2059093"/>
            <a:ext cx="6421120" cy="1625600"/>
          </a:xfrm>
        </p:spPr>
        <p:txBody>
          <a:bodyPr anchor="b">
            <a:normAutofit/>
          </a:bodyPr>
          <a:lstStyle>
            <a:lvl1pPr algn="l">
              <a:defRPr sz="2987" b="0"/>
            </a:lvl1pPr>
          </a:lstStyle>
          <a:p>
            <a:r>
              <a:rPr lang="en-US"/>
              <a:t>Click to edit Master title style</a:t>
            </a:r>
          </a:p>
        </p:txBody>
      </p:sp>
      <p:sp>
        <p:nvSpPr>
          <p:cNvPr id="14" name="Picture Placeholder 2"/>
          <p:cNvSpPr>
            <a:spLocks noGrp="1" noChangeAspect="1"/>
          </p:cNvSpPr>
          <p:nvPr>
            <p:ph type="pic" idx="1"/>
          </p:nvPr>
        </p:nvSpPr>
        <p:spPr>
          <a:xfrm>
            <a:off x="1054946" y="1300480"/>
            <a:ext cx="3499706" cy="65024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707"/>
            </a:lvl1pPr>
            <a:lvl2pPr marL="487695" indent="0">
              <a:buNone/>
              <a:defRPr sz="1707"/>
            </a:lvl2pPr>
            <a:lvl3pPr marL="975390" indent="0">
              <a:buNone/>
              <a:defRPr sz="1707"/>
            </a:lvl3pPr>
            <a:lvl4pPr marL="1463086" indent="0">
              <a:buNone/>
              <a:defRPr sz="1707"/>
            </a:lvl4pPr>
            <a:lvl5pPr marL="1950781" indent="0">
              <a:buNone/>
              <a:defRPr sz="1707"/>
            </a:lvl5pPr>
            <a:lvl6pPr marL="2438476" indent="0">
              <a:buNone/>
              <a:defRPr sz="1707"/>
            </a:lvl6pPr>
            <a:lvl7pPr marL="2926171" indent="0">
              <a:buNone/>
              <a:defRPr sz="1707"/>
            </a:lvl7pPr>
            <a:lvl8pPr marL="3413867" indent="0">
              <a:buNone/>
              <a:defRPr sz="1707"/>
            </a:lvl8pPr>
            <a:lvl9pPr marL="3901562" indent="0">
              <a:buNone/>
              <a:defRPr sz="1707"/>
            </a:lvl9pPr>
          </a:lstStyle>
          <a:p>
            <a:r>
              <a:rPr lang="en-US"/>
              <a:t>Click icon to add picture</a:t>
            </a:r>
          </a:p>
        </p:txBody>
      </p:sp>
      <p:sp>
        <p:nvSpPr>
          <p:cNvPr id="4" name="Text Placeholder 3"/>
          <p:cNvSpPr>
            <a:spLocks noGrp="1"/>
          </p:cNvSpPr>
          <p:nvPr>
            <p:ph type="body" sz="half" idx="2"/>
          </p:nvPr>
        </p:nvSpPr>
        <p:spPr>
          <a:xfrm>
            <a:off x="5037666" y="3949606"/>
            <a:ext cx="6422814" cy="2914038"/>
          </a:xfrm>
        </p:spPr>
        <p:txBody>
          <a:bodyPr anchor="t">
            <a:normAutofit/>
          </a:bodyPr>
          <a:lstStyle>
            <a:lvl1pPr marL="0" indent="0">
              <a:buNone/>
              <a:defRPr sz="1920"/>
            </a:lvl1pPr>
            <a:lvl2pPr marL="487695" indent="0">
              <a:buNone/>
              <a:defRPr sz="1280"/>
            </a:lvl2pPr>
            <a:lvl3pPr marL="975390" indent="0">
              <a:buNone/>
              <a:defRPr sz="1067"/>
            </a:lvl3pPr>
            <a:lvl4pPr marL="1463086" indent="0">
              <a:buNone/>
              <a:defRPr sz="960"/>
            </a:lvl4pPr>
            <a:lvl5pPr marL="1950781" indent="0">
              <a:buNone/>
              <a:defRPr sz="960"/>
            </a:lvl5pPr>
            <a:lvl6pPr marL="2438476" indent="0">
              <a:buNone/>
              <a:defRPr sz="960"/>
            </a:lvl6pPr>
            <a:lvl7pPr marL="2926171" indent="0">
              <a:buNone/>
              <a:defRPr sz="960"/>
            </a:lvl7pPr>
            <a:lvl8pPr marL="3413867" indent="0">
              <a:buNone/>
              <a:defRPr sz="960"/>
            </a:lvl8pPr>
            <a:lvl9pPr marL="3901562" indent="0">
              <a:buNone/>
              <a:defRPr sz="960"/>
            </a:lvl9pPr>
          </a:lstStyle>
          <a:p>
            <a:pPr lvl="0"/>
            <a:r>
              <a:rPr lang="en-US"/>
              <a:t>Edit Master text styles</a:t>
            </a:r>
          </a:p>
        </p:txBody>
      </p:sp>
      <p:sp>
        <p:nvSpPr>
          <p:cNvPr id="5" name="Date Placeholder 4"/>
          <p:cNvSpPr>
            <a:spLocks noGrp="1"/>
          </p:cNvSpPr>
          <p:nvPr>
            <p:ph type="dt" sz="half" idx="10"/>
          </p:nvPr>
        </p:nvSpPr>
        <p:spPr/>
        <p:txBody>
          <a:bodyPr/>
          <a:lstStyle/>
          <a:p>
            <a:fld id="{BA7E714F-A0D1-43F1-A9CD-7B091612A5A4}" type="datetimeFigureOut">
              <a:rPr lang="en-US" smtClean="0"/>
              <a:t>8/18/2026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F04A2B5-B861-4C13-AA68-BCB269C0DE92}" type="slidenum">
              <a:rPr lang="en-US" smtClean="0"/>
              <a:t>‹#›</a:t>
            </a:fld>
            <a:endParaRPr lang="en-US"/>
          </a:p>
        </p:txBody>
      </p:sp>
    </p:spTree>
    <p:extLst>
      <p:ext uri="{BB962C8B-B14F-4D97-AF65-F5344CB8AC3E}">
        <p14:creationId xmlns:p14="http://schemas.microsoft.com/office/powerpoint/2010/main" val="3014554174"/>
      </p:ext>
    </p:extLst>
  </p:cSld>
  <p:clrMapOvr>
    <a:masterClrMapping/>
  </p:clrMapOvr>
</p:sldLayout>
</file>

<file path=ppt/slideLayouts/slideLayout171.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17" name="Picture Placeholder 2"/>
          <p:cNvSpPr>
            <a:spLocks noGrp="1" noChangeAspect="1"/>
          </p:cNvSpPr>
          <p:nvPr>
            <p:ph type="pic" idx="13"/>
          </p:nvPr>
        </p:nvSpPr>
        <p:spPr>
          <a:xfrm>
            <a:off x="731520" y="758613"/>
            <a:ext cx="11540066" cy="4443307"/>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707"/>
            </a:lvl1pPr>
            <a:lvl2pPr marL="487695" indent="0">
              <a:buNone/>
              <a:defRPr sz="1707"/>
            </a:lvl2pPr>
            <a:lvl3pPr marL="975390" indent="0">
              <a:buNone/>
              <a:defRPr sz="1707"/>
            </a:lvl3pPr>
            <a:lvl4pPr marL="1463086" indent="0">
              <a:buNone/>
              <a:defRPr sz="1707"/>
            </a:lvl4pPr>
            <a:lvl5pPr marL="1950781" indent="0">
              <a:buNone/>
              <a:defRPr sz="1707"/>
            </a:lvl5pPr>
            <a:lvl6pPr marL="2438476" indent="0">
              <a:buNone/>
              <a:defRPr sz="1707"/>
            </a:lvl6pPr>
            <a:lvl7pPr marL="2926171" indent="0">
              <a:buNone/>
              <a:defRPr sz="1707"/>
            </a:lvl7pPr>
            <a:lvl8pPr marL="3413867" indent="0">
              <a:buNone/>
              <a:defRPr sz="1707"/>
            </a:lvl8pPr>
            <a:lvl9pPr marL="3901562" indent="0">
              <a:buNone/>
              <a:defRPr sz="1707"/>
            </a:lvl9pPr>
          </a:lstStyle>
          <a:p>
            <a:r>
              <a:rPr lang="en-US"/>
              <a:t>Click icon to add picture</a:t>
            </a:r>
          </a:p>
        </p:txBody>
      </p:sp>
      <p:sp>
        <p:nvSpPr>
          <p:cNvPr id="16" name="Text Placeholder 9"/>
          <p:cNvSpPr>
            <a:spLocks noGrp="1"/>
          </p:cNvSpPr>
          <p:nvPr>
            <p:ph type="body" sz="quarter" idx="14"/>
          </p:nvPr>
        </p:nvSpPr>
        <p:spPr>
          <a:xfrm>
            <a:off x="975362" y="5466833"/>
            <a:ext cx="8857824" cy="650240"/>
          </a:xfrm>
        </p:spPr>
        <p:txBody>
          <a:bodyPr anchor="t">
            <a:normAutofit/>
          </a:bodyPr>
          <a:lstStyle>
            <a:lvl1pPr marL="0" indent="0">
              <a:buFontTx/>
              <a:buNone/>
              <a:defRPr sz="1707"/>
            </a:lvl1pPr>
            <a:lvl2pPr marL="487695" indent="0">
              <a:buFontTx/>
              <a:buNone/>
              <a:defRPr/>
            </a:lvl2pPr>
            <a:lvl3pPr marL="975390" indent="0">
              <a:buFontTx/>
              <a:buNone/>
              <a:defRPr/>
            </a:lvl3pPr>
            <a:lvl4pPr marL="1463086" indent="0">
              <a:buFontTx/>
              <a:buNone/>
              <a:defRPr/>
            </a:lvl4pPr>
            <a:lvl5pPr marL="1950781" indent="0">
              <a:buFontTx/>
              <a:buNone/>
              <a:defRPr/>
            </a:lvl5pPr>
          </a:lstStyle>
          <a:p>
            <a:pPr lvl="0"/>
            <a:r>
              <a:rPr lang="en-US"/>
              <a:t>Edit Master text styles</a:t>
            </a:r>
          </a:p>
        </p:txBody>
      </p:sp>
      <p:sp>
        <p:nvSpPr>
          <p:cNvPr id="3" name="Date Placeholder 2"/>
          <p:cNvSpPr>
            <a:spLocks noGrp="1"/>
          </p:cNvSpPr>
          <p:nvPr>
            <p:ph type="dt" sz="half" idx="10"/>
          </p:nvPr>
        </p:nvSpPr>
        <p:spPr/>
        <p:txBody>
          <a:bodyPr/>
          <a:lstStyle/>
          <a:p>
            <a:fld id="{BA7E714F-A0D1-43F1-A9CD-7B091612A5A4}" type="datetimeFigureOut">
              <a:rPr lang="en-US" smtClean="0"/>
              <a:t>8/18/2026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F04A2B5-B861-4C13-AA68-BCB269C0DE92}" type="slidenum">
              <a:rPr lang="en-US" smtClean="0"/>
              <a:t>‹#›</a:t>
            </a:fld>
            <a:endParaRPr lang="en-US"/>
          </a:p>
        </p:txBody>
      </p:sp>
    </p:spTree>
    <p:extLst>
      <p:ext uri="{BB962C8B-B14F-4D97-AF65-F5344CB8AC3E}">
        <p14:creationId xmlns:p14="http://schemas.microsoft.com/office/powerpoint/2010/main" val="148018887"/>
      </p:ext>
    </p:extLst>
  </p:cSld>
  <p:clrMapOvr>
    <a:masterClrMapping/>
  </p:clrMapOvr>
</p:sldLayout>
</file>

<file path=ppt/slideLayouts/slideLayout172.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729827" y="975360"/>
            <a:ext cx="10728960" cy="3901440"/>
          </a:xfrm>
        </p:spPr>
        <p:txBody>
          <a:bodyPr anchor="ctr">
            <a:normAutofit/>
          </a:bodyPr>
          <a:lstStyle>
            <a:lvl1pPr algn="l">
              <a:defRPr sz="3413" b="0" cap="all"/>
            </a:lvl1pPr>
          </a:lstStyle>
          <a:p>
            <a:r>
              <a:rPr lang="en-US"/>
              <a:t>Click to edit Master title style</a:t>
            </a:r>
          </a:p>
        </p:txBody>
      </p:sp>
      <p:sp>
        <p:nvSpPr>
          <p:cNvPr id="3" name="Text Placeholder 2"/>
          <p:cNvSpPr>
            <a:spLocks noGrp="1"/>
          </p:cNvSpPr>
          <p:nvPr>
            <p:ph type="body" idx="1"/>
          </p:nvPr>
        </p:nvSpPr>
        <p:spPr>
          <a:xfrm>
            <a:off x="729826" y="5852160"/>
            <a:ext cx="9105054" cy="2673209"/>
          </a:xfrm>
        </p:spPr>
        <p:txBody>
          <a:bodyPr anchor="ctr">
            <a:normAutofit/>
          </a:bodyPr>
          <a:lstStyle>
            <a:lvl1pPr marL="0" indent="0" algn="l">
              <a:buNone/>
              <a:defRPr sz="2133">
                <a:solidFill>
                  <a:schemeClr val="bg2">
                    <a:lumMod val="75000"/>
                  </a:schemeClr>
                </a:solidFill>
              </a:defRPr>
            </a:lvl1pPr>
            <a:lvl2pPr marL="487695" indent="0">
              <a:buNone/>
              <a:defRPr sz="1920">
                <a:solidFill>
                  <a:schemeClr val="tx1">
                    <a:tint val="75000"/>
                  </a:schemeClr>
                </a:solidFill>
              </a:defRPr>
            </a:lvl2pPr>
            <a:lvl3pPr marL="975390" indent="0">
              <a:buNone/>
              <a:defRPr sz="1707">
                <a:solidFill>
                  <a:schemeClr val="tx1">
                    <a:tint val="75000"/>
                  </a:schemeClr>
                </a:solidFill>
              </a:defRPr>
            </a:lvl3pPr>
            <a:lvl4pPr marL="1463086" indent="0">
              <a:buNone/>
              <a:defRPr sz="1493">
                <a:solidFill>
                  <a:schemeClr val="tx1">
                    <a:tint val="75000"/>
                  </a:schemeClr>
                </a:solidFill>
              </a:defRPr>
            </a:lvl4pPr>
            <a:lvl5pPr marL="1950781" indent="0">
              <a:buNone/>
              <a:defRPr sz="1493">
                <a:solidFill>
                  <a:schemeClr val="tx1">
                    <a:tint val="75000"/>
                  </a:schemeClr>
                </a:solidFill>
              </a:defRPr>
            </a:lvl5pPr>
            <a:lvl6pPr marL="2438476" indent="0">
              <a:buNone/>
              <a:defRPr sz="1493">
                <a:solidFill>
                  <a:schemeClr val="tx1">
                    <a:tint val="75000"/>
                  </a:schemeClr>
                </a:solidFill>
              </a:defRPr>
            </a:lvl6pPr>
            <a:lvl7pPr marL="2926171" indent="0">
              <a:buNone/>
              <a:defRPr sz="1493">
                <a:solidFill>
                  <a:schemeClr val="tx1">
                    <a:tint val="75000"/>
                  </a:schemeClr>
                </a:solidFill>
              </a:defRPr>
            </a:lvl7pPr>
            <a:lvl8pPr marL="3413867" indent="0">
              <a:buNone/>
              <a:defRPr sz="1493">
                <a:solidFill>
                  <a:schemeClr val="tx1">
                    <a:tint val="75000"/>
                  </a:schemeClr>
                </a:solidFill>
              </a:defRPr>
            </a:lvl8pPr>
            <a:lvl9pPr marL="3901562" indent="0">
              <a:buNone/>
              <a:defRPr sz="1493">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A7E714F-A0D1-43F1-A9CD-7B091612A5A4}" type="datetimeFigureOut">
              <a:rPr lang="en-US" smtClean="0"/>
              <a:t>8/18/2026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F04A2B5-B861-4C13-AA68-BCB269C0DE92}" type="slidenum">
              <a:rPr lang="en-US" smtClean="0"/>
              <a:t>‹#›</a:t>
            </a:fld>
            <a:endParaRPr lang="en-US"/>
          </a:p>
        </p:txBody>
      </p:sp>
    </p:spTree>
    <p:extLst>
      <p:ext uri="{BB962C8B-B14F-4D97-AF65-F5344CB8AC3E}">
        <p14:creationId xmlns:p14="http://schemas.microsoft.com/office/powerpoint/2010/main" val="1255505920"/>
      </p:ext>
    </p:extLst>
  </p:cSld>
  <p:clrMapOvr>
    <a:masterClrMapping/>
  </p:clrMapOvr>
</p:sldLayout>
</file>

<file path=ppt/slideLayouts/slideLayout173.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17506" y="975360"/>
            <a:ext cx="9753601" cy="3901440"/>
          </a:xfrm>
        </p:spPr>
        <p:txBody>
          <a:bodyPr anchor="ctr">
            <a:normAutofit/>
          </a:bodyPr>
          <a:lstStyle>
            <a:lvl1pPr algn="l">
              <a:defRPr sz="3413" b="0" cap="all">
                <a:solidFill>
                  <a:schemeClr val="tx1"/>
                </a:solidFill>
              </a:defRPr>
            </a:lvl1pPr>
          </a:lstStyle>
          <a:p>
            <a:r>
              <a:rPr lang="en-US"/>
              <a:t>Click to edit Master title style</a:t>
            </a:r>
          </a:p>
        </p:txBody>
      </p:sp>
      <p:sp>
        <p:nvSpPr>
          <p:cNvPr id="10" name="Text Placeholder 9"/>
          <p:cNvSpPr>
            <a:spLocks noGrp="1"/>
          </p:cNvSpPr>
          <p:nvPr>
            <p:ph type="body" sz="quarter" idx="13"/>
          </p:nvPr>
        </p:nvSpPr>
        <p:spPr>
          <a:xfrm>
            <a:off x="1542626" y="4876800"/>
            <a:ext cx="9103360" cy="541867"/>
          </a:xfrm>
        </p:spPr>
        <p:txBody>
          <a:bodyPr anchor="ctr"/>
          <a:lstStyle>
            <a:lvl1pPr marL="0" indent="0">
              <a:buFontTx/>
              <a:buNone/>
              <a:defRPr/>
            </a:lvl1pPr>
            <a:lvl2pPr marL="487695" indent="0">
              <a:buFontTx/>
              <a:buNone/>
              <a:defRPr/>
            </a:lvl2pPr>
            <a:lvl3pPr marL="975390" indent="0">
              <a:buFontTx/>
              <a:buNone/>
              <a:defRPr/>
            </a:lvl3pPr>
            <a:lvl4pPr marL="1463086" indent="0">
              <a:buFontTx/>
              <a:buNone/>
              <a:defRPr/>
            </a:lvl4pPr>
            <a:lvl5pPr marL="1950781" indent="0">
              <a:buFontTx/>
              <a:buNone/>
              <a:defRPr/>
            </a:lvl5pPr>
          </a:lstStyle>
          <a:p>
            <a:pPr lvl="0"/>
            <a:r>
              <a:rPr lang="en-US"/>
              <a:t>Edit Master text styles</a:t>
            </a:r>
          </a:p>
        </p:txBody>
      </p:sp>
      <p:sp>
        <p:nvSpPr>
          <p:cNvPr id="3" name="Text Placeholder 2"/>
          <p:cNvSpPr>
            <a:spLocks noGrp="1"/>
          </p:cNvSpPr>
          <p:nvPr>
            <p:ph type="body" idx="1"/>
          </p:nvPr>
        </p:nvSpPr>
        <p:spPr>
          <a:xfrm>
            <a:off x="729827" y="6117074"/>
            <a:ext cx="9103360" cy="2396252"/>
          </a:xfrm>
        </p:spPr>
        <p:txBody>
          <a:bodyPr anchor="ctr">
            <a:normAutofit/>
          </a:bodyPr>
          <a:lstStyle>
            <a:lvl1pPr marL="0" indent="0" algn="l">
              <a:buNone/>
              <a:defRPr sz="2133">
                <a:solidFill>
                  <a:schemeClr val="bg2">
                    <a:lumMod val="75000"/>
                  </a:schemeClr>
                </a:solidFill>
              </a:defRPr>
            </a:lvl1pPr>
            <a:lvl2pPr marL="487695" indent="0">
              <a:buNone/>
              <a:defRPr sz="1920">
                <a:solidFill>
                  <a:schemeClr val="tx1">
                    <a:tint val="75000"/>
                  </a:schemeClr>
                </a:solidFill>
              </a:defRPr>
            </a:lvl2pPr>
            <a:lvl3pPr marL="975390" indent="0">
              <a:buNone/>
              <a:defRPr sz="1707">
                <a:solidFill>
                  <a:schemeClr val="tx1">
                    <a:tint val="75000"/>
                  </a:schemeClr>
                </a:solidFill>
              </a:defRPr>
            </a:lvl3pPr>
            <a:lvl4pPr marL="1463086" indent="0">
              <a:buNone/>
              <a:defRPr sz="1493">
                <a:solidFill>
                  <a:schemeClr val="tx1">
                    <a:tint val="75000"/>
                  </a:schemeClr>
                </a:solidFill>
              </a:defRPr>
            </a:lvl4pPr>
            <a:lvl5pPr marL="1950781" indent="0">
              <a:buNone/>
              <a:defRPr sz="1493">
                <a:solidFill>
                  <a:schemeClr val="tx1">
                    <a:tint val="75000"/>
                  </a:schemeClr>
                </a:solidFill>
              </a:defRPr>
            </a:lvl5pPr>
            <a:lvl6pPr marL="2438476" indent="0">
              <a:buNone/>
              <a:defRPr sz="1493">
                <a:solidFill>
                  <a:schemeClr val="tx1">
                    <a:tint val="75000"/>
                  </a:schemeClr>
                </a:solidFill>
              </a:defRPr>
            </a:lvl6pPr>
            <a:lvl7pPr marL="2926171" indent="0">
              <a:buNone/>
              <a:defRPr sz="1493">
                <a:solidFill>
                  <a:schemeClr val="tx1">
                    <a:tint val="75000"/>
                  </a:schemeClr>
                </a:solidFill>
              </a:defRPr>
            </a:lvl7pPr>
            <a:lvl8pPr marL="3413867" indent="0">
              <a:buNone/>
              <a:defRPr sz="1493">
                <a:solidFill>
                  <a:schemeClr val="tx1">
                    <a:tint val="75000"/>
                  </a:schemeClr>
                </a:solidFill>
              </a:defRPr>
            </a:lvl8pPr>
            <a:lvl9pPr marL="3901562" indent="0">
              <a:buNone/>
              <a:defRPr sz="1493">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A7E714F-A0D1-43F1-A9CD-7B091612A5A4}" type="datetimeFigureOut">
              <a:rPr lang="en-US" smtClean="0"/>
              <a:t>8/18/2026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F04A2B5-B861-4C13-AA68-BCB269C0DE92}" type="slidenum">
              <a:rPr lang="en-US" smtClean="0"/>
              <a:t>‹#›</a:t>
            </a:fld>
            <a:endParaRPr lang="en-US"/>
          </a:p>
        </p:txBody>
      </p:sp>
      <p:sp>
        <p:nvSpPr>
          <p:cNvPr id="14" name="TextBox 13"/>
          <p:cNvSpPr txBox="1"/>
          <p:nvPr/>
        </p:nvSpPr>
        <p:spPr>
          <a:xfrm>
            <a:off x="567266" y="1155160"/>
            <a:ext cx="650240" cy="831681"/>
          </a:xfrm>
          <a:prstGeom prst="rect">
            <a:avLst/>
          </a:prstGeom>
        </p:spPr>
        <p:txBody>
          <a:bodyPr vert="horz" lIns="97536" tIns="48768" rIns="97536" bIns="48768" rtlCol="0" anchor="ctr">
            <a:noAutofit/>
          </a:bodyPr>
          <a:lstStyle/>
          <a:p>
            <a:pPr lvl="0"/>
            <a:r>
              <a:rPr lang="en-US" sz="8534">
                <a:solidFill>
                  <a:schemeClr val="tx1"/>
                </a:solidFill>
                <a:effectLst/>
              </a:rPr>
              <a:t>“</a:t>
            </a:r>
          </a:p>
        </p:txBody>
      </p:sp>
      <p:sp>
        <p:nvSpPr>
          <p:cNvPr id="15" name="TextBox 14"/>
          <p:cNvSpPr txBox="1"/>
          <p:nvPr/>
        </p:nvSpPr>
        <p:spPr>
          <a:xfrm>
            <a:off x="10971106" y="3937566"/>
            <a:ext cx="650240" cy="831681"/>
          </a:xfrm>
          <a:prstGeom prst="rect">
            <a:avLst/>
          </a:prstGeom>
        </p:spPr>
        <p:txBody>
          <a:bodyPr vert="horz" lIns="97536" tIns="48768" rIns="97536" bIns="48768" rtlCol="0" anchor="ctr">
            <a:noAutofit/>
          </a:bodyPr>
          <a:lstStyle/>
          <a:p>
            <a:pPr lvl="0" algn="r"/>
            <a:r>
              <a:rPr lang="en-US" sz="8534">
                <a:solidFill>
                  <a:schemeClr val="tx1"/>
                </a:solidFill>
                <a:effectLst/>
              </a:rPr>
              <a:t>”</a:t>
            </a:r>
          </a:p>
        </p:txBody>
      </p:sp>
    </p:spTree>
    <p:extLst>
      <p:ext uri="{BB962C8B-B14F-4D97-AF65-F5344CB8AC3E}">
        <p14:creationId xmlns:p14="http://schemas.microsoft.com/office/powerpoint/2010/main" val="3008724377"/>
      </p:ext>
    </p:extLst>
  </p:cSld>
  <p:clrMapOvr>
    <a:masterClrMapping/>
  </p:clrMapOvr>
</p:sldLayout>
</file>

<file path=ppt/slideLayouts/slideLayout174.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729826" y="4876800"/>
            <a:ext cx="9103360" cy="2414080"/>
          </a:xfrm>
        </p:spPr>
        <p:txBody>
          <a:bodyPr anchor="b">
            <a:normAutofit/>
          </a:bodyPr>
          <a:lstStyle>
            <a:lvl1pPr algn="l">
              <a:defRPr sz="3413" b="0" cap="all"/>
            </a:lvl1pPr>
          </a:lstStyle>
          <a:p>
            <a:r>
              <a:rPr lang="en-US"/>
              <a:t>Click to edit Master title style</a:t>
            </a:r>
          </a:p>
        </p:txBody>
      </p:sp>
      <p:sp>
        <p:nvSpPr>
          <p:cNvPr id="3" name="Text Placeholder 2"/>
          <p:cNvSpPr>
            <a:spLocks noGrp="1"/>
          </p:cNvSpPr>
          <p:nvPr>
            <p:ph type="body" idx="1"/>
          </p:nvPr>
        </p:nvSpPr>
        <p:spPr>
          <a:xfrm>
            <a:off x="729825" y="7300240"/>
            <a:ext cx="9105056" cy="1223680"/>
          </a:xfrm>
        </p:spPr>
        <p:txBody>
          <a:bodyPr anchor="t">
            <a:normAutofit/>
          </a:bodyPr>
          <a:lstStyle>
            <a:lvl1pPr marL="0" indent="0" algn="l">
              <a:buNone/>
              <a:defRPr sz="2133">
                <a:solidFill>
                  <a:schemeClr val="bg2">
                    <a:lumMod val="75000"/>
                  </a:schemeClr>
                </a:solidFill>
              </a:defRPr>
            </a:lvl1pPr>
            <a:lvl2pPr marL="487695" indent="0">
              <a:buNone/>
              <a:defRPr sz="1920">
                <a:solidFill>
                  <a:schemeClr val="tx1">
                    <a:tint val="75000"/>
                  </a:schemeClr>
                </a:solidFill>
              </a:defRPr>
            </a:lvl2pPr>
            <a:lvl3pPr marL="975390" indent="0">
              <a:buNone/>
              <a:defRPr sz="1707">
                <a:solidFill>
                  <a:schemeClr val="tx1">
                    <a:tint val="75000"/>
                  </a:schemeClr>
                </a:solidFill>
              </a:defRPr>
            </a:lvl3pPr>
            <a:lvl4pPr marL="1463086" indent="0">
              <a:buNone/>
              <a:defRPr sz="1493">
                <a:solidFill>
                  <a:schemeClr val="tx1">
                    <a:tint val="75000"/>
                  </a:schemeClr>
                </a:solidFill>
              </a:defRPr>
            </a:lvl4pPr>
            <a:lvl5pPr marL="1950781" indent="0">
              <a:buNone/>
              <a:defRPr sz="1493">
                <a:solidFill>
                  <a:schemeClr val="tx1">
                    <a:tint val="75000"/>
                  </a:schemeClr>
                </a:solidFill>
              </a:defRPr>
            </a:lvl5pPr>
            <a:lvl6pPr marL="2438476" indent="0">
              <a:buNone/>
              <a:defRPr sz="1493">
                <a:solidFill>
                  <a:schemeClr val="tx1">
                    <a:tint val="75000"/>
                  </a:schemeClr>
                </a:solidFill>
              </a:defRPr>
            </a:lvl6pPr>
            <a:lvl7pPr marL="2926171" indent="0">
              <a:buNone/>
              <a:defRPr sz="1493">
                <a:solidFill>
                  <a:schemeClr val="tx1">
                    <a:tint val="75000"/>
                  </a:schemeClr>
                </a:solidFill>
              </a:defRPr>
            </a:lvl7pPr>
            <a:lvl8pPr marL="3413867" indent="0">
              <a:buNone/>
              <a:defRPr sz="1493">
                <a:solidFill>
                  <a:schemeClr val="tx1">
                    <a:tint val="75000"/>
                  </a:schemeClr>
                </a:solidFill>
              </a:defRPr>
            </a:lvl8pPr>
            <a:lvl9pPr marL="3901562" indent="0">
              <a:buNone/>
              <a:defRPr sz="1493">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A7E714F-A0D1-43F1-A9CD-7B091612A5A4}" type="datetimeFigureOut">
              <a:rPr lang="en-US" smtClean="0"/>
              <a:t>8/18/2026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F04A2B5-B861-4C13-AA68-BCB269C0DE92}" type="slidenum">
              <a:rPr lang="en-US" smtClean="0"/>
              <a:t>‹#›</a:t>
            </a:fld>
            <a:endParaRPr lang="en-US"/>
          </a:p>
        </p:txBody>
      </p:sp>
    </p:spTree>
    <p:extLst>
      <p:ext uri="{BB962C8B-B14F-4D97-AF65-F5344CB8AC3E}">
        <p14:creationId xmlns:p14="http://schemas.microsoft.com/office/powerpoint/2010/main" val="3664167475"/>
      </p:ext>
    </p:extLst>
  </p:cSld>
  <p:clrMapOvr>
    <a:masterClrMapping/>
  </p:clrMapOvr>
</p:sldLayout>
</file>

<file path=ppt/slideLayouts/slideLayout175.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1217507" y="975360"/>
            <a:ext cx="9753600" cy="3901440"/>
          </a:xfrm>
        </p:spPr>
        <p:txBody>
          <a:bodyPr anchor="ctr">
            <a:normAutofit/>
          </a:bodyPr>
          <a:lstStyle>
            <a:lvl1pPr algn="l">
              <a:defRPr sz="3413" b="0" cap="all">
                <a:solidFill>
                  <a:schemeClr val="tx1"/>
                </a:solidFill>
              </a:defRPr>
            </a:lvl1pPr>
          </a:lstStyle>
          <a:p>
            <a:r>
              <a:rPr lang="en-US"/>
              <a:t>Click to edit Master title style</a:t>
            </a:r>
          </a:p>
        </p:txBody>
      </p:sp>
      <p:sp>
        <p:nvSpPr>
          <p:cNvPr id="10" name="Text Placeholder 9"/>
          <p:cNvSpPr>
            <a:spLocks noGrp="1"/>
          </p:cNvSpPr>
          <p:nvPr>
            <p:ph type="body" sz="quarter" idx="13"/>
          </p:nvPr>
        </p:nvSpPr>
        <p:spPr>
          <a:xfrm>
            <a:off x="729827" y="5587248"/>
            <a:ext cx="9103361" cy="1493143"/>
          </a:xfrm>
        </p:spPr>
        <p:txBody>
          <a:bodyPr vert="horz" lIns="91440" tIns="45720" rIns="91440" bIns="45720" rtlCol="0" anchor="b">
            <a:normAutofit/>
          </a:bodyPr>
          <a:lstStyle>
            <a:lvl1pPr>
              <a:buNone/>
              <a:defRPr lang="en-US" sz="2560" b="0" cap="all" dirty="0">
                <a:ln w="3175" cmpd="sng">
                  <a:noFill/>
                </a:ln>
                <a:solidFill>
                  <a:schemeClr val="tx1"/>
                </a:solidFill>
                <a:effectLst/>
              </a:defRPr>
            </a:lvl1pPr>
          </a:lstStyle>
          <a:p>
            <a:pPr marL="0" lvl="0">
              <a:spcBef>
                <a:spcPct val="0"/>
              </a:spcBef>
              <a:buNone/>
            </a:pPr>
            <a:r>
              <a:rPr lang="en-US"/>
              <a:t>Edit Master text styles</a:t>
            </a:r>
          </a:p>
        </p:txBody>
      </p:sp>
      <p:sp>
        <p:nvSpPr>
          <p:cNvPr id="3" name="Text Placeholder 2"/>
          <p:cNvSpPr>
            <a:spLocks noGrp="1"/>
          </p:cNvSpPr>
          <p:nvPr>
            <p:ph type="body" idx="1"/>
          </p:nvPr>
        </p:nvSpPr>
        <p:spPr>
          <a:xfrm>
            <a:off x="729826" y="7080391"/>
            <a:ext cx="9103361" cy="1444978"/>
          </a:xfrm>
        </p:spPr>
        <p:txBody>
          <a:bodyPr anchor="t">
            <a:normAutofit/>
          </a:bodyPr>
          <a:lstStyle>
            <a:lvl1pPr marL="0" indent="0" algn="l">
              <a:buNone/>
              <a:defRPr sz="1920">
                <a:solidFill>
                  <a:schemeClr val="bg2">
                    <a:lumMod val="75000"/>
                  </a:schemeClr>
                </a:solidFill>
              </a:defRPr>
            </a:lvl1pPr>
            <a:lvl2pPr marL="487695" indent="0">
              <a:buNone/>
              <a:defRPr sz="1920">
                <a:solidFill>
                  <a:schemeClr val="tx1">
                    <a:tint val="75000"/>
                  </a:schemeClr>
                </a:solidFill>
              </a:defRPr>
            </a:lvl2pPr>
            <a:lvl3pPr marL="975390" indent="0">
              <a:buNone/>
              <a:defRPr sz="1707">
                <a:solidFill>
                  <a:schemeClr val="tx1">
                    <a:tint val="75000"/>
                  </a:schemeClr>
                </a:solidFill>
              </a:defRPr>
            </a:lvl3pPr>
            <a:lvl4pPr marL="1463086" indent="0">
              <a:buNone/>
              <a:defRPr sz="1493">
                <a:solidFill>
                  <a:schemeClr val="tx1">
                    <a:tint val="75000"/>
                  </a:schemeClr>
                </a:solidFill>
              </a:defRPr>
            </a:lvl4pPr>
            <a:lvl5pPr marL="1950781" indent="0">
              <a:buNone/>
              <a:defRPr sz="1493">
                <a:solidFill>
                  <a:schemeClr val="tx1">
                    <a:tint val="75000"/>
                  </a:schemeClr>
                </a:solidFill>
              </a:defRPr>
            </a:lvl5pPr>
            <a:lvl6pPr marL="2438476" indent="0">
              <a:buNone/>
              <a:defRPr sz="1493">
                <a:solidFill>
                  <a:schemeClr val="tx1">
                    <a:tint val="75000"/>
                  </a:schemeClr>
                </a:solidFill>
              </a:defRPr>
            </a:lvl6pPr>
            <a:lvl7pPr marL="2926171" indent="0">
              <a:buNone/>
              <a:defRPr sz="1493">
                <a:solidFill>
                  <a:schemeClr val="tx1">
                    <a:tint val="75000"/>
                  </a:schemeClr>
                </a:solidFill>
              </a:defRPr>
            </a:lvl7pPr>
            <a:lvl8pPr marL="3413867" indent="0">
              <a:buNone/>
              <a:defRPr sz="1493">
                <a:solidFill>
                  <a:schemeClr val="tx1">
                    <a:tint val="75000"/>
                  </a:schemeClr>
                </a:solidFill>
              </a:defRPr>
            </a:lvl8pPr>
            <a:lvl9pPr marL="3901562" indent="0">
              <a:buNone/>
              <a:defRPr sz="1493">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A7E714F-A0D1-43F1-A9CD-7B091612A5A4}" type="datetimeFigureOut">
              <a:rPr lang="en-US" smtClean="0"/>
              <a:t>8/18/2026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F04A2B5-B861-4C13-AA68-BCB269C0DE92}" type="slidenum">
              <a:rPr lang="en-US" smtClean="0"/>
              <a:t>‹#›</a:t>
            </a:fld>
            <a:endParaRPr lang="en-US"/>
          </a:p>
        </p:txBody>
      </p:sp>
      <p:sp>
        <p:nvSpPr>
          <p:cNvPr id="11" name="TextBox 10"/>
          <p:cNvSpPr txBox="1"/>
          <p:nvPr/>
        </p:nvSpPr>
        <p:spPr>
          <a:xfrm>
            <a:off x="567266" y="1155160"/>
            <a:ext cx="650240" cy="831681"/>
          </a:xfrm>
          <a:prstGeom prst="rect">
            <a:avLst/>
          </a:prstGeom>
        </p:spPr>
        <p:txBody>
          <a:bodyPr vert="horz" lIns="97536" tIns="48768" rIns="97536" bIns="48768" rtlCol="0" anchor="ctr">
            <a:noAutofit/>
          </a:bodyPr>
          <a:lstStyle/>
          <a:p>
            <a:pPr lvl="0"/>
            <a:r>
              <a:rPr lang="en-US" sz="8534">
                <a:solidFill>
                  <a:schemeClr val="tx1"/>
                </a:solidFill>
                <a:effectLst/>
              </a:rPr>
              <a:t>“</a:t>
            </a:r>
          </a:p>
        </p:txBody>
      </p:sp>
      <p:sp>
        <p:nvSpPr>
          <p:cNvPr id="12" name="TextBox 11"/>
          <p:cNvSpPr txBox="1"/>
          <p:nvPr/>
        </p:nvSpPr>
        <p:spPr>
          <a:xfrm>
            <a:off x="10971106" y="3937566"/>
            <a:ext cx="650240" cy="831681"/>
          </a:xfrm>
          <a:prstGeom prst="rect">
            <a:avLst/>
          </a:prstGeom>
        </p:spPr>
        <p:txBody>
          <a:bodyPr vert="horz" lIns="97536" tIns="48768" rIns="97536" bIns="48768" rtlCol="0" anchor="ctr">
            <a:noAutofit/>
          </a:bodyPr>
          <a:lstStyle/>
          <a:p>
            <a:pPr lvl="0" algn="r"/>
            <a:r>
              <a:rPr lang="en-US" sz="8534">
                <a:solidFill>
                  <a:schemeClr val="tx1"/>
                </a:solidFill>
                <a:effectLst/>
              </a:rPr>
              <a:t>”</a:t>
            </a:r>
          </a:p>
        </p:txBody>
      </p:sp>
    </p:spTree>
    <p:extLst>
      <p:ext uri="{BB962C8B-B14F-4D97-AF65-F5344CB8AC3E}">
        <p14:creationId xmlns:p14="http://schemas.microsoft.com/office/powerpoint/2010/main" val="3606207395"/>
      </p:ext>
    </p:extLst>
  </p:cSld>
  <p:clrMapOvr>
    <a:masterClrMapping/>
  </p:clrMapOvr>
</p:sldLayout>
</file>

<file path=ppt/slideLayouts/slideLayout176.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729827" y="975360"/>
            <a:ext cx="10728960" cy="3901440"/>
          </a:xfrm>
        </p:spPr>
        <p:txBody>
          <a:bodyPr vert="horz" lIns="91440" tIns="45720" rIns="91440" bIns="45720" rtlCol="0" anchor="ctr">
            <a:normAutofit/>
          </a:bodyPr>
          <a:lstStyle>
            <a:lvl1pPr>
              <a:defRPr lang="en-US" b="0" dirty="0"/>
            </a:lvl1pPr>
          </a:lstStyle>
          <a:p>
            <a:pPr marL="0" lvl="0"/>
            <a:r>
              <a:rPr lang="en-US"/>
              <a:t>Click to edit Master title style</a:t>
            </a:r>
          </a:p>
        </p:txBody>
      </p:sp>
      <p:sp>
        <p:nvSpPr>
          <p:cNvPr id="10" name="Text Placeholder 9"/>
          <p:cNvSpPr>
            <a:spLocks noGrp="1"/>
          </p:cNvSpPr>
          <p:nvPr>
            <p:ph type="body" sz="quarter" idx="13"/>
          </p:nvPr>
        </p:nvSpPr>
        <p:spPr>
          <a:xfrm>
            <a:off x="729826" y="5587248"/>
            <a:ext cx="9103360" cy="1192107"/>
          </a:xfrm>
        </p:spPr>
        <p:txBody>
          <a:bodyPr vert="horz" lIns="91440" tIns="45720" rIns="91440" bIns="45720" rtlCol="0" anchor="b">
            <a:normAutofit/>
          </a:bodyPr>
          <a:lstStyle>
            <a:lvl1pPr>
              <a:buNone/>
              <a:defRPr lang="en-US" sz="2560" b="0" cap="all" dirty="0">
                <a:ln w="3175" cmpd="sng">
                  <a:noFill/>
                </a:ln>
                <a:solidFill>
                  <a:schemeClr val="tx1"/>
                </a:solidFill>
                <a:effectLst/>
              </a:defRPr>
            </a:lvl1pPr>
          </a:lstStyle>
          <a:p>
            <a:pPr marL="0" lvl="0">
              <a:spcBef>
                <a:spcPct val="0"/>
              </a:spcBef>
              <a:buNone/>
            </a:pPr>
            <a:r>
              <a:rPr lang="en-US"/>
              <a:t>Edit Master text styles</a:t>
            </a:r>
          </a:p>
        </p:txBody>
      </p:sp>
      <p:sp>
        <p:nvSpPr>
          <p:cNvPr id="3" name="Text Placeholder 2"/>
          <p:cNvSpPr>
            <a:spLocks noGrp="1"/>
          </p:cNvSpPr>
          <p:nvPr>
            <p:ph type="body" idx="1"/>
          </p:nvPr>
        </p:nvSpPr>
        <p:spPr>
          <a:xfrm>
            <a:off x="729826" y="6779353"/>
            <a:ext cx="9103361" cy="1746015"/>
          </a:xfrm>
        </p:spPr>
        <p:txBody>
          <a:bodyPr anchor="t">
            <a:normAutofit/>
          </a:bodyPr>
          <a:lstStyle>
            <a:lvl1pPr marL="0" indent="0" algn="l">
              <a:buNone/>
              <a:defRPr sz="1920">
                <a:solidFill>
                  <a:schemeClr val="bg2">
                    <a:lumMod val="75000"/>
                  </a:schemeClr>
                </a:solidFill>
              </a:defRPr>
            </a:lvl1pPr>
            <a:lvl2pPr marL="487695" indent="0">
              <a:buNone/>
              <a:defRPr sz="1920">
                <a:solidFill>
                  <a:schemeClr val="tx1">
                    <a:tint val="75000"/>
                  </a:schemeClr>
                </a:solidFill>
              </a:defRPr>
            </a:lvl2pPr>
            <a:lvl3pPr marL="975390" indent="0">
              <a:buNone/>
              <a:defRPr sz="1707">
                <a:solidFill>
                  <a:schemeClr val="tx1">
                    <a:tint val="75000"/>
                  </a:schemeClr>
                </a:solidFill>
              </a:defRPr>
            </a:lvl3pPr>
            <a:lvl4pPr marL="1463086" indent="0">
              <a:buNone/>
              <a:defRPr sz="1493">
                <a:solidFill>
                  <a:schemeClr val="tx1">
                    <a:tint val="75000"/>
                  </a:schemeClr>
                </a:solidFill>
              </a:defRPr>
            </a:lvl4pPr>
            <a:lvl5pPr marL="1950781" indent="0">
              <a:buNone/>
              <a:defRPr sz="1493">
                <a:solidFill>
                  <a:schemeClr val="tx1">
                    <a:tint val="75000"/>
                  </a:schemeClr>
                </a:solidFill>
              </a:defRPr>
            </a:lvl5pPr>
            <a:lvl6pPr marL="2438476" indent="0">
              <a:buNone/>
              <a:defRPr sz="1493">
                <a:solidFill>
                  <a:schemeClr val="tx1">
                    <a:tint val="75000"/>
                  </a:schemeClr>
                </a:solidFill>
              </a:defRPr>
            </a:lvl6pPr>
            <a:lvl7pPr marL="2926171" indent="0">
              <a:buNone/>
              <a:defRPr sz="1493">
                <a:solidFill>
                  <a:schemeClr val="tx1">
                    <a:tint val="75000"/>
                  </a:schemeClr>
                </a:solidFill>
              </a:defRPr>
            </a:lvl7pPr>
            <a:lvl8pPr marL="3413867" indent="0">
              <a:buNone/>
              <a:defRPr sz="1493">
                <a:solidFill>
                  <a:schemeClr val="tx1">
                    <a:tint val="75000"/>
                  </a:schemeClr>
                </a:solidFill>
              </a:defRPr>
            </a:lvl8pPr>
            <a:lvl9pPr marL="3901562" indent="0">
              <a:buNone/>
              <a:defRPr sz="1493">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A7E714F-A0D1-43F1-A9CD-7B091612A5A4}" type="datetimeFigureOut">
              <a:rPr lang="en-US" smtClean="0"/>
              <a:t>8/18/2026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F04A2B5-B861-4C13-AA68-BCB269C0DE92}" type="slidenum">
              <a:rPr lang="en-US" smtClean="0"/>
              <a:t>‹#›</a:t>
            </a:fld>
            <a:endParaRPr lang="en-US"/>
          </a:p>
        </p:txBody>
      </p:sp>
    </p:spTree>
    <p:extLst>
      <p:ext uri="{BB962C8B-B14F-4D97-AF65-F5344CB8AC3E}">
        <p14:creationId xmlns:p14="http://schemas.microsoft.com/office/powerpoint/2010/main" val="1450002998"/>
      </p:ext>
    </p:extLst>
  </p:cSld>
  <p:clrMapOvr>
    <a:masterClrMapping/>
  </p:clrMapOvr>
</p:sldLayout>
</file>

<file path=ppt/slideLayouts/slideLayout17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a:lvl1pPr>
          </a:lstStyle>
          <a:p>
            <a:r>
              <a:rPr lang="en-US"/>
              <a:t>Click to edit Master title style</a:t>
            </a:r>
          </a:p>
        </p:txBody>
      </p:sp>
      <p:sp>
        <p:nvSpPr>
          <p:cNvPr id="3" name="Vertical Text Placeholder 2"/>
          <p:cNvSpPr>
            <a:spLocks noGrp="1"/>
          </p:cNvSpPr>
          <p:nvPr>
            <p:ph type="body" orient="vert" idx="1"/>
          </p:nvPr>
        </p:nvSpPr>
        <p:spPr/>
        <p:txBody>
          <a:bodyPr vert="eaVert"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A7E714F-A0D1-43F1-A9CD-7B091612A5A4}" type="datetimeFigureOut">
              <a:rPr lang="en-US" smtClean="0"/>
              <a:t>8/18/2026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F04A2B5-B861-4C13-AA68-BCB269C0DE92}" type="slidenum">
              <a:rPr lang="en-US" smtClean="0"/>
              <a:t>‹#›</a:t>
            </a:fld>
            <a:endParaRPr lang="en-US"/>
          </a:p>
        </p:txBody>
      </p:sp>
    </p:spTree>
    <p:extLst>
      <p:ext uri="{BB962C8B-B14F-4D97-AF65-F5344CB8AC3E}">
        <p14:creationId xmlns:p14="http://schemas.microsoft.com/office/powerpoint/2010/main" val="2019197808"/>
      </p:ext>
    </p:extLst>
  </p:cSld>
  <p:clrMapOvr>
    <a:masterClrMapping/>
  </p:clrMapOvr>
</p:sldLayout>
</file>

<file path=ppt/slideLayouts/slideLayout17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64226" y="975360"/>
            <a:ext cx="2194560" cy="65024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731520" y="975360"/>
            <a:ext cx="8344747" cy="7550009"/>
          </a:xfrm>
        </p:spPr>
        <p:txBody>
          <a:bodyPr vert="eaVert"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A7E714F-A0D1-43F1-A9CD-7B091612A5A4}" type="datetimeFigureOut">
              <a:rPr lang="en-US" smtClean="0"/>
              <a:t>8/18/2026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F04A2B5-B861-4C13-AA68-BCB269C0DE92}" type="slidenum">
              <a:rPr lang="en-US" smtClean="0"/>
              <a:t>‹#›</a:t>
            </a:fld>
            <a:endParaRPr lang="en-US"/>
          </a:p>
        </p:txBody>
      </p:sp>
    </p:spTree>
    <p:extLst>
      <p:ext uri="{BB962C8B-B14F-4D97-AF65-F5344CB8AC3E}">
        <p14:creationId xmlns:p14="http://schemas.microsoft.com/office/powerpoint/2010/main" val="2371434747"/>
      </p:ext>
    </p:extLst>
  </p:cSld>
  <p:clrMapOvr>
    <a:masterClrMapping/>
  </p:clrMapOvr>
</p:sldLayout>
</file>

<file path=ppt/slideLayouts/slideLayout17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5EF58D-B62B-40BB-83AA-9D07CFC4ED26}"/>
              </a:ext>
            </a:extLst>
          </p:cNvPr>
          <p:cNvSpPr>
            <a:spLocks noGrp="1"/>
          </p:cNvSpPr>
          <p:nvPr>
            <p:ph type="ctrTitle"/>
          </p:nvPr>
        </p:nvSpPr>
        <p:spPr>
          <a:xfrm>
            <a:off x="653491" y="793292"/>
            <a:ext cx="11701069" cy="4452703"/>
          </a:xfrm>
        </p:spPr>
        <p:txBody>
          <a:bodyPr anchor="b">
            <a:normAutofit/>
          </a:bodyPr>
          <a:lstStyle>
            <a:lvl1pPr algn="l">
              <a:defRPr sz="5760"/>
            </a:lvl1pPr>
          </a:lstStyle>
          <a:p>
            <a:r>
              <a:rPr lang="en-US"/>
              <a:t>Click to edit Master title style</a:t>
            </a:r>
          </a:p>
        </p:txBody>
      </p:sp>
      <p:sp>
        <p:nvSpPr>
          <p:cNvPr id="3" name="Subtitle 2">
            <a:extLst>
              <a:ext uri="{FF2B5EF4-FFF2-40B4-BE49-F238E27FC236}">
                <a16:creationId xmlns:a16="http://schemas.microsoft.com/office/drawing/2014/main" id="{66AC06D3-F571-4213-A2A4-6A1915120CED}"/>
              </a:ext>
            </a:extLst>
          </p:cNvPr>
          <p:cNvSpPr>
            <a:spLocks noGrp="1"/>
          </p:cNvSpPr>
          <p:nvPr>
            <p:ph type="subTitle" idx="1"/>
          </p:nvPr>
        </p:nvSpPr>
        <p:spPr>
          <a:xfrm>
            <a:off x="653491" y="5549805"/>
            <a:ext cx="11701069" cy="3186530"/>
          </a:xfrm>
        </p:spPr>
        <p:txBody>
          <a:bodyPr>
            <a:normAutofit/>
          </a:bodyPr>
          <a:lstStyle>
            <a:lvl1pPr marL="0" indent="0" algn="l">
              <a:buNone/>
              <a:defRPr sz="2133"/>
            </a:lvl1pPr>
            <a:lvl2pPr marL="487695" indent="0" algn="ctr">
              <a:buNone/>
              <a:defRPr sz="2133"/>
            </a:lvl2pPr>
            <a:lvl3pPr marL="975390" indent="0" algn="ctr">
              <a:buNone/>
              <a:defRPr sz="1920"/>
            </a:lvl3pPr>
            <a:lvl4pPr marL="1463086" indent="0" algn="ctr">
              <a:buNone/>
              <a:defRPr sz="1707"/>
            </a:lvl4pPr>
            <a:lvl5pPr marL="1950781" indent="0" algn="ctr">
              <a:buNone/>
              <a:defRPr sz="1707"/>
            </a:lvl5pPr>
            <a:lvl6pPr marL="2438476" indent="0" algn="ctr">
              <a:buNone/>
              <a:defRPr sz="1707"/>
            </a:lvl6pPr>
            <a:lvl7pPr marL="2926171" indent="0" algn="ctr">
              <a:buNone/>
              <a:defRPr sz="1707"/>
            </a:lvl7pPr>
            <a:lvl8pPr marL="3413867" indent="0" algn="ctr">
              <a:buNone/>
              <a:defRPr sz="1707"/>
            </a:lvl8pPr>
            <a:lvl9pPr marL="3901562" indent="0" algn="ctr">
              <a:buNone/>
              <a:defRPr sz="1707"/>
            </a:lvl9pPr>
          </a:lstStyle>
          <a:p>
            <a:r>
              <a:rPr lang="en-US"/>
              <a:t>Click to edit Master subtitle style</a:t>
            </a:r>
          </a:p>
        </p:txBody>
      </p:sp>
      <p:sp>
        <p:nvSpPr>
          <p:cNvPr id="4" name="Date Placeholder 3">
            <a:extLst>
              <a:ext uri="{FF2B5EF4-FFF2-40B4-BE49-F238E27FC236}">
                <a16:creationId xmlns:a16="http://schemas.microsoft.com/office/drawing/2014/main" id="{75A10580-AD31-4B8F-8448-55A666AC1725}"/>
              </a:ext>
            </a:extLst>
          </p:cNvPr>
          <p:cNvSpPr>
            <a:spLocks noGrp="1"/>
          </p:cNvSpPr>
          <p:nvPr>
            <p:ph type="dt" sz="half" idx="10"/>
          </p:nvPr>
        </p:nvSpPr>
        <p:spPr/>
        <p:txBody>
          <a:bodyPr/>
          <a:lstStyle/>
          <a:p>
            <a:fld id="{79C5A860-F335-4252-AA00-24FB67ED2982}" type="datetime1">
              <a:rPr lang="en-US" smtClean="0"/>
              <a:t>8/18/2026</a:t>
            </a:fld>
            <a:endParaRPr lang="en-US"/>
          </a:p>
        </p:txBody>
      </p:sp>
      <p:sp>
        <p:nvSpPr>
          <p:cNvPr id="5" name="Footer Placeholder 4">
            <a:extLst>
              <a:ext uri="{FF2B5EF4-FFF2-40B4-BE49-F238E27FC236}">
                <a16:creationId xmlns:a16="http://schemas.microsoft.com/office/drawing/2014/main" id="{15EC99C8-515A-4FEA-9CD2-6D0BF46CF6E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972AF1B-1868-4C05-B6C3-9EBF29A50ADD}"/>
              </a:ext>
            </a:extLst>
          </p:cNvPr>
          <p:cNvSpPr>
            <a:spLocks noGrp="1"/>
          </p:cNvSpPr>
          <p:nvPr>
            <p:ph type="sldNum" sz="quarter" idx="12"/>
          </p:nvPr>
        </p:nvSpPr>
        <p:spPr/>
        <p:txBody>
          <a:bodyPr/>
          <a:lstStyle/>
          <a:p>
            <a:fld id="{1F646F3F-274D-499B-ABBE-824EB4ABDC3D}" type="slidenum">
              <a:rPr lang="en-US" smtClean="0"/>
              <a:t>‹#›</a:t>
            </a:fld>
            <a:endParaRPr lang="en-US"/>
          </a:p>
        </p:txBody>
      </p:sp>
    </p:spTree>
    <p:extLst>
      <p:ext uri="{BB962C8B-B14F-4D97-AF65-F5344CB8AC3E}">
        <p14:creationId xmlns:p14="http://schemas.microsoft.com/office/powerpoint/2010/main" val="416470834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pic>
        <p:nvPicPr>
          <p:cNvPr id="6" name="Picture 5" descr="Slate-V2-SD-3colPhotoInse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37586" y="2597043"/>
            <a:ext cx="3596865" cy="2607727"/>
          </a:xfrm>
          <a:prstGeom prst="rect">
            <a:avLst/>
          </a:prstGeom>
        </p:spPr>
      </p:pic>
      <p:pic>
        <p:nvPicPr>
          <p:cNvPr id="28" name="Picture 27" descr="Slate-V2-SD-3colPhotoInse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684535" y="2597043"/>
            <a:ext cx="3596865" cy="2607727"/>
          </a:xfrm>
          <a:prstGeom prst="rect">
            <a:avLst/>
          </a:prstGeom>
        </p:spPr>
      </p:pic>
      <p:pic>
        <p:nvPicPr>
          <p:cNvPr id="29" name="Picture 28" descr="Slate-V2-SD-3colPhotoInse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421996" y="2597043"/>
            <a:ext cx="3596865" cy="2607727"/>
          </a:xfrm>
          <a:prstGeom prst="rect">
            <a:avLst/>
          </a:prstGeom>
        </p:spPr>
      </p:pic>
      <p:sp>
        <p:nvSpPr>
          <p:cNvPr id="30" name="Title 1"/>
          <p:cNvSpPr>
            <a:spLocks noGrp="1"/>
          </p:cNvSpPr>
          <p:nvPr>
            <p:ph type="title"/>
          </p:nvPr>
        </p:nvSpPr>
        <p:spPr>
          <a:xfrm>
            <a:off x="974714" y="866986"/>
            <a:ext cx="11044014" cy="1380196"/>
          </a:xfrm>
        </p:spPr>
        <p:txBody>
          <a:bodyPr/>
          <a:lstStyle/>
          <a:p>
            <a:r>
              <a:rPr lang="en-US"/>
              <a:t>Click to edit Master title style</a:t>
            </a:r>
          </a:p>
        </p:txBody>
      </p:sp>
      <p:sp>
        <p:nvSpPr>
          <p:cNvPr id="19" name="Text Placeholder 2"/>
          <p:cNvSpPr>
            <a:spLocks noGrp="1"/>
          </p:cNvSpPr>
          <p:nvPr>
            <p:ph type="body" idx="1"/>
          </p:nvPr>
        </p:nvSpPr>
        <p:spPr>
          <a:xfrm>
            <a:off x="974714" y="5552506"/>
            <a:ext cx="3521050" cy="819573"/>
          </a:xfrm>
        </p:spPr>
        <p:txBody>
          <a:bodyPr anchor="b">
            <a:noAutofit/>
          </a:bodyPr>
          <a:lstStyle>
            <a:lvl1pPr marL="0" indent="0" algn="ctr">
              <a:buNone/>
              <a:defRPr sz="2133" b="0">
                <a:solidFill>
                  <a:schemeClr val="tx1"/>
                </a:solidFill>
              </a:defRPr>
            </a:lvl1pPr>
            <a:lvl2pPr marL="487671" indent="0">
              <a:buNone/>
              <a:defRPr sz="2133" b="1"/>
            </a:lvl2pPr>
            <a:lvl3pPr marL="975340" indent="0">
              <a:buNone/>
              <a:defRPr sz="1920" b="1"/>
            </a:lvl3pPr>
            <a:lvl4pPr marL="1463011" indent="0">
              <a:buNone/>
              <a:defRPr sz="1707" b="1"/>
            </a:lvl4pPr>
            <a:lvl5pPr marL="1950681" indent="0">
              <a:buNone/>
              <a:defRPr sz="1707" b="1"/>
            </a:lvl5pPr>
            <a:lvl6pPr marL="2438351" indent="0">
              <a:buNone/>
              <a:defRPr sz="1707" b="1"/>
            </a:lvl6pPr>
            <a:lvl7pPr marL="2926022" indent="0">
              <a:buNone/>
              <a:defRPr sz="1707" b="1"/>
            </a:lvl7pPr>
            <a:lvl8pPr marL="3413692" indent="0">
              <a:buNone/>
              <a:defRPr sz="1707" b="1"/>
            </a:lvl8pPr>
            <a:lvl9pPr marL="3901362" indent="0">
              <a:buNone/>
              <a:defRPr sz="1707" b="1"/>
            </a:lvl9pPr>
          </a:lstStyle>
          <a:p>
            <a:pPr lvl="0"/>
            <a:r>
              <a:rPr lang="en-US"/>
              <a:t>Edit Master text styles</a:t>
            </a:r>
          </a:p>
        </p:txBody>
      </p:sp>
      <p:sp>
        <p:nvSpPr>
          <p:cNvPr id="20" name="Picture Placeholder 2"/>
          <p:cNvSpPr>
            <a:spLocks noGrp="1" noChangeAspect="1"/>
          </p:cNvSpPr>
          <p:nvPr>
            <p:ph type="pic" idx="15"/>
          </p:nvPr>
        </p:nvSpPr>
        <p:spPr>
          <a:xfrm>
            <a:off x="1085976" y="2757572"/>
            <a:ext cx="3298526" cy="2279757"/>
          </a:xfrm>
          <a:prstGeom prst="roundRect">
            <a:avLst>
              <a:gd name="adj" fmla="val 1858"/>
            </a:avLst>
          </a:prstGeom>
          <a:effectLst>
            <a:outerShdw blurRad="38100" dist="25400" dir="4440000">
              <a:srgbClr val="000000">
                <a:alpha val="36000"/>
              </a:srgbClr>
            </a:outerShdw>
          </a:effectLst>
        </p:spPr>
        <p:txBody>
          <a:bodyPr anchor="t">
            <a:normAutofit/>
          </a:bodyPr>
          <a:lstStyle>
            <a:lvl1pPr marL="0" indent="0" algn="ctr">
              <a:buNone/>
              <a:defRPr sz="1707"/>
            </a:lvl1pPr>
            <a:lvl2pPr marL="487671" indent="0">
              <a:buNone/>
              <a:defRPr sz="1707"/>
            </a:lvl2pPr>
            <a:lvl3pPr marL="975340" indent="0">
              <a:buNone/>
              <a:defRPr sz="1707"/>
            </a:lvl3pPr>
            <a:lvl4pPr marL="1463011" indent="0">
              <a:buNone/>
              <a:defRPr sz="1707"/>
            </a:lvl4pPr>
            <a:lvl5pPr marL="1950681" indent="0">
              <a:buNone/>
              <a:defRPr sz="1707"/>
            </a:lvl5pPr>
            <a:lvl6pPr marL="2438351" indent="0">
              <a:buNone/>
              <a:defRPr sz="1707"/>
            </a:lvl6pPr>
            <a:lvl7pPr marL="2926022" indent="0">
              <a:buNone/>
              <a:defRPr sz="1707"/>
            </a:lvl7pPr>
            <a:lvl8pPr marL="3413692" indent="0">
              <a:buNone/>
              <a:defRPr sz="1707"/>
            </a:lvl8pPr>
            <a:lvl9pPr marL="3901362" indent="0">
              <a:buNone/>
              <a:defRPr sz="1707"/>
            </a:lvl9pPr>
          </a:lstStyle>
          <a:p>
            <a:r>
              <a:rPr lang="en-US"/>
              <a:t>Click icon to add picture</a:t>
            </a:r>
          </a:p>
        </p:txBody>
      </p:sp>
      <p:sp>
        <p:nvSpPr>
          <p:cNvPr id="21" name="Text Placeholder 3"/>
          <p:cNvSpPr>
            <a:spLocks noGrp="1"/>
          </p:cNvSpPr>
          <p:nvPr>
            <p:ph type="body" sz="half" idx="18"/>
          </p:nvPr>
        </p:nvSpPr>
        <p:spPr>
          <a:xfrm>
            <a:off x="974714" y="6372082"/>
            <a:ext cx="3521050" cy="1864296"/>
          </a:xfrm>
        </p:spPr>
        <p:txBody>
          <a:bodyPr anchor="t">
            <a:normAutofit/>
          </a:bodyPr>
          <a:lstStyle>
            <a:lvl1pPr marL="0" indent="0" algn="ctr">
              <a:buNone/>
              <a:defRPr sz="1493"/>
            </a:lvl1pPr>
            <a:lvl2pPr marL="487671" indent="0">
              <a:buNone/>
              <a:defRPr sz="1280"/>
            </a:lvl2pPr>
            <a:lvl3pPr marL="975340" indent="0">
              <a:buNone/>
              <a:defRPr sz="1067"/>
            </a:lvl3pPr>
            <a:lvl4pPr marL="1463011" indent="0">
              <a:buNone/>
              <a:defRPr sz="960"/>
            </a:lvl4pPr>
            <a:lvl5pPr marL="1950681" indent="0">
              <a:buNone/>
              <a:defRPr sz="960"/>
            </a:lvl5pPr>
            <a:lvl6pPr marL="2438351" indent="0">
              <a:buNone/>
              <a:defRPr sz="960"/>
            </a:lvl6pPr>
            <a:lvl7pPr marL="2926022" indent="0">
              <a:buNone/>
              <a:defRPr sz="960"/>
            </a:lvl7pPr>
            <a:lvl8pPr marL="3413692" indent="0">
              <a:buNone/>
              <a:defRPr sz="960"/>
            </a:lvl8pPr>
            <a:lvl9pPr marL="3901362" indent="0">
              <a:buNone/>
              <a:defRPr sz="960"/>
            </a:lvl9pPr>
          </a:lstStyle>
          <a:p>
            <a:pPr lvl="0"/>
            <a:r>
              <a:rPr lang="en-US"/>
              <a:t>Edit Master text styles</a:t>
            </a:r>
          </a:p>
        </p:txBody>
      </p:sp>
      <p:sp>
        <p:nvSpPr>
          <p:cNvPr id="22" name="Text Placeholder 4"/>
          <p:cNvSpPr>
            <a:spLocks noGrp="1"/>
          </p:cNvSpPr>
          <p:nvPr>
            <p:ph type="body" sz="quarter" idx="3"/>
          </p:nvPr>
        </p:nvSpPr>
        <p:spPr>
          <a:xfrm>
            <a:off x="4738974" y="5552506"/>
            <a:ext cx="3521050" cy="819573"/>
          </a:xfrm>
        </p:spPr>
        <p:txBody>
          <a:bodyPr anchor="b">
            <a:noAutofit/>
          </a:bodyPr>
          <a:lstStyle>
            <a:lvl1pPr marL="0" indent="0" algn="ctr">
              <a:buNone/>
              <a:defRPr sz="2133" b="0">
                <a:solidFill>
                  <a:schemeClr val="tx1"/>
                </a:solidFill>
              </a:defRPr>
            </a:lvl1pPr>
            <a:lvl2pPr marL="487671" indent="0">
              <a:buNone/>
              <a:defRPr sz="2133" b="1"/>
            </a:lvl2pPr>
            <a:lvl3pPr marL="975340" indent="0">
              <a:buNone/>
              <a:defRPr sz="1920" b="1"/>
            </a:lvl3pPr>
            <a:lvl4pPr marL="1463011" indent="0">
              <a:buNone/>
              <a:defRPr sz="1707" b="1"/>
            </a:lvl4pPr>
            <a:lvl5pPr marL="1950681" indent="0">
              <a:buNone/>
              <a:defRPr sz="1707" b="1"/>
            </a:lvl5pPr>
            <a:lvl6pPr marL="2438351" indent="0">
              <a:buNone/>
              <a:defRPr sz="1707" b="1"/>
            </a:lvl6pPr>
            <a:lvl7pPr marL="2926022" indent="0">
              <a:buNone/>
              <a:defRPr sz="1707" b="1"/>
            </a:lvl7pPr>
            <a:lvl8pPr marL="3413692" indent="0">
              <a:buNone/>
              <a:defRPr sz="1707" b="1"/>
            </a:lvl8pPr>
            <a:lvl9pPr marL="3901362" indent="0">
              <a:buNone/>
              <a:defRPr sz="1707" b="1"/>
            </a:lvl9pPr>
          </a:lstStyle>
          <a:p>
            <a:pPr lvl="0"/>
            <a:r>
              <a:rPr lang="en-US"/>
              <a:t>Edit Master text styles</a:t>
            </a:r>
          </a:p>
        </p:txBody>
      </p:sp>
      <p:sp>
        <p:nvSpPr>
          <p:cNvPr id="23" name="Picture Placeholder 2"/>
          <p:cNvSpPr>
            <a:spLocks noGrp="1" noChangeAspect="1"/>
          </p:cNvSpPr>
          <p:nvPr>
            <p:ph type="pic" idx="21"/>
          </p:nvPr>
        </p:nvSpPr>
        <p:spPr>
          <a:xfrm>
            <a:off x="4848792" y="2757822"/>
            <a:ext cx="3298526" cy="2287167"/>
          </a:xfrm>
          <a:prstGeom prst="roundRect">
            <a:avLst>
              <a:gd name="adj" fmla="val 1858"/>
            </a:avLst>
          </a:prstGeom>
          <a:effectLst>
            <a:outerShdw blurRad="38100" dist="25400" dir="4440000">
              <a:srgbClr val="000000">
                <a:alpha val="36000"/>
              </a:srgbClr>
            </a:outerShdw>
          </a:effectLst>
        </p:spPr>
        <p:txBody>
          <a:bodyPr anchor="t">
            <a:normAutofit/>
          </a:bodyPr>
          <a:lstStyle>
            <a:lvl1pPr marL="0" indent="0" algn="ctr">
              <a:buNone/>
              <a:defRPr sz="1707"/>
            </a:lvl1pPr>
            <a:lvl2pPr marL="487671" indent="0">
              <a:buNone/>
              <a:defRPr sz="1707"/>
            </a:lvl2pPr>
            <a:lvl3pPr marL="975340" indent="0">
              <a:buNone/>
              <a:defRPr sz="1707"/>
            </a:lvl3pPr>
            <a:lvl4pPr marL="1463011" indent="0">
              <a:buNone/>
              <a:defRPr sz="1707"/>
            </a:lvl4pPr>
            <a:lvl5pPr marL="1950681" indent="0">
              <a:buNone/>
              <a:defRPr sz="1707"/>
            </a:lvl5pPr>
            <a:lvl6pPr marL="2438351" indent="0">
              <a:buNone/>
              <a:defRPr sz="1707"/>
            </a:lvl6pPr>
            <a:lvl7pPr marL="2926022" indent="0">
              <a:buNone/>
              <a:defRPr sz="1707"/>
            </a:lvl7pPr>
            <a:lvl8pPr marL="3413692" indent="0">
              <a:buNone/>
              <a:defRPr sz="1707"/>
            </a:lvl8pPr>
            <a:lvl9pPr marL="3901362" indent="0">
              <a:buNone/>
              <a:defRPr sz="1707"/>
            </a:lvl9pPr>
          </a:lstStyle>
          <a:p>
            <a:r>
              <a:rPr lang="en-US"/>
              <a:t>Click icon to add picture</a:t>
            </a:r>
          </a:p>
        </p:txBody>
      </p:sp>
      <p:sp>
        <p:nvSpPr>
          <p:cNvPr id="24" name="Text Placeholder 3"/>
          <p:cNvSpPr>
            <a:spLocks noGrp="1"/>
          </p:cNvSpPr>
          <p:nvPr>
            <p:ph type="body" sz="half" idx="19"/>
          </p:nvPr>
        </p:nvSpPr>
        <p:spPr>
          <a:xfrm>
            <a:off x="4737531" y="6372081"/>
            <a:ext cx="3522493" cy="1864296"/>
          </a:xfrm>
        </p:spPr>
        <p:txBody>
          <a:bodyPr anchor="t">
            <a:normAutofit/>
          </a:bodyPr>
          <a:lstStyle>
            <a:lvl1pPr marL="0" indent="0" algn="ctr">
              <a:buNone/>
              <a:defRPr sz="1493"/>
            </a:lvl1pPr>
            <a:lvl2pPr marL="487671" indent="0">
              <a:buNone/>
              <a:defRPr sz="1280"/>
            </a:lvl2pPr>
            <a:lvl3pPr marL="975340" indent="0">
              <a:buNone/>
              <a:defRPr sz="1067"/>
            </a:lvl3pPr>
            <a:lvl4pPr marL="1463011" indent="0">
              <a:buNone/>
              <a:defRPr sz="960"/>
            </a:lvl4pPr>
            <a:lvl5pPr marL="1950681" indent="0">
              <a:buNone/>
              <a:defRPr sz="960"/>
            </a:lvl5pPr>
            <a:lvl6pPr marL="2438351" indent="0">
              <a:buNone/>
              <a:defRPr sz="960"/>
            </a:lvl6pPr>
            <a:lvl7pPr marL="2926022" indent="0">
              <a:buNone/>
              <a:defRPr sz="960"/>
            </a:lvl7pPr>
            <a:lvl8pPr marL="3413692" indent="0">
              <a:buNone/>
              <a:defRPr sz="960"/>
            </a:lvl8pPr>
            <a:lvl9pPr marL="3901362" indent="0">
              <a:buNone/>
              <a:defRPr sz="960"/>
            </a:lvl9pPr>
          </a:lstStyle>
          <a:p>
            <a:pPr lvl="0"/>
            <a:r>
              <a:rPr lang="en-US"/>
              <a:t>Edit Master text styles</a:t>
            </a:r>
          </a:p>
        </p:txBody>
      </p:sp>
      <p:sp>
        <p:nvSpPr>
          <p:cNvPr id="25" name="Text Placeholder 4"/>
          <p:cNvSpPr>
            <a:spLocks noGrp="1"/>
          </p:cNvSpPr>
          <p:nvPr>
            <p:ph type="body" sz="quarter" idx="13"/>
          </p:nvPr>
        </p:nvSpPr>
        <p:spPr>
          <a:xfrm>
            <a:off x="8497810" y="5552506"/>
            <a:ext cx="3521050" cy="819573"/>
          </a:xfrm>
        </p:spPr>
        <p:txBody>
          <a:bodyPr anchor="b">
            <a:noAutofit/>
          </a:bodyPr>
          <a:lstStyle>
            <a:lvl1pPr marL="0" indent="0" algn="ctr">
              <a:buNone/>
              <a:defRPr sz="2133" b="0">
                <a:solidFill>
                  <a:schemeClr val="tx1"/>
                </a:solidFill>
              </a:defRPr>
            </a:lvl1pPr>
            <a:lvl2pPr marL="487671" indent="0">
              <a:buNone/>
              <a:defRPr sz="2133" b="1"/>
            </a:lvl2pPr>
            <a:lvl3pPr marL="975340" indent="0">
              <a:buNone/>
              <a:defRPr sz="1920" b="1"/>
            </a:lvl3pPr>
            <a:lvl4pPr marL="1463011" indent="0">
              <a:buNone/>
              <a:defRPr sz="1707" b="1"/>
            </a:lvl4pPr>
            <a:lvl5pPr marL="1950681" indent="0">
              <a:buNone/>
              <a:defRPr sz="1707" b="1"/>
            </a:lvl5pPr>
            <a:lvl6pPr marL="2438351" indent="0">
              <a:buNone/>
              <a:defRPr sz="1707" b="1"/>
            </a:lvl6pPr>
            <a:lvl7pPr marL="2926022" indent="0">
              <a:buNone/>
              <a:defRPr sz="1707" b="1"/>
            </a:lvl7pPr>
            <a:lvl8pPr marL="3413692" indent="0">
              <a:buNone/>
              <a:defRPr sz="1707" b="1"/>
            </a:lvl8pPr>
            <a:lvl9pPr marL="3901362" indent="0">
              <a:buNone/>
              <a:defRPr sz="1707" b="1"/>
            </a:lvl9pPr>
          </a:lstStyle>
          <a:p>
            <a:pPr lvl="0"/>
            <a:r>
              <a:rPr lang="en-US"/>
              <a:t>Edit Master text styles</a:t>
            </a:r>
          </a:p>
        </p:txBody>
      </p:sp>
      <p:sp>
        <p:nvSpPr>
          <p:cNvPr id="26" name="Picture Placeholder 2"/>
          <p:cNvSpPr>
            <a:spLocks noGrp="1" noChangeAspect="1"/>
          </p:cNvSpPr>
          <p:nvPr>
            <p:ph type="pic" idx="22"/>
          </p:nvPr>
        </p:nvSpPr>
        <p:spPr>
          <a:xfrm>
            <a:off x="8614079" y="2751192"/>
            <a:ext cx="3298526" cy="2285929"/>
          </a:xfrm>
          <a:prstGeom prst="roundRect">
            <a:avLst>
              <a:gd name="adj" fmla="val 1858"/>
            </a:avLst>
          </a:prstGeom>
          <a:effectLst>
            <a:outerShdw blurRad="38100" dist="25400" dir="4440000">
              <a:srgbClr val="000000">
                <a:alpha val="36000"/>
              </a:srgbClr>
            </a:outerShdw>
          </a:effectLst>
        </p:spPr>
        <p:txBody>
          <a:bodyPr anchor="t">
            <a:normAutofit/>
          </a:bodyPr>
          <a:lstStyle>
            <a:lvl1pPr marL="0" indent="0" algn="ctr">
              <a:buNone/>
              <a:defRPr sz="1707"/>
            </a:lvl1pPr>
            <a:lvl2pPr marL="487671" indent="0">
              <a:buNone/>
              <a:defRPr sz="1707"/>
            </a:lvl2pPr>
            <a:lvl3pPr marL="975340" indent="0">
              <a:buNone/>
              <a:defRPr sz="1707"/>
            </a:lvl3pPr>
            <a:lvl4pPr marL="1463011" indent="0">
              <a:buNone/>
              <a:defRPr sz="1707"/>
            </a:lvl4pPr>
            <a:lvl5pPr marL="1950681" indent="0">
              <a:buNone/>
              <a:defRPr sz="1707"/>
            </a:lvl5pPr>
            <a:lvl6pPr marL="2438351" indent="0">
              <a:buNone/>
              <a:defRPr sz="1707"/>
            </a:lvl6pPr>
            <a:lvl7pPr marL="2926022" indent="0">
              <a:buNone/>
              <a:defRPr sz="1707"/>
            </a:lvl7pPr>
            <a:lvl8pPr marL="3413692" indent="0">
              <a:buNone/>
              <a:defRPr sz="1707"/>
            </a:lvl8pPr>
            <a:lvl9pPr marL="3901362" indent="0">
              <a:buNone/>
              <a:defRPr sz="1707"/>
            </a:lvl9pPr>
          </a:lstStyle>
          <a:p>
            <a:r>
              <a:rPr lang="en-US"/>
              <a:t>Click icon to add picture</a:t>
            </a:r>
          </a:p>
        </p:txBody>
      </p:sp>
      <p:sp>
        <p:nvSpPr>
          <p:cNvPr id="27" name="Text Placeholder 3"/>
          <p:cNvSpPr>
            <a:spLocks noGrp="1"/>
          </p:cNvSpPr>
          <p:nvPr>
            <p:ph type="body" sz="half" idx="20"/>
          </p:nvPr>
        </p:nvSpPr>
        <p:spPr>
          <a:xfrm>
            <a:off x="8497677" y="6372078"/>
            <a:ext cx="3521050" cy="1864299"/>
          </a:xfrm>
        </p:spPr>
        <p:txBody>
          <a:bodyPr anchor="t">
            <a:normAutofit/>
          </a:bodyPr>
          <a:lstStyle>
            <a:lvl1pPr marL="0" indent="0" algn="ctr">
              <a:buNone/>
              <a:defRPr sz="1493"/>
            </a:lvl1pPr>
            <a:lvl2pPr marL="487671" indent="0">
              <a:buNone/>
              <a:defRPr sz="1280"/>
            </a:lvl2pPr>
            <a:lvl3pPr marL="975340" indent="0">
              <a:buNone/>
              <a:defRPr sz="1067"/>
            </a:lvl3pPr>
            <a:lvl4pPr marL="1463011" indent="0">
              <a:buNone/>
              <a:defRPr sz="960"/>
            </a:lvl4pPr>
            <a:lvl5pPr marL="1950681" indent="0">
              <a:buNone/>
              <a:defRPr sz="960"/>
            </a:lvl5pPr>
            <a:lvl6pPr marL="2438351" indent="0">
              <a:buNone/>
              <a:defRPr sz="960"/>
            </a:lvl6pPr>
            <a:lvl7pPr marL="2926022" indent="0">
              <a:buNone/>
              <a:defRPr sz="960"/>
            </a:lvl7pPr>
            <a:lvl8pPr marL="3413692" indent="0">
              <a:buNone/>
              <a:defRPr sz="960"/>
            </a:lvl8pPr>
            <a:lvl9pPr marL="3901362" indent="0">
              <a:buNone/>
              <a:defRPr sz="960"/>
            </a:lvl9pPr>
          </a:lstStyle>
          <a:p>
            <a:pPr lvl="0"/>
            <a:r>
              <a:rPr lang="en-US"/>
              <a:t>Edit Master text styles</a:t>
            </a:r>
          </a:p>
        </p:txBody>
      </p:sp>
      <p:sp>
        <p:nvSpPr>
          <p:cNvPr id="3" name="Date Placeholder 2"/>
          <p:cNvSpPr>
            <a:spLocks noGrp="1"/>
          </p:cNvSpPr>
          <p:nvPr>
            <p:ph type="dt" sz="half" idx="10"/>
          </p:nvPr>
        </p:nvSpPr>
        <p:spPr/>
        <p:txBody>
          <a:bodyPr/>
          <a:lstStyle/>
          <a:p>
            <a:fld id="{48A87A34-81AB-432B-8DAE-1953F412C126}" type="datetimeFigureOut">
              <a:rPr lang="en-US" smtClean="0"/>
              <a:pPr/>
              <a:t>8/18/2026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D22F896-40B5-4ADD-8801-0D06FADFA095}" type="slidenum">
              <a:rPr lang="en-US" smtClean="0"/>
              <a:pPr/>
              <a:t>‹#›</a:t>
            </a:fld>
            <a:endParaRPr lang="en-US"/>
          </a:p>
        </p:txBody>
      </p:sp>
    </p:spTree>
    <p:extLst>
      <p:ext uri="{BB962C8B-B14F-4D97-AF65-F5344CB8AC3E}">
        <p14:creationId xmlns:p14="http://schemas.microsoft.com/office/powerpoint/2010/main" val="3109359540"/>
      </p:ext>
    </p:extLst>
  </p:cSld>
  <p:clrMapOvr>
    <a:masterClrMapping/>
  </p:clrMapOvr>
</p:sldLayout>
</file>

<file path=ppt/slideLayouts/slideLayout18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E6D384-B2C5-42A4-9774-A931C39BA53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F8D736C-5FCC-43BC-B824-A90F2CC5D194}"/>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A4A3A50-B922-45BE-945D-7ED3EBD83F7C}"/>
              </a:ext>
            </a:extLst>
          </p:cNvPr>
          <p:cNvSpPr>
            <a:spLocks noGrp="1"/>
          </p:cNvSpPr>
          <p:nvPr>
            <p:ph type="dt" sz="half" idx="10"/>
          </p:nvPr>
        </p:nvSpPr>
        <p:spPr/>
        <p:txBody>
          <a:bodyPr/>
          <a:lstStyle/>
          <a:p>
            <a:fld id="{D04BC802-30E3-4658-9CCA-F873646FEC67}" type="datetime1">
              <a:rPr lang="en-US" smtClean="0"/>
              <a:t>8/18/2026</a:t>
            </a:fld>
            <a:endParaRPr lang="en-US"/>
          </a:p>
        </p:txBody>
      </p:sp>
      <p:sp>
        <p:nvSpPr>
          <p:cNvPr id="5" name="Footer Placeholder 4">
            <a:extLst>
              <a:ext uri="{FF2B5EF4-FFF2-40B4-BE49-F238E27FC236}">
                <a16:creationId xmlns:a16="http://schemas.microsoft.com/office/drawing/2014/main" id="{64241F78-20DE-4D53-BB25-79E5C4E1AB6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E643084-C669-4FDF-87D4-F22D36BB827D}"/>
              </a:ext>
            </a:extLst>
          </p:cNvPr>
          <p:cNvSpPr>
            <a:spLocks noGrp="1"/>
          </p:cNvSpPr>
          <p:nvPr>
            <p:ph type="sldNum" sz="quarter" idx="12"/>
          </p:nvPr>
        </p:nvSpPr>
        <p:spPr/>
        <p:txBody>
          <a:bodyPr/>
          <a:lstStyle/>
          <a:p>
            <a:fld id="{1F646F3F-274D-499B-ABBE-824EB4ABDC3D}" type="slidenum">
              <a:rPr lang="en-US" smtClean="0"/>
              <a:t>‹#›</a:t>
            </a:fld>
            <a:endParaRPr lang="en-US"/>
          </a:p>
        </p:txBody>
      </p:sp>
    </p:spTree>
    <p:extLst>
      <p:ext uri="{BB962C8B-B14F-4D97-AF65-F5344CB8AC3E}">
        <p14:creationId xmlns:p14="http://schemas.microsoft.com/office/powerpoint/2010/main" val="1749250170"/>
      </p:ext>
    </p:extLst>
  </p:cSld>
  <p:clrMapOvr>
    <a:masterClrMapping/>
  </p:clrMapOvr>
</p:sldLayout>
</file>

<file path=ppt/slideLayouts/slideLayout18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C6C559-800C-489A-9174-7901F92B0D47}"/>
              </a:ext>
            </a:extLst>
          </p:cNvPr>
          <p:cNvSpPr>
            <a:spLocks noGrp="1"/>
          </p:cNvSpPr>
          <p:nvPr>
            <p:ph type="title"/>
          </p:nvPr>
        </p:nvSpPr>
        <p:spPr>
          <a:xfrm>
            <a:off x="653491" y="793293"/>
            <a:ext cx="11701069" cy="4474880"/>
          </a:xfrm>
        </p:spPr>
        <p:txBody>
          <a:bodyPr anchor="b">
            <a:normAutofit/>
          </a:bodyPr>
          <a:lstStyle>
            <a:lvl1pPr>
              <a:defRPr sz="5760"/>
            </a:lvl1pPr>
          </a:lstStyle>
          <a:p>
            <a:r>
              <a:rPr lang="en-US"/>
              <a:t>Click to edit Master title style</a:t>
            </a:r>
          </a:p>
        </p:txBody>
      </p:sp>
      <p:sp>
        <p:nvSpPr>
          <p:cNvPr id="3" name="Text Placeholder 2">
            <a:extLst>
              <a:ext uri="{FF2B5EF4-FFF2-40B4-BE49-F238E27FC236}">
                <a16:creationId xmlns:a16="http://schemas.microsoft.com/office/drawing/2014/main" id="{C142B5C3-320B-4CFD-B6A7-A28C7E435B41}"/>
              </a:ext>
            </a:extLst>
          </p:cNvPr>
          <p:cNvSpPr>
            <a:spLocks noGrp="1"/>
          </p:cNvSpPr>
          <p:nvPr>
            <p:ph type="body" idx="1"/>
          </p:nvPr>
        </p:nvSpPr>
        <p:spPr>
          <a:xfrm>
            <a:off x="653491" y="5549806"/>
            <a:ext cx="11701069" cy="3111030"/>
          </a:xfrm>
        </p:spPr>
        <p:txBody>
          <a:bodyPr>
            <a:normAutofit/>
          </a:bodyPr>
          <a:lstStyle>
            <a:lvl1pPr marL="0" indent="0">
              <a:buNone/>
              <a:defRPr sz="2133">
                <a:solidFill>
                  <a:schemeClr val="tx1"/>
                </a:solidFill>
              </a:defRPr>
            </a:lvl1pPr>
            <a:lvl2pPr marL="487695" indent="0">
              <a:buNone/>
              <a:defRPr sz="2133">
                <a:solidFill>
                  <a:schemeClr val="tx1">
                    <a:tint val="75000"/>
                  </a:schemeClr>
                </a:solidFill>
              </a:defRPr>
            </a:lvl2pPr>
            <a:lvl3pPr marL="975390" indent="0">
              <a:buNone/>
              <a:defRPr sz="1920">
                <a:solidFill>
                  <a:schemeClr val="tx1">
                    <a:tint val="75000"/>
                  </a:schemeClr>
                </a:solidFill>
              </a:defRPr>
            </a:lvl3pPr>
            <a:lvl4pPr marL="1463086" indent="0">
              <a:buNone/>
              <a:defRPr sz="1707">
                <a:solidFill>
                  <a:schemeClr val="tx1">
                    <a:tint val="75000"/>
                  </a:schemeClr>
                </a:solidFill>
              </a:defRPr>
            </a:lvl4pPr>
            <a:lvl5pPr marL="1950781" indent="0">
              <a:buNone/>
              <a:defRPr sz="1707">
                <a:solidFill>
                  <a:schemeClr val="tx1">
                    <a:tint val="75000"/>
                  </a:schemeClr>
                </a:solidFill>
              </a:defRPr>
            </a:lvl5pPr>
            <a:lvl6pPr marL="2438476" indent="0">
              <a:buNone/>
              <a:defRPr sz="1707">
                <a:solidFill>
                  <a:schemeClr val="tx1">
                    <a:tint val="75000"/>
                  </a:schemeClr>
                </a:solidFill>
              </a:defRPr>
            </a:lvl6pPr>
            <a:lvl7pPr marL="2926171" indent="0">
              <a:buNone/>
              <a:defRPr sz="1707">
                <a:solidFill>
                  <a:schemeClr val="tx1">
                    <a:tint val="75000"/>
                  </a:schemeClr>
                </a:solidFill>
              </a:defRPr>
            </a:lvl7pPr>
            <a:lvl8pPr marL="3413867" indent="0">
              <a:buNone/>
              <a:defRPr sz="1707">
                <a:solidFill>
                  <a:schemeClr val="tx1">
                    <a:tint val="75000"/>
                  </a:schemeClr>
                </a:solidFill>
              </a:defRPr>
            </a:lvl8pPr>
            <a:lvl9pPr marL="3901562" indent="0">
              <a:buNone/>
              <a:defRPr sz="1707">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62FCA372-3F42-4113-A73B-5FDCF93CB5BC}"/>
              </a:ext>
            </a:extLst>
          </p:cNvPr>
          <p:cNvSpPr>
            <a:spLocks noGrp="1"/>
          </p:cNvSpPr>
          <p:nvPr>
            <p:ph type="dt" sz="half" idx="10"/>
          </p:nvPr>
        </p:nvSpPr>
        <p:spPr/>
        <p:txBody>
          <a:bodyPr/>
          <a:lstStyle/>
          <a:p>
            <a:fld id="{0AB227A3-19CE-4153-81CE-64EB7AB094B3}" type="datetime1">
              <a:rPr lang="en-US" smtClean="0"/>
              <a:t>8/18/2026</a:t>
            </a:fld>
            <a:endParaRPr lang="en-US"/>
          </a:p>
        </p:txBody>
      </p:sp>
      <p:sp>
        <p:nvSpPr>
          <p:cNvPr id="5" name="Footer Placeholder 4">
            <a:extLst>
              <a:ext uri="{FF2B5EF4-FFF2-40B4-BE49-F238E27FC236}">
                <a16:creationId xmlns:a16="http://schemas.microsoft.com/office/drawing/2014/main" id="{F0DA1197-0C78-4878-B086-5D206EA491D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F1B83D8-FD42-44FF-AA20-944A519CC0B2}"/>
              </a:ext>
            </a:extLst>
          </p:cNvPr>
          <p:cNvSpPr>
            <a:spLocks noGrp="1"/>
          </p:cNvSpPr>
          <p:nvPr>
            <p:ph type="sldNum" sz="quarter" idx="12"/>
          </p:nvPr>
        </p:nvSpPr>
        <p:spPr/>
        <p:txBody>
          <a:bodyPr/>
          <a:lstStyle/>
          <a:p>
            <a:fld id="{1F646F3F-274D-499B-ABBE-824EB4ABDC3D}" type="slidenum">
              <a:rPr lang="en-US" smtClean="0"/>
              <a:t>‹#›</a:t>
            </a:fld>
            <a:endParaRPr lang="en-US"/>
          </a:p>
        </p:txBody>
      </p:sp>
    </p:spTree>
    <p:extLst>
      <p:ext uri="{BB962C8B-B14F-4D97-AF65-F5344CB8AC3E}">
        <p14:creationId xmlns:p14="http://schemas.microsoft.com/office/powerpoint/2010/main" val="3349489112"/>
      </p:ext>
    </p:extLst>
  </p:cSld>
  <p:clrMapOvr>
    <a:masterClrMapping/>
  </p:clrMapOvr>
</p:sldLayout>
</file>

<file path=ppt/slideLayouts/slideLayout18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D685AA-B5C7-4E3D-85FA-94F3C73E59B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03AFEEA-6F3F-4630-A950-61C05D2FAFBC}"/>
              </a:ext>
            </a:extLst>
          </p:cNvPr>
          <p:cNvSpPr>
            <a:spLocks noGrp="1"/>
          </p:cNvSpPr>
          <p:nvPr>
            <p:ph sz="half" idx="1"/>
          </p:nvPr>
        </p:nvSpPr>
        <p:spPr>
          <a:xfrm>
            <a:off x="650240" y="2960170"/>
            <a:ext cx="5770880" cy="582484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0AC36817-B869-4D19-9EE8-A3166B0E1591}"/>
              </a:ext>
            </a:extLst>
          </p:cNvPr>
          <p:cNvSpPr>
            <a:spLocks noGrp="1"/>
          </p:cNvSpPr>
          <p:nvPr>
            <p:ph sz="half" idx="2"/>
          </p:nvPr>
        </p:nvSpPr>
        <p:spPr>
          <a:xfrm>
            <a:off x="6583682" y="2960170"/>
            <a:ext cx="5770880" cy="582484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FC074146-2374-4321-AEBB-3E9B09D7796D}"/>
              </a:ext>
            </a:extLst>
          </p:cNvPr>
          <p:cNvSpPr>
            <a:spLocks noGrp="1"/>
          </p:cNvSpPr>
          <p:nvPr>
            <p:ph type="dt" sz="half" idx="10"/>
          </p:nvPr>
        </p:nvSpPr>
        <p:spPr/>
        <p:txBody>
          <a:bodyPr/>
          <a:lstStyle/>
          <a:p>
            <a:fld id="{B819A100-10F6-477E-8847-29D479EF1C92}" type="datetime1">
              <a:rPr lang="en-US" smtClean="0"/>
              <a:t>8/18/2026</a:t>
            </a:fld>
            <a:endParaRPr lang="en-US"/>
          </a:p>
        </p:txBody>
      </p:sp>
      <p:sp>
        <p:nvSpPr>
          <p:cNvPr id="6" name="Footer Placeholder 5">
            <a:extLst>
              <a:ext uri="{FF2B5EF4-FFF2-40B4-BE49-F238E27FC236}">
                <a16:creationId xmlns:a16="http://schemas.microsoft.com/office/drawing/2014/main" id="{2C42337B-B902-4DC2-BB94-02B8A754926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44AD585-B83C-4ECF-AF42-8DDF6996B79D}"/>
              </a:ext>
            </a:extLst>
          </p:cNvPr>
          <p:cNvSpPr>
            <a:spLocks noGrp="1"/>
          </p:cNvSpPr>
          <p:nvPr>
            <p:ph type="sldNum" sz="quarter" idx="12"/>
          </p:nvPr>
        </p:nvSpPr>
        <p:spPr/>
        <p:txBody>
          <a:bodyPr/>
          <a:lstStyle/>
          <a:p>
            <a:fld id="{1F646F3F-274D-499B-ABBE-824EB4ABDC3D}" type="slidenum">
              <a:rPr lang="en-US" smtClean="0"/>
              <a:t>‹#›</a:t>
            </a:fld>
            <a:endParaRPr lang="en-US"/>
          </a:p>
        </p:txBody>
      </p:sp>
    </p:spTree>
    <p:extLst>
      <p:ext uri="{BB962C8B-B14F-4D97-AF65-F5344CB8AC3E}">
        <p14:creationId xmlns:p14="http://schemas.microsoft.com/office/powerpoint/2010/main" val="869359021"/>
      </p:ext>
    </p:extLst>
  </p:cSld>
  <p:clrMapOvr>
    <a:masterClrMapping/>
  </p:clrMapOvr>
</p:sldLayout>
</file>

<file path=ppt/slideLayouts/slideLayout18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3A9ADB-3495-481F-BB4E-9C7128B17B1F}"/>
              </a:ext>
            </a:extLst>
          </p:cNvPr>
          <p:cNvSpPr>
            <a:spLocks noGrp="1"/>
          </p:cNvSpPr>
          <p:nvPr>
            <p:ph type="title"/>
          </p:nvPr>
        </p:nvSpPr>
        <p:spPr>
          <a:xfrm>
            <a:off x="650240" y="519290"/>
            <a:ext cx="11462174" cy="1885245"/>
          </a:xfrm>
        </p:spPr>
        <p:txBody>
          <a:bodyPr/>
          <a:lstStyle/>
          <a:p>
            <a:r>
              <a:rPr lang="en-US"/>
              <a:t>Click to edit Master title style</a:t>
            </a:r>
          </a:p>
        </p:txBody>
      </p:sp>
      <p:sp>
        <p:nvSpPr>
          <p:cNvPr id="3" name="Text Placeholder 2">
            <a:extLst>
              <a:ext uri="{FF2B5EF4-FFF2-40B4-BE49-F238E27FC236}">
                <a16:creationId xmlns:a16="http://schemas.microsoft.com/office/drawing/2014/main" id="{DED6FF4C-26CB-4281-A2F7-6CBE45186791}"/>
              </a:ext>
            </a:extLst>
          </p:cNvPr>
          <p:cNvSpPr>
            <a:spLocks noGrp="1"/>
          </p:cNvSpPr>
          <p:nvPr>
            <p:ph type="body" idx="1"/>
          </p:nvPr>
        </p:nvSpPr>
        <p:spPr>
          <a:xfrm>
            <a:off x="650241" y="2695248"/>
            <a:ext cx="5747173" cy="1171786"/>
          </a:xfrm>
        </p:spPr>
        <p:txBody>
          <a:bodyPr anchor="b"/>
          <a:lstStyle>
            <a:lvl1pPr marL="0" indent="0">
              <a:buNone/>
              <a:defRPr sz="2560" b="0" i="0"/>
            </a:lvl1pPr>
            <a:lvl2pPr marL="487695" indent="0">
              <a:buNone/>
              <a:defRPr sz="2133" b="1"/>
            </a:lvl2pPr>
            <a:lvl3pPr marL="975390" indent="0">
              <a:buNone/>
              <a:defRPr sz="1920" b="1"/>
            </a:lvl3pPr>
            <a:lvl4pPr marL="1463086" indent="0">
              <a:buNone/>
              <a:defRPr sz="1707" b="1"/>
            </a:lvl4pPr>
            <a:lvl5pPr marL="1950781" indent="0">
              <a:buNone/>
              <a:defRPr sz="1707" b="1"/>
            </a:lvl5pPr>
            <a:lvl6pPr marL="2438476" indent="0">
              <a:buNone/>
              <a:defRPr sz="1707" b="1"/>
            </a:lvl6pPr>
            <a:lvl7pPr marL="2926171" indent="0">
              <a:buNone/>
              <a:defRPr sz="1707" b="1"/>
            </a:lvl7pPr>
            <a:lvl8pPr marL="3413867" indent="0">
              <a:buNone/>
              <a:defRPr sz="1707" b="1"/>
            </a:lvl8pPr>
            <a:lvl9pPr marL="3901562" indent="0">
              <a:buNone/>
              <a:defRPr sz="1707" b="1"/>
            </a:lvl9pPr>
          </a:lstStyle>
          <a:p>
            <a:pPr lvl="0"/>
            <a:r>
              <a:rPr lang="en-US"/>
              <a:t>Click to edit Master text styles</a:t>
            </a:r>
          </a:p>
        </p:txBody>
      </p:sp>
      <p:sp>
        <p:nvSpPr>
          <p:cNvPr id="4" name="Content Placeholder 3">
            <a:extLst>
              <a:ext uri="{FF2B5EF4-FFF2-40B4-BE49-F238E27FC236}">
                <a16:creationId xmlns:a16="http://schemas.microsoft.com/office/drawing/2014/main" id="{1F2E72A9-F222-45B4-9355-C04C05864139}"/>
              </a:ext>
            </a:extLst>
          </p:cNvPr>
          <p:cNvSpPr>
            <a:spLocks noGrp="1"/>
          </p:cNvSpPr>
          <p:nvPr>
            <p:ph sz="half" idx="2"/>
          </p:nvPr>
        </p:nvSpPr>
        <p:spPr>
          <a:xfrm>
            <a:off x="650241" y="4042255"/>
            <a:ext cx="5747173" cy="476082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4A699F6E-77AD-4EBC-BAF9-5A43CDEC41E2}"/>
              </a:ext>
            </a:extLst>
          </p:cNvPr>
          <p:cNvSpPr>
            <a:spLocks noGrp="1"/>
          </p:cNvSpPr>
          <p:nvPr>
            <p:ph type="body" sz="quarter" idx="3"/>
          </p:nvPr>
        </p:nvSpPr>
        <p:spPr>
          <a:xfrm>
            <a:off x="6579083" y="2695248"/>
            <a:ext cx="5775477" cy="1171786"/>
          </a:xfrm>
        </p:spPr>
        <p:txBody>
          <a:bodyPr anchor="b"/>
          <a:lstStyle>
            <a:lvl1pPr marL="0" indent="0">
              <a:buNone/>
              <a:defRPr sz="2560" b="0" i="0"/>
            </a:lvl1pPr>
            <a:lvl2pPr marL="487695" indent="0">
              <a:buNone/>
              <a:defRPr sz="2133" b="1"/>
            </a:lvl2pPr>
            <a:lvl3pPr marL="975390" indent="0">
              <a:buNone/>
              <a:defRPr sz="1920" b="1"/>
            </a:lvl3pPr>
            <a:lvl4pPr marL="1463086" indent="0">
              <a:buNone/>
              <a:defRPr sz="1707" b="1"/>
            </a:lvl4pPr>
            <a:lvl5pPr marL="1950781" indent="0">
              <a:buNone/>
              <a:defRPr sz="1707" b="1"/>
            </a:lvl5pPr>
            <a:lvl6pPr marL="2438476" indent="0">
              <a:buNone/>
              <a:defRPr sz="1707" b="1"/>
            </a:lvl6pPr>
            <a:lvl7pPr marL="2926171" indent="0">
              <a:buNone/>
              <a:defRPr sz="1707" b="1"/>
            </a:lvl7pPr>
            <a:lvl8pPr marL="3413867" indent="0">
              <a:buNone/>
              <a:defRPr sz="1707" b="1"/>
            </a:lvl8pPr>
            <a:lvl9pPr marL="3901562" indent="0">
              <a:buNone/>
              <a:defRPr sz="1707" b="1"/>
            </a:lvl9pPr>
          </a:lstStyle>
          <a:p>
            <a:pPr lvl="0"/>
            <a:r>
              <a:rPr lang="en-US"/>
              <a:t>Click to edit Master text styles</a:t>
            </a:r>
          </a:p>
        </p:txBody>
      </p:sp>
      <p:sp>
        <p:nvSpPr>
          <p:cNvPr id="6" name="Content Placeholder 5">
            <a:extLst>
              <a:ext uri="{FF2B5EF4-FFF2-40B4-BE49-F238E27FC236}">
                <a16:creationId xmlns:a16="http://schemas.microsoft.com/office/drawing/2014/main" id="{80F77677-7169-4591-B047-0678815F48E6}"/>
              </a:ext>
            </a:extLst>
          </p:cNvPr>
          <p:cNvSpPr>
            <a:spLocks noGrp="1"/>
          </p:cNvSpPr>
          <p:nvPr>
            <p:ph sz="quarter" idx="4"/>
          </p:nvPr>
        </p:nvSpPr>
        <p:spPr>
          <a:xfrm>
            <a:off x="6579083" y="4042255"/>
            <a:ext cx="5775477" cy="476082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1482A6EB-0285-4FA4-A00C-A7F716084FD3}"/>
              </a:ext>
            </a:extLst>
          </p:cNvPr>
          <p:cNvSpPr>
            <a:spLocks noGrp="1"/>
          </p:cNvSpPr>
          <p:nvPr>
            <p:ph type="dt" sz="half" idx="10"/>
          </p:nvPr>
        </p:nvSpPr>
        <p:spPr/>
        <p:txBody>
          <a:bodyPr/>
          <a:lstStyle/>
          <a:p>
            <a:fld id="{5DF128AB-198A-495F-8475-FDB360C9873F}" type="datetime1">
              <a:rPr lang="en-US" smtClean="0"/>
              <a:t>8/18/2026</a:t>
            </a:fld>
            <a:endParaRPr lang="en-US"/>
          </a:p>
        </p:txBody>
      </p:sp>
      <p:sp>
        <p:nvSpPr>
          <p:cNvPr id="8" name="Footer Placeholder 7">
            <a:extLst>
              <a:ext uri="{FF2B5EF4-FFF2-40B4-BE49-F238E27FC236}">
                <a16:creationId xmlns:a16="http://schemas.microsoft.com/office/drawing/2014/main" id="{86D39526-82B8-402C-8A2B-82EF8F3F3A72}"/>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C55EC9E6-6FF1-4541-9CB1-A2FF9D852169}"/>
              </a:ext>
            </a:extLst>
          </p:cNvPr>
          <p:cNvSpPr>
            <a:spLocks noGrp="1"/>
          </p:cNvSpPr>
          <p:nvPr>
            <p:ph type="sldNum" sz="quarter" idx="12"/>
          </p:nvPr>
        </p:nvSpPr>
        <p:spPr/>
        <p:txBody>
          <a:bodyPr/>
          <a:lstStyle/>
          <a:p>
            <a:fld id="{1F646F3F-274D-499B-ABBE-824EB4ABDC3D}" type="slidenum">
              <a:rPr lang="en-US" smtClean="0"/>
              <a:t>‹#›</a:t>
            </a:fld>
            <a:endParaRPr lang="en-US"/>
          </a:p>
        </p:txBody>
      </p:sp>
    </p:spTree>
    <p:extLst>
      <p:ext uri="{BB962C8B-B14F-4D97-AF65-F5344CB8AC3E}">
        <p14:creationId xmlns:p14="http://schemas.microsoft.com/office/powerpoint/2010/main" val="3175491063"/>
      </p:ext>
    </p:extLst>
  </p:cSld>
  <p:clrMapOvr>
    <a:masterClrMapping/>
  </p:clrMapOvr>
</p:sldLayout>
</file>

<file path=ppt/slideLayouts/slideLayout18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170F54-6CED-4251-A0A6-32CCD1213F82}"/>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6572C8E6-49D6-46A5-8DC3-B0D8E683C9CB}"/>
              </a:ext>
            </a:extLst>
          </p:cNvPr>
          <p:cNvSpPr>
            <a:spLocks noGrp="1"/>
          </p:cNvSpPr>
          <p:nvPr>
            <p:ph type="dt" sz="half" idx="10"/>
          </p:nvPr>
        </p:nvSpPr>
        <p:spPr/>
        <p:txBody>
          <a:bodyPr/>
          <a:lstStyle/>
          <a:p>
            <a:fld id="{021A235E-F8FD-479F-9FC7-18BE84110877}" type="datetime1">
              <a:rPr lang="en-US" smtClean="0"/>
              <a:t>8/18/2026</a:t>
            </a:fld>
            <a:endParaRPr lang="en-US"/>
          </a:p>
        </p:txBody>
      </p:sp>
      <p:sp>
        <p:nvSpPr>
          <p:cNvPr id="4" name="Footer Placeholder 3">
            <a:extLst>
              <a:ext uri="{FF2B5EF4-FFF2-40B4-BE49-F238E27FC236}">
                <a16:creationId xmlns:a16="http://schemas.microsoft.com/office/drawing/2014/main" id="{AB883CBA-77CD-4490-A5F3-BAA8FC254A3B}"/>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0EA5FF79-61B6-4693-8547-95B1F2F7A194}"/>
              </a:ext>
            </a:extLst>
          </p:cNvPr>
          <p:cNvSpPr>
            <a:spLocks noGrp="1"/>
          </p:cNvSpPr>
          <p:nvPr>
            <p:ph type="sldNum" sz="quarter" idx="12"/>
          </p:nvPr>
        </p:nvSpPr>
        <p:spPr/>
        <p:txBody>
          <a:bodyPr/>
          <a:lstStyle/>
          <a:p>
            <a:fld id="{1F646F3F-274D-499B-ABBE-824EB4ABDC3D}" type="slidenum">
              <a:rPr lang="en-US" smtClean="0"/>
              <a:t>‹#›</a:t>
            </a:fld>
            <a:endParaRPr lang="en-US"/>
          </a:p>
        </p:txBody>
      </p:sp>
    </p:spTree>
    <p:extLst>
      <p:ext uri="{BB962C8B-B14F-4D97-AF65-F5344CB8AC3E}">
        <p14:creationId xmlns:p14="http://schemas.microsoft.com/office/powerpoint/2010/main" val="2847957637"/>
      </p:ext>
    </p:extLst>
  </p:cSld>
  <p:clrMapOvr>
    <a:masterClrMapping/>
  </p:clrMapOvr>
</p:sldLayout>
</file>

<file path=ppt/slideLayouts/slideLayout18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FBDCB94-13E9-41CB-88F0-D30A1791DCBA}"/>
              </a:ext>
            </a:extLst>
          </p:cNvPr>
          <p:cNvSpPr>
            <a:spLocks noGrp="1"/>
          </p:cNvSpPr>
          <p:nvPr>
            <p:ph type="dt" sz="half" idx="10"/>
          </p:nvPr>
        </p:nvSpPr>
        <p:spPr/>
        <p:txBody>
          <a:bodyPr/>
          <a:lstStyle/>
          <a:p>
            <a:fld id="{E890F09B-68DA-462E-9DB4-4C9ADAB8CBCC}" type="datetime1">
              <a:rPr lang="en-US" smtClean="0"/>
              <a:t>8/18/2026</a:t>
            </a:fld>
            <a:endParaRPr lang="en-US"/>
          </a:p>
        </p:txBody>
      </p:sp>
      <p:sp>
        <p:nvSpPr>
          <p:cNvPr id="3" name="Footer Placeholder 2">
            <a:extLst>
              <a:ext uri="{FF2B5EF4-FFF2-40B4-BE49-F238E27FC236}">
                <a16:creationId xmlns:a16="http://schemas.microsoft.com/office/drawing/2014/main" id="{244795A4-736C-426D-8559-5AD5892756A4}"/>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9B2A2ACD-17F3-4C16-8E77-86EC92CCD552}"/>
              </a:ext>
            </a:extLst>
          </p:cNvPr>
          <p:cNvSpPr>
            <a:spLocks noGrp="1"/>
          </p:cNvSpPr>
          <p:nvPr>
            <p:ph type="sldNum" sz="quarter" idx="12"/>
          </p:nvPr>
        </p:nvSpPr>
        <p:spPr/>
        <p:txBody>
          <a:bodyPr/>
          <a:lstStyle/>
          <a:p>
            <a:fld id="{1F646F3F-274D-499B-ABBE-824EB4ABDC3D}" type="slidenum">
              <a:rPr lang="en-US" smtClean="0"/>
              <a:t>‹#›</a:t>
            </a:fld>
            <a:endParaRPr lang="en-US"/>
          </a:p>
        </p:txBody>
      </p:sp>
    </p:spTree>
    <p:extLst>
      <p:ext uri="{BB962C8B-B14F-4D97-AF65-F5344CB8AC3E}">
        <p14:creationId xmlns:p14="http://schemas.microsoft.com/office/powerpoint/2010/main" val="4024871499"/>
      </p:ext>
    </p:extLst>
  </p:cSld>
  <p:clrMapOvr>
    <a:masterClrMapping/>
  </p:clrMapOvr>
</p:sldLayout>
</file>

<file path=ppt/slideLayouts/slideLayout18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7FCB2E-B68A-48F9-8B20-CDED818FB6E0}"/>
              </a:ext>
            </a:extLst>
          </p:cNvPr>
          <p:cNvSpPr>
            <a:spLocks noGrp="1"/>
          </p:cNvSpPr>
          <p:nvPr>
            <p:ph type="title"/>
          </p:nvPr>
        </p:nvSpPr>
        <p:spPr>
          <a:xfrm>
            <a:off x="653492" y="650239"/>
            <a:ext cx="5302210" cy="3783403"/>
          </a:xfrm>
        </p:spPr>
        <p:txBody>
          <a:bodyPr anchor="b">
            <a:normAutofit/>
          </a:bodyPr>
          <a:lstStyle>
            <a:lvl1pPr>
              <a:defRPr sz="3840"/>
            </a:lvl1pPr>
          </a:lstStyle>
          <a:p>
            <a:r>
              <a:rPr lang="en-US"/>
              <a:t>Click to edit Master title style</a:t>
            </a:r>
          </a:p>
        </p:txBody>
      </p:sp>
      <p:sp>
        <p:nvSpPr>
          <p:cNvPr id="3" name="Content Placeholder 2">
            <a:extLst>
              <a:ext uri="{FF2B5EF4-FFF2-40B4-BE49-F238E27FC236}">
                <a16:creationId xmlns:a16="http://schemas.microsoft.com/office/drawing/2014/main" id="{FD081C83-64B5-4BFD-A163-75C2EA7F8973}"/>
              </a:ext>
            </a:extLst>
          </p:cNvPr>
          <p:cNvSpPr>
            <a:spLocks noGrp="1"/>
          </p:cNvSpPr>
          <p:nvPr>
            <p:ph idx="1"/>
          </p:nvPr>
        </p:nvSpPr>
        <p:spPr>
          <a:xfrm>
            <a:off x="6502400" y="650241"/>
            <a:ext cx="5848909" cy="8169249"/>
          </a:xfrm>
        </p:spPr>
        <p:txBody>
          <a:bodyPr>
            <a:normAutofit/>
          </a:bodyPr>
          <a:lstStyle>
            <a:lvl1pPr>
              <a:defRPr sz="2987"/>
            </a:lvl1pPr>
            <a:lvl2pPr>
              <a:defRPr sz="2560"/>
            </a:lvl2pPr>
            <a:lvl3pPr>
              <a:defRPr sz="2133"/>
            </a:lvl3pPr>
            <a:lvl4pPr>
              <a:defRPr sz="1920"/>
            </a:lvl4pPr>
            <a:lvl5pPr>
              <a:defRPr sz="1920"/>
            </a:lvl5pPr>
            <a:lvl6pPr>
              <a:defRPr sz="2133"/>
            </a:lvl6pPr>
            <a:lvl7pPr>
              <a:defRPr sz="2133"/>
            </a:lvl7pPr>
            <a:lvl8pPr>
              <a:defRPr sz="2133"/>
            </a:lvl8pPr>
            <a:lvl9pPr>
              <a:defRPr sz="213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725D44AD-E361-48A3-936D-DDA0D5144510}"/>
              </a:ext>
            </a:extLst>
          </p:cNvPr>
          <p:cNvSpPr>
            <a:spLocks noGrp="1"/>
          </p:cNvSpPr>
          <p:nvPr>
            <p:ph type="body" sz="half" idx="2"/>
          </p:nvPr>
        </p:nvSpPr>
        <p:spPr>
          <a:xfrm>
            <a:off x="653492" y="4735984"/>
            <a:ext cx="5302210" cy="4083507"/>
          </a:xfrm>
        </p:spPr>
        <p:txBody>
          <a:bodyPr>
            <a:normAutofit/>
          </a:bodyPr>
          <a:lstStyle>
            <a:lvl1pPr marL="0" indent="0">
              <a:buNone/>
              <a:defRPr sz="2133"/>
            </a:lvl1pPr>
            <a:lvl2pPr marL="487695" indent="0">
              <a:buNone/>
              <a:defRPr sz="1493"/>
            </a:lvl2pPr>
            <a:lvl3pPr marL="975390" indent="0">
              <a:buNone/>
              <a:defRPr sz="1280"/>
            </a:lvl3pPr>
            <a:lvl4pPr marL="1463086" indent="0">
              <a:buNone/>
              <a:defRPr sz="1067"/>
            </a:lvl4pPr>
            <a:lvl5pPr marL="1950781" indent="0">
              <a:buNone/>
              <a:defRPr sz="1067"/>
            </a:lvl5pPr>
            <a:lvl6pPr marL="2438476" indent="0">
              <a:buNone/>
              <a:defRPr sz="1067"/>
            </a:lvl6pPr>
            <a:lvl7pPr marL="2926171" indent="0">
              <a:buNone/>
              <a:defRPr sz="1067"/>
            </a:lvl7pPr>
            <a:lvl8pPr marL="3413867" indent="0">
              <a:buNone/>
              <a:defRPr sz="1067"/>
            </a:lvl8pPr>
            <a:lvl9pPr marL="3901562" indent="0">
              <a:buNone/>
              <a:defRPr sz="1067"/>
            </a:lvl9pPr>
          </a:lstStyle>
          <a:p>
            <a:pPr lvl="0"/>
            <a:r>
              <a:rPr lang="en-US"/>
              <a:t>Click to edit Master text styles</a:t>
            </a:r>
          </a:p>
        </p:txBody>
      </p:sp>
      <p:sp>
        <p:nvSpPr>
          <p:cNvPr id="5" name="Date Placeholder 4">
            <a:extLst>
              <a:ext uri="{FF2B5EF4-FFF2-40B4-BE49-F238E27FC236}">
                <a16:creationId xmlns:a16="http://schemas.microsoft.com/office/drawing/2014/main" id="{C9EED06C-E016-489C-8863-EA1BE998BC48}"/>
              </a:ext>
            </a:extLst>
          </p:cNvPr>
          <p:cNvSpPr>
            <a:spLocks noGrp="1"/>
          </p:cNvSpPr>
          <p:nvPr>
            <p:ph type="dt" sz="half" idx="10"/>
          </p:nvPr>
        </p:nvSpPr>
        <p:spPr/>
        <p:txBody>
          <a:bodyPr/>
          <a:lstStyle/>
          <a:p>
            <a:fld id="{17AC4E36-FABE-47EB-AA7F-C19A93824617}" type="datetime1">
              <a:rPr lang="en-US" smtClean="0"/>
              <a:t>8/18/2026</a:t>
            </a:fld>
            <a:endParaRPr lang="en-US"/>
          </a:p>
        </p:txBody>
      </p:sp>
      <p:sp>
        <p:nvSpPr>
          <p:cNvPr id="6" name="Footer Placeholder 5">
            <a:extLst>
              <a:ext uri="{FF2B5EF4-FFF2-40B4-BE49-F238E27FC236}">
                <a16:creationId xmlns:a16="http://schemas.microsoft.com/office/drawing/2014/main" id="{359161F0-D253-49A7-9A08-7A0A228146C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742C61A-B326-40A7-A286-90D0544BBC34}"/>
              </a:ext>
            </a:extLst>
          </p:cNvPr>
          <p:cNvSpPr>
            <a:spLocks noGrp="1"/>
          </p:cNvSpPr>
          <p:nvPr>
            <p:ph type="sldNum" sz="quarter" idx="12"/>
          </p:nvPr>
        </p:nvSpPr>
        <p:spPr/>
        <p:txBody>
          <a:bodyPr/>
          <a:lstStyle/>
          <a:p>
            <a:fld id="{1F646F3F-274D-499B-ABBE-824EB4ABDC3D}" type="slidenum">
              <a:rPr lang="en-US" smtClean="0"/>
              <a:t>‹#›</a:t>
            </a:fld>
            <a:endParaRPr lang="en-US"/>
          </a:p>
        </p:txBody>
      </p:sp>
    </p:spTree>
    <p:extLst>
      <p:ext uri="{BB962C8B-B14F-4D97-AF65-F5344CB8AC3E}">
        <p14:creationId xmlns:p14="http://schemas.microsoft.com/office/powerpoint/2010/main" val="4027985809"/>
      </p:ext>
    </p:extLst>
  </p:cSld>
  <p:clrMapOvr>
    <a:masterClrMapping/>
  </p:clrMapOvr>
</p:sldLayout>
</file>

<file path=ppt/slideLayouts/slideLayout18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F2DF6F-D00F-4CE4-8701-B0062734611B}"/>
              </a:ext>
            </a:extLst>
          </p:cNvPr>
          <p:cNvSpPr>
            <a:spLocks noGrp="1"/>
          </p:cNvSpPr>
          <p:nvPr>
            <p:ph type="title"/>
          </p:nvPr>
        </p:nvSpPr>
        <p:spPr>
          <a:xfrm>
            <a:off x="653492" y="650240"/>
            <a:ext cx="5302210" cy="3793756"/>
          </a:xfrm>
        </p:spPr>
        <p:txBody>
          <a:bodyPr anchor="b">
            <a:normAutofit/>
          </a:bodyPr>
          <a:lstStyle>
            <a:lvl1pPr>
              <a:defRPr sz="3840"/>
            </a:lvl1pPr>
          </a:lstStyle>
          <a:p>
            <a:r>
              <a:rPr lang="en-US"/>
              <a:t>Click to edit Master title style</a:t>
            </a:r>
          </a:p>
        </p:txBody>
      </p:sp>
      <p:sp>
        <p:nvSpPr>
          <p:cNvPr id="3" name="Picture Placeholder 2">
            <a:extLst>
              <a:ext uri="{FF2B5EF4-FFF2-40B4-BE49-F238E27FC236}">
                <a16:creationId xmlns:a16="http://schemas.microsoft.com/office/drawing/2014/main" id="{0A0FF7AB-F851-4425-8407-996C920E6847}"/>
              </a:ext>
            </a:extLst>
          </p:cNvPr>
          <p:cNvSpPr>
            <a:spLocks noGrp="1"/>
          </p:cNvSpPr>
          <p:nvPr>
            <p:ph type="pic" idx="1"/>
          </p:nvPr>
        </p:nvSpPr>
        <p:spPr>
          <a:xfrm>
            <a:off x="6502400" y="650239"/>
            <a:ext cx="5848909" cy="7685477"/>
          </a:xfrm>
        </p:spPr>
        <p:txBody>
          <a:bodyPr/>
          <a:lstStyle>
            <a:lvl1pPr marL="0" indent="0">
              <a:buNone/>
              <a:defRPr sz="3413"/>
            </a:lvl1pPr>
            <a:lvl2pPr marL="487695" indent="0">
              <a:buNone/>
              <a:defRPr sz="2987"/>
            </a:lvl2pPr>
            <a:lvl3pPr marL="975390" indent="0">
              <a:buNone/>
              <a:defRPr sz="2560"/>
            </a:lvl3pPr>
            <a:lvl4pPr marL="1463086" indent="0">
              <a:buNone/>
              <a:defRPr sz="2133"/>
            </a:lvl4pPr>
            <a:lvl5pPr marL="1950781" indent="0">
              <a:buNone/>
              <a:defRPr sz="2133"/>
            </a:lvl5pPr>
            <a:lvl6pPr marL="2438476" indent="0">
              <a:buNone/>
              <a:defRPr sz="2133"/>
            </a:lvl6pPr>
            <a:lvl7pPr marL="2926171" indent="0">
              <a:buNone/>
              <a:defRPr sz="2133"/>
            </a:lvl7pPr>
            <a:lvl8pPr marL="3413867" indent="0">
              <a:buNone/>
              <a:defRPr sz="2133"/>
            </a:lvl8pPr>
            <a:lvl9pPr marL="3901562" indent="0">
              <a:buNone/>
              <a:defRPr sz="2133"/>
            </a:lvl9pPr>
          </a:lstStyle>
          <a:p>
            <a:r>
              <a:rPr lang="en-US"/>
              <a:t>Click icon to add picture</a:t>
            </a:r>
          </a:p>
        </p:txBody>
      </p:sp>
      <p:sp>
        <p:nvSpPr>
          <p:cNvPr id="4" name="Text Placeholder 3">
            <a:extLst>
              <a:ext uri="{FF2B5EF4-FFF2-40B4-BE49-F238E27FC236}">
                <a16:creationId xmlns:a16="http://schemas.microsoft.com/office/drawing/2014/main" id="{A2ED6CF5-154F-4615-8CDC-E2BFA61FABE2}"/>
              </a:ext>
            </a:extLst>
          </p:cNvPr>
          <p:cNvSpPr>
            <a:spLocks noGrp="1"/>
          </p:cNvSpPr>
          <p:nvPr>
            <p:ph type="body" sz="half" idx="2"/>
          </p:nvPr>
        </p:nvSpPr>
        <p:spPr>
          <a:xfrm>
            <a:off x="653492" y="4725629"/>
            <a:ext cx="5302210" cy="3621376"/>
          </a:xfrm>
        </p:spPr>
        <p:txBody>
          <a:bodyPr>
            <a:normAutofit/>
          </a:bodyPr>
          <a:lstStyle>
            <a:lvl1pPr marL="0" indent="0">
              <a:buNone/>
              <a:defRPr sz="1920"/>
            </a:lvl1pPr>
            <a:lvl2pPr marL="487695" indent="0">
              <a:buNone/>
              <a:defRPr sz="1493"/>
            </a:lvl2pPr>
            <a:lvl3pPr marL="975390" indent="0">
              <a:buNone/>
              <a:defRPr sz="1280"/>
            </a:lvl3pPr>
            <a:lvl4pPr marL="1463086" indent="0">
              <a:buNone/>
              <a:defRPr sz="1067"/>
            </a:lvl4pPr>
            <a:lvl5pPr marL="1950781" indent="0">
              <a:buNone/>
              <a:defRPr sz="1067"/>
            </a:lvl5pPr>
            <a:lvl6pPr marL="2438476" indent="0">
              <a:buNone/>
              <a:defRPr sz="1067"/>
            </a:lvl6pPr>
            <a:lvl7pPr marL="2926171" indent="0">
              <a:buNone/>
              <a:defRPr sz="1067"/>
            </a:lvl7pPr>
            <a:lvl8pPr marL="3413867" indent="0">
              <a:buNone/>
              <a:defRPr sz="1067"/>
            </a:lvl8pPr>
            <a:lvl9pPr marL="3901562" indent="0">
              <a:buNone/>
              <a:defRPr sz="1067"/>
            </a:lvl9pPr>
          </a:lstStyle>
          <a:p>
            <a:pPr lvl="0"/>
            <a:r>
              <a:rPr lang="en-US"/>
              <a:t>Click to edit Master text styles</a:t>
            </a:r>
          </a:p>
        </p:txBody>
      </p:sp>
      <p:sp>
        <p:nvSpPr>
          <p:cNvPr id="5" name="Date Placeholder 4">
            <a:extLst>
              <a:ext uri="{FF2B5EF4-FFF2-40B4-BE49-F238E27FC236}">
                <a16:creationId xmlns:a16="http://schemas.microsoft.com/office/drawing/2014/main" id="{81A5C400-0D13-495F-8C4E-EC3CDF5F22AF}"/>
              </a:ext>
            </a:extLst>
          </p:cNvPr>
          <p:cNvSpPr>
            <a:spLocks noGrp="1"/>
          </p:cNvSpPr>
          <p:nvPr>
            <p:ph type="dt" sz="half" idx="10"/>
          </p:nvPr>
        </p:nvSpPr>
        <p:spPr/>
        <p:txBody>
          <a:bodyPr/>
          <a:lstStyle/>
          <a:p>
            <a:fld id="{F199CE6B-5DE6-4A2D-B72E-5E8969F9F56F}" type="datetime1">
              <a:rPr lang="en-US" smtClean="0"/>
              <a:t>8/18/2026</a:t>
            </a:fld>
            <a:endParaRPr lang="en-US"/>
          </a:p>
        </p:txBody>
      </p:sp>
      <p:sp>
        <p:nvSpPr>
          <p:cNvPr id="6" name="Footer Placeholder 5">
            <a:extLst>
              <a:ext uri="{FF2B5EF4-FFF2-40B4-BE49-F238E27FC236}">
                <a16:creationId xmlns:a16="http://schemas.microsoft.com/office/drawing/2014/main" id="{4CB290D7-98AC-45E5-A7D6-73520AFC736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294276C-2BD2-4C4F-AC04-DD3D73768A5D}"/>
              </a:ext>
            </a:extLst>
          </p:cNvPr>
          <p:cNvSpPr>
            <a:spLocks noGrp="1"/>
          </p:cNvSpPr>
          <p:nvPr>
            <p:ph type="sldNum" sz="quarter" idx="12"/>
          </p:nvPr>
        </p:nvSpPr>
        <p:spPr/>
        <p:txBody>
          <a:bodyPr/>
          <a:lstStyle/>
          <a:p>
            <a:fld id="{1F646F3F-274D-499B-ABBE-824EB4ABDC3D}" type="slidenum">
              <a:rPr lang="en-US" smtClean="0"/>
              <a:t>‹#›</a:t>
            </a:fld>
            <a:endParaRPr lang="en-US"/>
          </a:p>
        </p:txBody>
      </p:sp>
    </p:spTree>
    <p:extLst>
      <p:ext uri="{BB962C8B-B14F-4D97-AF65-F5344CB8AC3E}">
        <p14:creationId xmlns:p14="http://schemas.microsoft.com/office/powerpoint/2010/main" val="511047130"/>
      </p:ext>
    </p:extLst>
  </p:cSld>
  <p:clrMapOvr>
    <a:masterClrMapping/>
  </p:clrMapOvr>
</p:sldLayout>
</file>

<file path=ppt/slideLayouts/slideLayout18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5170B0-C1C5-4976-80E8-6B4F90EB3626}"/>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097593EE-493E-4BCE-8992-24CA63E1E09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780919F-FDDD-42FB-8422-A0665D558D00}"/>
              </a:ext>
            </a:extLst>
          </p:cNvPr>
          <p:cNvSpPr>
            <a:spLocks noGrp="1"/>
          </p:cNvSpPr>
          <p:nvPr>
            <p:ph type="dt" sz="half" idx="10"/>
          </p:nvPr>
        </p:nvSpPr>
        <p:spPr/>
        <p:txBody>
          <a:bodyPr/>
          <a:lstStyle/>
          <a:p>
            <a:fld id="{46AB1048-0047-48CA-88BA-D69B470942CF}" type="datetime1">
              <a:rPr lang="en-US" smtClean="0"/>
              <a:t>8/18/2026</a:t>
            </a:fld>
            <a:endParaRPr lang="en-US"/>
          </a:p>
        </p:txBody>
      </p:sp>
      <p:sp>
        <p:nvSpPr>
          <p:cNvPr id="5" name="Footer Placeholder 4">
            <a:extLst>
              <a:ext uri="{FF2B5EF4-FFF2-40B4-BE49-F238E27FC236}">
                <a16:creationId xmlns:a16="http://schemas.microsoft.com/office/drawing/2014/main" id="{A216D38A-35F8-4667-A1F4-49644471E92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59CC230-78B7-487B-9C95-CB00868F6F1F}"/>
              </a:ext>
            </a:extLst>
          </p:cNvPr>
          <p:cNvSpPr>
            <a:spLocks noGrp="1"/>
          </p:cNvSpPr>
          <p:nvPr>
            <p:ph type="sldNum" sz="quarter" idx="12"/>
          </p:nvPr>
        </p:nvSpPr>
        <p:spPr/>
        <p:txBody>
          <a:bodyPr/>
          <a:lstStyle/>
          <a:p>
            <a:fld id="{1F646F3F-274D-499B-ABBE-824EB4ABDC3D}" type="slidenum">
              <a:rPr lang="en-US" smtClean="0"/>
              <a:t>‹#›</a:t>
            </a:fld>
            <a:endParaRPr lang="en-US"/>
          </a:p>
        </p:txBody>
      </p:sp>
    </p:spTree>
    <p:extLst>
      <p:ext uri="{BB962C8B-B14F-4D97-AF65-F5344CB8AC3E}">
        <p14:creationId xmlns:p14="http://schemas.microsoft.com/office/powerpoint/2010/main" val="2537804636"/>
      </p:ext>
    </p:extLst>
  </p:cSld>
  <p:clrMapOvr>
    <a:masterClrMapping/>
  </p:clrMapOvr>
</p:sldLayout>
</file>

<file path=ppt/slideLayouts/slideLayout18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14CB826-D9AA-4689-B8C0-38D999F0D065}"/>
              </a:ext>
            </a:extLst>
          </p:cNvPr>
          <p:cNvSpPr>
            <a:spLocks noGrp="1"/>
          </p:cNvSpPr>
          <p:nvPr>
            <p:ph type="title" orient="vert"/>
          </p:nvPr>
        </p:nvSpPr>
        <p:spPr>
          <a:xfrm>
            <a:off x="9306560" y="793293"/>
            <a:ext cx="3044749" cy="8026197"/>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A61F1CDD-16FB-45E0-9887-24374C567647}"/>
              </a:ext>
            </a:extLst>
          </p:cNvPr>
          <p:cNvSpPr>
            <a:spLocks noGrp="1"/>
          </p:cNvSpPr>
          <p:nvPr>
            <p:ph type="body" orient="vert" idx="1"/>
          </p:nvPr>
        </p:nvSpPr>
        <p:spPr>
          <a:xfrm>
            <a:off x="653491" y="793293"/>
            <a:ext cx="8249920" cy="802619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6846397-BBD2-4426-B1F5-FD6EA3CDC866}"/>
              </a:ext>
            </a:extLst>
          </p:cNvPr>
          <p:cNvSpPr>
            <a:spLocks noGrp="1"/>
          </p:cNvSpPr>
          <p:nvPr>
            <p:ph type="dt" sz="half" idx="10"/>
          </p:nvPr>
        </p:nvSpPr>
        <p:spPr/>
        <p:txBody>
          <a:bodyPr/>
          <a:lstStyle/>
          <a:p>
            <a:fld id="{5BD83879-648C-49A9-81A2-0EF5946532D0}" type="datetime1">
              <a:rPr lang="en-US" smtClean="0"/>
              <a:t>8/18/2026</a:t>
            </a:fld>
            <a:endParaRPr lang="en-US"/>
          </a:p>
        </p:txBody>
      </p:sp>
      <p:sp>
        <p:nvSpPr>
          <p:cNvPr id="5" name="Footer Placeholder 4">
            <a:extLst>
              <a:ext uri="{FF2B5EF4-FFF2-40B4-BE49-F238E27FC236}">
                <a16:creationId xmlns:a16="http://schemas.microsoft.com/office/drawing/2014/main" id="{FDAB91E4-73D0-4ACD-8F54-00EE6FB1D61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EB28C61-59FE-44D6-A7D6-AAD292232778}"/>
              </a:ext>
            </a:extLst>
          </p:cNvPr>
          <p:cNvSpPr>
            <a:spLocks noGrp="1"/>
          </p:cNvSpPr>
          <p:nvPr>
            <p:ph type="sldNum" sz="quarter" idx="12"/>
          </p:nvPr>
        </p:nvSpPr>
        <p:spPr/>
        <p:txBody>
          <a:bodyPr/>
          <a:lstStyle/>
          <a:p>
            <a:fld id="{1F646F3F-274D-499B-ABBE-824EB4ABDC3D}" type="slidenum">
              <a:rPr lang="en-US" smtClean="0"/>
              <a:t>‹#›</a:t>
            </a:fld>
            <a:endParaRPr lang="en-US"/>
          </a:p>
        </p:txBody>
      </p:sp>
    </p:spTree>
    <p:extLst>
      <p:ext uri="{BB962C8B-B14F-4D97-AF65-F5344CB8AC3E}">
        <p14:creationId xmlns:p14="http://schemas.microsoft.com/office/powerpoint/2010/main" val="65184938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8A87A34-81AB-432B-8DAE-1953F412C126}" type="datetimeFigureOut">
              <a:rPr lang="en-US" smtClean="0"/>
              <a:t>8/18/2026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a:p>
        </p:txBody>
      </p:sp>
    </p:spTree>
    <p:extLst>
      <p:ext uri="{BB962C8B-B14F-4D97-AF65-F5344CB8AC3E}">
        <p14:creationId xmlns:p14="http://schemas.microsoft.com/office/powerpoint/2010/main" val="369253108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0E721D8-F2E8-4CA0-B0BB-2E7F3B7ABD33}" type="datetimeFigureOut">
              <a:rPr lang="en-US" smtClean="0"/>
              <a:pPr/>
              <a:t>8/18/2026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091A9FD-CDA2-4BA5-8C18-59D6F59EB34A}" type="slidenum">
              <a:rPr lang="en-US" smtClean="0"/>
              <a:pPr/>
              <a:t>‹#›</a:t>
            </a:fld>
            <a:endParaRPr lang="en-US"/>
          </a:p>
        </p:txBody>
      </p:sp>
    </p:spTree>
    <p:extLst>
      <p:ext uri="{BB962C8B-B14F-4D97-AF65-F5344CB8AC3E}">
        <p14:creationId xmlns:p14="http://schemas.microsoft.com/office/powerpoint/2010/main" val="100093101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581942" y="866987"/>
            <a:ext cx="2436786" cy="7369388"/>
          </a:xfrm>
        </p:spPr>
        <p:txBody>
          <a:bodyPr vert="eaVert"/>
          <a:lstStyle>
            <a:lvl1pPr algn="l">
              <a:defRPr/>
            </a:lvl1pPr>
          </a:lstStyle>
          <a:p>
            <a:r>
              <a:rPr lang="en-US"/>
              <a:t>Click to edit Master title style</a:t>
            </a:r>
          </a:p>
        </p:txBody>
      </p:sp>
      <p:sp>
        <p:nvSpPr>
          <p:cNvPr id="3" name="Vertical Text Placeholder 2"/>
          <p:cNvSpPr>
            <a:spLocks noGrp="1"/>
          </p:cNvSpPr>
          <p:nvPr>
            <p:ph type="body" orient="vert" idx="1"/>
          </p:nvPr>
        </p:nvSpPr>
        <p:spPr>
          <a:xfrm>
            <a:off x="974717" y="866987"/>
            <a:ext cx="8444663" cy="7369388"/>
          </a:xfrm>
        </p:spPr>
        <p:txBody>
          <a:bodyPr vert="eaVert"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8A87A34-81AB-432B-8DAE-1953F412C126}" type="datetimeFigureOut">
              <a:rPr lang="en-US" smtClean="0"/>
              <a:t>8/18/2026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a:p>
        </p:txBody>
      </p:sp>
    </p:spTree>
    <p:extLst>
      <p:ext uri="{BB962C8B-B14F-4D97-AF65-F5344CB8AC3E}">
        <p14:creationId xmlns:p14="http://schemas.microsoft.com/office/powerpoint/2010/main" val="163963182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09395F-045E-4E92-B151-5E2E6D8E9945}"/>
              </a:ext>
            </a:extLst>
          </p:cNvPr>
          <p:cNvSpPr>
            <a:spLocks noGrp="1"/>
          </p:cNvSpPr>
          <p:nvPr>
            <p:ph type="ctrTitle"/>
          </p:nvPr>
        </p:nvSpPr>
        <p:spPr>
          <a:xfrm>
            <a:off x="1625600" y="1596249"/>
            <a:ext cx="9753600" cy="3395698"/>
          </a:xfrm>
        </p:spPr>
        <p:txBody>
          <a:bodyPr anchor="b"/>
          <a:lstStyle>
            <a:lvl1pPr algn="ctr">
              <a:defRPr sz="4800"/>
            </a:lvl1pPr>
          </a:lstStyle>
          <a:p>
            <a:r>
              <a:rPr lang="en-US"/>
              <a:t>Click to edit Master title style</a:t>
            </a:r>
          </a:p>
        </p:txBody>
      </p:sp>
      <p:sp>
        <p:nvSpPr>
          <p:cNvPr id="3" name="Subtitle 2">
            <a:extLst>
              <a:ext uri="{FF2B5EF4-FFF2-40B4-BE49-F238E27FC236}">
                <a16:creationId xmlns:a16="http://schemas.microsoft.com/office/drawing/2014/main" id="{738C5F24-6674-4B35-ACDC-A4912BCADE7A}"/>
              </a:ext>
            </a:extLst>
          </p:cNvPr>
          <p:cNvSpPr>
            <a:spLocks noGrp="1"/>
          </p:cNvSpPr>
          <p:nvPr>
            <p:ph type="subTitle" idx="1"/>
          </p:nvPr>
        </p:nvSpPr>
        <p:spPr>
          <a:xfrm>
            <a:off x="1625600" y="5122898"/>
            <a:ext cx="9753600" cy="2354862"/>
          </a:xfrm>
        </p:spPr>
        <p:txBody>
          <a:bodyPr/>
          <a:lstStyle>
            <a:lvl1pPr marL="0" indent="0" algn="ctr">
              <a:buNone/>
              <a:defRPr sz="1920"/>
            </a:lvl1pPr>
            <a:lvl2pPr marL="365769" indent="0" algn="ctr">
              <a:buNone/>
              <a:defRPr sz="1600"/>
            </a:lvl2pPr>
            <a:lvl3pPr marL="731540" indent="0" algn="ctr">
              <a:buNone/>
              <a:defRPr sz="1440"/>
            </a:lvl3pPr>
            <a:lvl4pPr marL="1097310" indent="0" algn="ctr">
              <a:buNone/>
              <a:defRPr sz="1280"/>
            </a:lvl4pPr>
            <a:lvl5pPr marL="1463079" indent="0" algn="ctr">
              <a:buNone/>
              <a:defRPr sz="1280"/>
            </a:lvl5pPr>
            <a:lvl6pPr marL="1828849" indent="0" algn="ctr">
              <a:buNone/>
              <a:defRPr sz="1280"/>
            </a:lvl6pPr>
            <a:lvl7pPr marL="2194619" indent="0" algn="ctr">
              <a:buNone/>
              <a:defRPr sz="1280"/>
            </a:lvl7pPr>
            <a:lvl8pPr marL="2560389" indent="0" algn="ctr">
              <a:buNone/>
              <a:defRPr sz="1280"/>
            </a:lvl8pPr>
            <a:lvl9pPr marL="2926159" indent="0" algn="ctr">
              <a:buNone/>
              <a:defRPr sz="1280"/>
            </a:lvl9pPr>
          </a:lstStyle>
          <a:p>
            <a:r>
              <a:rPr lang="en-US"/>
              <a:t>Click to edit Master subtitle style</a:t>
            </a:r>
          </a:p>
        </p:txBody>
      </p:sp>
      <p:sp>
        <p:nvSpPr>
          <p:cNvPr id="4" name="Date Placeholder 3">
            <a:extLst>
              <a:ext uri="{FF2B5EF4-FFF2-40B4-BE49-F238E27FC236}">
                <a16:creationId xmlns:a16="http://schemas.microsoft.com/office/drawing/2014/main" id="{3F52ED6E-D561-49D0-90B5-1FF5A187D17A}"/>
              </a:ext>
            </a:extLst>
          </p:cNvPr>
          <p:cNvSpPr>
            <a:spLocks noGrp="1"/>
          </p:cNvSpPr>
          <p:nvPr>
            <p:ph type="dt" sz="half" idx="10"/>
          </p:nvPr>
        </p:nvSpPr>
        <p:spPr/>
        <p:txBody>
          <a:bodyPr/>
          <a:lstStyle/>
          <a:p>
            <a:fld id="{16E42D8C-D441-47C1-BBCF-B084B73EC3D6}" type="datetimeFigureOut">
              <a:rPr lang="en-US" smtClean="0"/>
              <a:t>8/18/2026</a:t>
            </a:fld>
            <a:endParaRPr lang="en-US"/>
          </a:p>
        </p:txBody>
      </p:sp>
      <p:sp>
        <p:nvSpPr>
          <p:cNvPr id="5" name="Footer Placeholder 4">
            <a:extLst>
              <a:ext uri="{FF2B5EF4-FFF2-40B4-BE49-F238E27FC236}">
                <a16:creationId xmlns:a16="http://schemas.microsoft.com/office/drawing/2014/main" id="{338EA49C-A8DB-415F-B5E7-8BCF99CE9C4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AAD3240-3769-48C6-B432-4A1B28E85072}"/>
              </a:ext>
            </a:extLst>
          </p:cNvPr>
          <p:cNvSpPr>
            <a:spLocks noGrp="1"/>
          </p:cNvSpPr>
          <p:nvPr>
            <p:ph type="sldNum" sz="quarter" idx="12"/>
          </p:nvPr>
        </p:nvSpPr>
        <p:spPr/>
        <p:txBody>
          <a:bodyPr/>
          <a:lstStyle/>
          <a:p>
            <a:fld id="{1FF6E096-BCBA-4A40-A61C-EB5A31BDD281}" type="slidenum">
              <a:rPr lang="en-US" smtClean="0"/>
              <a:t>‹#›</a:t>
            </a:fld>
            <a:endParaRPr lang="en-US"/>
          </a:p>
        </p:txBody>
      </p:sp>
    </p:spTree>
    <p:extLst>
      <p:ext uri="{BB962C8B-B14F-4D97-AF65-F5344CB8AC3E}">
        <p14:creationId xmlns:p14="http://schemas.microsoft.com/office/powerpoint/2010/main" val="125417235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FCF78C-E3B4-4174-B2BF-14D8D7777AC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7F697AA-A670-4CAE-B80A-74A463648E66}"/>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D9F1126-1370-42C7-9FFD-7557D22DA591}"/>
              </a:ext>
            </a:extLst>
          </p:cNvPr>
          <p:cNvSpPr>
            <a:spLocks noGrp="1"/>
          </p:cNvSpPr>
          <p:nvPr>
            <p:ph type="dt" sz="half" idx="10"/>
          </p:nvPr>
        </p:nvSpPr>
        <p:spPr/>
        <p:txBody>
          <a:bodyPr/>
          <a:lstStyle/>
          <a:p>
            <a:fld id="{16E42D8C-D441-47C1-BBCF-B084B73EC3D6}" type="datetimeFigureOut">
              <a:rPr lang="en-US" smtClean="0"/>
              <a:t>8/18/2026</a:t>
            </a:fld>
            <a:endParaRPr lang="en-US"/>
          </a:p>
        </p:txBody>
      </p:sp>
      <p:sp>
        <p:nvSpPr>
          <p:cNvPr id="5" name="Footer Placeholder 4">
            <a:extLst>
              <a:ext uri="{FF2B5EF4-FFF2-40B4-BE49-F238E27FC236}">
                <a16:creationId xmlns:a16="http://schemas.microsoft.com/office/drawing/2014/main" id="{E3A0494F-699C-4D3D-9215-38CF77AA488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F6E0B45-221E-411E-9373-FDE400A7B322}"/>
              </a:ext>
            </a:extLst>
          </p:cNvPr>
          <p:cNvSpPr>
            <a:spLocks noGrp="1"/>
          </p:cNvSpPr>
          <p:nvPr>
            <p:ph type="sldNum" sz="quarter" idx="12"/>
          </p:nvPr>
        </p:nvSpPr>
        <p:spPr/>
        <p:txBody>
          <a:bodyPr/>
          <a:lstStyle/>
          <a:p>
            <a:fld id="{1FF6E096-BCBA-4A40-A61C-EB5A31BDD281}" type="slidenum">
              <a:rPr lang="en-US" smtClean="0"/>
              <a:t>‹#›</a:t>
            </a:fld>
            <a:endParaRPr lang="en-US"/>
          </a:p>
        </p:txBody>
      </p:sp>
    </p:spTree>
    <p:extLst>
      <p:ext uri="{BB962C8B-B14F-4D97-AF65-F5344CB8AC3E}">
        <p14:creationId xmlns:p14="http://schemas.microsoft.com/office/powerpoint/2010/main" val="73100381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C50AC6-976B-4662-8F71-A206E7654567}"/>
              </a:ext>
            </a:extLst>
          </p:cNvPr>
          <p:cNvSpPr>
            <a:spLocks noGrp="1"/>
          </p:cNvSpPr>
          <p:nvPr>
            <p:ph type="title"/>
          </p:nvPr>
        </p:nvSpPr>
        <p:spPr>
          <a:xfrm>
            <a:off x="887307" y="2431628"/>
            <a:ext cx="11216640" cy="4057226"/>
          </a:xfrm>
        </p:spPr>
        <p:txBody>
          <a:bodyPr anchor="b"/>
          <a:lstStyle>
            <a:lvl1pPr>
              <a:defRPr sz="4800"/>
            </a:lvl1pPr>
          </a:lstStyle>
          <a:p>
            <a:r>
              <a:rPr lang="en-US"/>
              <a:t>Click to edit Master title style</a:t>
            </a:r>
          </a:p>
        </p:txBody>
      </p:sp>
      <p:sp>
        <p:nvSpPr>
          <p:cNvPr id="3" name="Text Placeholder 2">
            <a:extLst>
              <a:ext uri="{FF2B5EF4-FFF2-40B4-BE49-F238E27FC236}">
                <a16:creationId xmlns:a16="http://schemas.microsoft.com/office/drawing/2014/main" id="{DA6E41EC-E7C2-45C9-AAE2-515E9EE9B1FF}"/>
              </a:ext>
            </a:extLst>
          </p:cNvPr>
          <p:cNvSpPr>
            <a:spLocks noGrp="1"/>
          </p:cNvSpPr>
          <p:nvPr>
            <p:ph type="body" idx="1"/>
          </p:nvPr>
        </p:nvSpPr>
        <p:spPr>
          <a:xfrm>
            <a:off x="887307" y="6527239"/>
            <a:ext cx="11216640" cy="2133599"/>
          </a:xfrm>
        </p:spPr>
        <p:txBody>
          <a:bodyPr/>
          <a:lstStyle>
            <a:lvl1pPr marL="0" indent="0">
              <a:buNone/>
              <a:defRPr sz="1920">
                <a:solidFill>
                  <a:schemeClr val="tx1">
                    <a:tint val="75000"/>
                  </a:schemeClr>
                </a:solidFill>
              </a:defRPr>
            </a:lvl1pPr>
            <a:lvl2pPr marL="365769" indent="0">
              <a:buNone/>
              <a:defRPr sz="1600">
                <a:solidFill>
                  <a:schemeClr val="tx1">
                    <a:tint val="75000"/>
                  </a:schemeClr>
                </a:solidFill>
              </a:defRPr>
            </a:lvl2pPr>
            <a:lvl3pPr marL="731540" indent="0">
              <a:buNone/>
              <a:defRPr sz="1440">
                <a:solidFill>
                  <a:schemeClr val="tx1">
                    <a:tint val="75000"/>
                  </a:schemeClr>
                </a:solidFill>
              </a:defRPr>
            </a:lvl3pPr>
            <a:lvl4pPr marL="1097310" indent="0">
              <a:buNone/>
              <a:defRPr sz="1280">
                <a:solidFill>
                  <a:schemeClr val="tx1">
                    <a:tint val="75000"/>
                  </a:schemeClr>
                </a:solidFill>
              </a:defRPr>
            </a:lvl4pPr>
            <a:lvl5pPr marL="1463079" indent="0">
              <a:buNone/>
              <a:defRPr sz="1280">
                <a:solidFill>
                  <a:schemeClr val="tx1">
                    <a:tint val="75000"/>
                  </a:schemeClr>
                </a:solidFill>
              </a:defRPr>
            </a:lvl5pPr>
            <a:lvl6pPr marL="1828849" indent="0">
              <a:buNone/>
              <a:defRPr sz="1280">
                <a:solidFill>
                  <a:schemeClr val="tx1">
                    <a:tint val="75000"/>
                  </a:schemeClr>
                </a:solidFill>
              </a:defRPr>
            </a:lvl6pPr>
            <a:lvl7pPr marL="2194619" indent="0">
              <a:buNone/>
              <a:defRPr sz="1280">
                <a:solidFill>
                  <a:schemeClr val="tx1">
                    <a:tint val="75000"/>
                  </a:schemeClr>
                </a:solidFill>
              </a:defRPr>
            </a:lvl7pPr>
            <a:lvl8pPr marL="2560389" indent="0">
              <a:buNone/>
              <a:defRPr sz="1280">
                <a:solidFill>
                  <a:schemeClr val="tx1">
                    <a:tint val="75000"/>
                  </a:schemeClr>
                </a:solidFill>
              </a:defRPr>
            </a:lvl8pPr>
            <a:lvl9pPr marL="2926159" indent="0">
              <a:buNone/>
              <a:defRPr sz="128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EA89B304-F05D-445A-8BA8-07F5F98775AC}"/>
              </a:ext>
            </a:extLst>
          </p:cNvPr>
          <p:cNvSpPr>
            <a:spLocks noGrp="1"/>
          </p:cNvSpPr>
          <p:nvPr>
            <p:ph type="dt" sz="half" idx="10"/>
          </p:nvPr>
        </p:nvSpPr>
        <p:spPr/>
        <p:txBody>
          <a:bodyPr/>
          <a:lstStyle/>
          <a:p>
            <a:fld id="{16E42D8C-D441-47C1-BBCF-B084B73EC3D6}" type="datetimeFigureOut">
              <a:rPr lang="en-US" smtClean="0"/>
              <a:t>8/18/2026</a:t>
            </a:fld>
            <a:endParaRPr lang="en-US"/>
          </a:p>
        </p:txBody>
      </p:sp>
      <p:sp>
        <p:nvSpPr>
          <p:cNvPr id="5" name="Footer Placeholder 4">
            <a:extLst>
              <a:ext uri="{FF2B5EF4-FFF2-40B4-BE49-F238E27FC236}">
                <a16:creationId xmlns:a16="http://schemas.microsoft.com/office/drawing/2014/main" id="{F67903F4-4640-47C9-B838-58FA9A2BA79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220F0ED-7BE6-4DA5-BA30-97007C436AB5}"/>
              </a:ext>
            </a:extLst>
          </p:cNvPr>
          <p:cNvSpPr>
            <a:spLocks noGrp="1"/>
          </p:cNvSpPr>
          <p:nvPr>
            <p:ph type="sldNum" sz="quarter" idx="12"/>
          </p:nvPr>
        </p:nvSpPr>
        <p:spPr/>
        <p:txBody>
          <a:bodyPr/>
          <a:lstStyle/>
          <a:p>
            <a:fld id="{1FF6E096-BCBA-4A40-A61C-EB5A31BDD281}" type="slidenum">
              <a:rPr lang="en-US" smtClean="0"/>
              <a:t>‹#›</a:t>
            </a:fld>
            <a:endParaRPr lang="en-US"/>
          </a:p>
        </p:txBody>
      </p:sp>
    </p:spTree>
    <p:extLst>
      <p:ext uri="{BB962C8B-B14F-4D97-AF65-F5344CB8AC3E}">
        <p14:creationId xmlns:p14="http://schemas.microsoft.com/office/powerpoint/2010/main" val="157712238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89FB8A-3DEB-4F8A-A103-CEC6E109C50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8F7BAFD-03EC-4B20-AA04-D55756880AC3}"/>
              </a:ext>
            </a:extLst>
          </p:cNvPr>
          <p:cNvSpPr>
            <a:spLocks noGrp="1"/>
          </p:cNvSpPr>
          <p:nvPr>
            <p:ph sz="half" idx="1"/>
          </p:nvPr>
        </p:nvSpPr>
        <p:spPr>
          <a:xfrm>
            <a:off x="894080" y="2596444"/>
            <a:ext cx="5527040" cy="618857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588A2BD6-D7C8-479F-8120-083511A6FB92}"/>
              </a:ext>
            </a:extLst>
          </p:cNvPr>
          <p:cNvSpPr>
            <a:spLocks noGrp="1"/>
          </p:cNvSpPr>
          <p:nvPr>
            <p:ph sz="half" idx="2"/>
          </p:nvPr>
        </p:nvSpPr>
        <p:spPr>
          <a:xfrm>
            <a:off x="6583680" y="2596444"/>
            <a:ext cx="5527040" cy="618857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82C17F50-7510-41BE-941E-7F6D9F21C11B}"/>
              </a:ext>
            </a:extLst>
          </p:cNvPr>
          <p:cNvSpPr>
            <a:spLocks noGrp="1"/>
          </p:cNvSpPr>
          <p:nvPr>
            <p:ph type="dt" sz="half" idx="10"/>
          </p:nvPr>
        </p:nvSpPr>
        <p:spPr/>
        <p:txBody>
          <a:bodyPr/>
          <a:lstStyle/>
          <a:p>
            <a:fld id="{16E42D8C-D441-47C1-BBCF-B084B73EC3D6}" type="datetimeFigureOut">
              <a:rPr lang="en-US" smtClean="0"/>
              <a:t>8/18/2026</a:t>
            </a:fld>
            <a:endParaRPr lang="en-US"/>
          </a:p>
        </p:txBody>
      </p:sp>
      <p:sp>
        <p:nvSpPr>
          <p:cNvPr id="6" name="Footer Placeholder 5">
            <a:extLst>
              <a:ext uri="{FF2B5EF4-FFF2-40B4-BE49-F238E27FC236}">
                <a16:creationId xmlns:a16="http://schemas.microsoft.com/office/drawing/2014/main" id="{3B7E7BFA-9E47-4AFF-AED6-2F9B472ED4A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01CB06E-F402-4282-B727-849C2A317FB5}"/>
              </a:ext>
            </a:extLst>
          </p:cNvPr>
          <p:cNvSpPr>
            <a:spLocks noGrp="1"/>
          </p:cNvSpPr>
          <p:nvPr>
            <p:ph type="sldNum" sz="quarter" idx="12"/>
          </p:nvPr>
        </p:nvSpPr>
        <p:spPr/>
        <p:txBody>
          <a:bodyPr/>
          <a:lstStyle/>
          <a:p>
            <a:fld id="{1FF6E096-BCBA-4A40-A61C-EB5A31BDD281}" type="slidenum">
              <a:rPr lang="en-US" smtClean="0"/>
              <a:t>‹#›</a:t>
            </a:fld>
            <a:endParaRPr lang="en-US"/>
          </a:p>
        </p:txBody>
      </p:sp>
    </p:spTree>
    <p:extLst>
      <p:ext uri="{BB962C8B-B14F-4D97-AF65-F5344CB8AC3E}">
        <p14:creationId xmlns:p14="http://schemas.microsoft.com/office/powerpoint/2010/main" val="196116841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DC3110-A950-4BBD-9F49-B96272A7DAC2}"/>
              </a:ext>
            </a:extLst>
          </p:cNvPr>
          <p:cNvSpPr>
            <a:spLocks noGrp="1"/>
          </p:cNvSpPr>
          <p:nvPr>
            <p:ph type="title"/>
          </p:nvPr>
        </p:nvSpPr>
        <p:spPr>
          <a:xfrm>
            <a:off x="895774" y="519291"/>
            <a:ext cx="11216640" cy="1885245"/>
          </a:xfrm>
        </p:spPr>
        <p:txBody>
          <a:bodyPr/>
          <a:lstStyle/>
          <a:p>
            <a:r>
              <a:rPr lang="en-US"/>
              <a:t>Click to edit Master title style</a:t>
            </a:r>
          </a:p>
        </p:txBody>
      </p:sp>
      <p:sp>
        <p:nvSpPr>
          <p:cNvPr id="3" name="Text Placeholder 2">
            <a:extLst>
              <a:ext uri="{FF2B5EF4-FFF2-40B4-BE49-F238E27FC236}">
                <a16:creationId xmlns:a16="http://schemas.microsoft.com/office/drawing/2014/main" id="{BB0BA596-D81F-4071-A444-13BE54678742}"/>
              </a:ext>
            </a:extLst>
          </p:cNvPr>
          <p:cNvSpPr>
            <a:spLocks noGrp="1"/>
          </p:cNvSpPr>
          <p:nvPr>
            <p:ph type="body" idx="1"/>
          </p:nvPr>
        </p:nvSpPr>
        <p:spPr>
          <a:xfrm>
            <a:off x="895776" y="2390987"/>
            <a:ext cx="5501639" cy="1171786"/>
          </a:xfrm>
        </p:spPr>
        <p:txBody>
          <a:bodyPr anchor="b"/>
          <a:lstStyle>
            <a:lvl1pPr marL="0" indent="0">
              <a:buNone/>
              <a:defRPr sz="1920" b="1"/>
            </a:lvl1pPr>
            <a:lvl2pPr marL="365769" indent="0">
              <a:buNone/>
              <a:defRPr sz="1600" b="1"/>
            </a:lvl2pPr>
            <a:lvl3pPr marL="731540" indent="0">
              <a:buNone/>
              <a:defRPr sz="1440" b="1"/>
            </a:lvl3pPr>
            <a:lvl4pPr marL="1097310" indent="0">
              <a:buNone/>
              <a:defRPr sz="1280" b="1"/>
            </a:lvl4pPr>
            <a:lvl5pPr marL="1463079" indent="0">
              <a:buNone/>
              <a:defRPr sz="1280" b="1"/>
            </a:lvl5pPr>
            <a:lvl6pPr marL="1828849" indent="0">
              <a:buNone/>
              <a:defRPr sz="1280" b="1"/>
            </a:lvl6pPr>
            <a:lvl7pPr marL="2194619" indent="0">
              <a:buNone/>
              <a:defRPr sz="1280" b="1"/>
            </a:lvl7pPr>
            <a:lvl8pPr marL="2560389" indent="0">
              <a:buNone/>
              <a:defRPr sz="1280" b="1"/>
            </a:lvl8pPr>
            <a:lvl9pPr marL="2926159" indent="0">
              <a:buNone/>
              <a:defRPr sz="1280" b="1"/>
            </a:lvl9pPr>
          </a:lstStyle>
          <a:p>
            <a:pPr lvl="0"/>
            <a:r>
              <a:rPr lang="en-US"/>
              <a:t>Edit Master text styles</a:t>
            </a:r>
          </a:p>
        </p:txBody>
      </p:sp>
      <p:sp>
        <p:nvSpPr>
          <p:cNvPr id="4" name="Content Placeholder 3">
            <a:extLst>
              <a:ext uri="{FF2B5EF4-FFF2-40B4-BE49-F238E27FC236}">
                <a16:creationId xmlns:a16="http://schemas.microsoft.com/office/drawing/2014/main" id="{75EF003A-303B-4A85-8AC7-896180E62F76}"/>
              </a:ext>
            </a:extLst>
          </p:cNvPr>
          <p:cNvSpPr>
            <a:spLocks noGrp="1"/>
          </p:cNvSpPr>
          <p:nvPr>
            <p:ph sz="half" idx="2"/>
          </p:nvPr>
        </p:nvSpPr>
        <p:spPr>
          <a:xfrm>
            <a:off x="895776" y="3562773"/>
            <a:ext cx="5501639" cy="524030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0FB8BAB3-E4F3-48BA-A785-A97601F72BB8}"/>
              </a:ext>
            </a:extLst>
          </p:cNvPr>
          <p:cNvSpPr>
            <a:spLocks noGrp="1"/>
          </p:cNvSpPr>
          <p:nvPr>
            <p:ph type="body" sz="quarter" idx="3"/>
          </p:nvPr>
        </p:nvSpPr>
        <p:spPr>
          <a:xfrm>
            <a:off x="6583680" y="2390987"/>
            <a:ext cx="5528734" cy="1171786"/>
          </a:xfrm>
        </p:spPr>
        <p:txBody>
          <a:bodyPr anchor="b"/>
          <a:lstStyle>
            <a:lvl1pPr marL="0" indent="0">
              <a:buNone/>
              <a:defRPr sz="1920" b="1"/>
            </a:lvl1pPr>
            <a:lvl2pPr marL="365769" indent="0">
              <a:buNone/>
              <a:defRPr sz="1600" b="1"/>
            </a:lvl2pPr>
            <a:lvl3pPr marL="731540" indent="0">
              <a:buNone/>
              <a:defRPr sz="1440" b="1"/>
            </a:lvl3pPr>
            <a:lvl4pPr marL="1097310" indent="0">
              <a:buNone/>
              <a:defRPr sz="1280" b="1"/>
            </a:lvl4pPr>
            <a:lvl5pPr marL="1463079" indent="0">
              <a:buNone/>
              <a:defRPr sz="1280" b="1"/>
            </a:lvl5pPr>
            <a:lvl6pPr marL="1828849" indent="0">
              <a:buNone/>
              <a:defRPr sz="1280" b="1"/>
            </a:lvl6pPr>
            <a:lvl7pPr marL="2194619" indent="0">
              <a:buNone/>
              <a:defRPr sz="1280" b="1"/>
            </a:lvl7pPr>
            <a:lvl8pPr marL="2560389" indent="0">
              <a:buNone/>
              <a:defRPr sz="1280" b="1"/>
            </a:lvl8pPr>
            <a:lvl9pPr marL="2926159" indent="0">
              <a:buNone/>
              <a:defRPr sz="1280" b="1"/>
            </a:lvl9pPr>
          </a:lstStyle>
          <a:p>
            <a:pPr lvl="0"/>
            <a:r>
              <a:rPr lang="en-US"/>
              <a:t>Edit Master text styles</a:t>
            </a:r>
          </a:p>
        </p:txBody>
      </p:sp>
      <p:sp>
        <p:nvSpPr>
          <p:cNvPr id="6" name="Content Placeholder 5">
            <a:extLst>
              <a:ext uri="{FF2B5EF4-FFF2-40B4-BE49-F238E27FC236}">
                <a16:creationId xmlns:a16="http://schemas.microsoft.com/office/drawing/2014/main" id="{7FC79462-C5D8-4CF0-8CD9-74BDBAB1AAC8}"/>
              </a:ext>
            </a:extLst>
          </p:cNvPr>
          <p:cNvSpPr>
            <a:spLocks noGrp="1"/>
          </p:cNvSpPr>
          <p:nvPr>
            <p:ph sz="quarter" idx="4"/>
          </p:nvPr>
        </p:nvSpPr>
        <p:spPr>
          <a:xfrm>
            <a:off x="6583680" y="3562773"/>
            <a:ext cx="5528734" cy="524030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0734CCC9-50C3-4681-99A3-19BDB320AD53}"/>
              </a:ext>
            </a:extLst>
          </p:cNvPr>
          <p:cNvSpPr>
            <a:spLocks noGrp="1"/>
          </p:cNvSpPr>
          <p:nvPr>
            <p:ph type="dt" sz="half" idx="10"/>
          </p:nvPr>
        </p:nvSpPr>
        <p:spPr/>
        <p:txBody>
          <a:bodyPr/>
          <a:lstStyle/>
          <a:p>
            <a:fld id="{16E42D8C-D441-47C1-BBCF-B084B73EC3D6}" type="datetimeFigureOut">
              <a:rPr lang="en-US" smtClean="0"/>
              <a:t>8/18/2026</a:t>
            </a:fld>
            <a:endParaRPr lang="en-US"/>
          </a:p>
        </p:txBody>
      </p:sp>
      <p:sp>
        <p:nvSpPr>
          <p:cNvPr id="8" name="Footer Placeholder 7">
            <a:extLst>
              <a:ext uri="{FF2B5EF4-FFF2-40B4-BE49-F238E27FC236}">
                <a16:creationId xmlns:a16="http://schemas.microsoft.com/office/drawing/2014/main" id="{B0C8BF5A-8942-41FD-93EF-FFF790DDC890}"/>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5C4DFEF2-0755-4722-B46C-385AEAA6EFB8}"/>
              </a:ext>
            </a:extLst>
          </p:cNvPr>
          <p:cNvSpPr>
            <a:spLocks noGrp="1"/>
          </p:cNvSpPr>
          <p:nvPr>
            <p:ph type="sldNum" sz="quarter" idx="12"/>
          </p:nvPr>
        </p:nvSpPr>
        <p:spPr/>
        <p:txBody>
          <a:bodyPr/>
          <a:lstStyle/>
          <a:p>
            <a:fld id="{1FF6E096-BCBA-4A40-A61C-EB5A31BDD281}" type="slidenum">
              <a:rPr lang="en-US" smtClean="0"/>
              <a:t>‹#›</a:t>
            </a:fld>
            <a:endParaRPr lang="en-US"/>
          </a:p>
        </p:txBody>
      </p:sp>
    </p:spTree>
    <p:extLst>
      <p:ext uri="{BB962C8B-B14F-4D97-AF65-F5344CB8AC3E}">
        <p14:creationId xmlns:p14="http://schemas.microsoft.com/office/powerpoint/2010/main" val="337208638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A81A7C-B4C5-443D-98B7-41B6223F4BD2}"/>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96357A57-E1DE-415C-9ACC-A2552A2F32A3}"/>
              </a:ext>
            </a:extLst>
          </p:cNvPr>
          <p:cNvSpPr>
            <a:spLocks noGrp="1"/>
          </p:cNvSpPr>
          <p:nvPr>
            <p:ph type="dt" sz="half" idx="10"/>
          </p:nvPr>
        </p:nvSpPr>
        <p:spPr/>
        <p:txBody>
          <a:bodyPr/>
          <a:lstStyle/>
          <a:p>
            <a:fld id="{16E42D8C-D441-47C1-BBCF-B084B73EC3D6}" type="datetimeFigureOut">
              <a:rPr lang="en-US" smtClean="0"/>
              <a:t>8/18/2026</a:t>
            </a:fld>
            <a:endParaRPr lang="en-US"/>
          </a:p>
        </p:txBody>
      </p:sp>
      <p:sp>
        <p:nvSpPr>
          <p:cNvPr id="4" name="Footer Placeholder 3">
            <a:extLst>
              <a:ext uri="{FF2B5EF4-FFF2-40B4-BE49-F238E27FC236}">
                <a16:creationId xmlns:a16="http://schemas.microsoft.com/office/drawing/2014/main" id="{B054C4F4-F990-4828-B9C2-65569D102EC3}"/>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197BF689-CD60-43DA-BA1F-7AE68923D907}"/>
              </a:ext>
            </a:extLst>
          </p:cNvPr>
          <p:cNvSpPr>
            <a:spLocks noGrp="1"/>
          </p:cNvSpPr>
          <p:nvPr>
            <p:ph type="sldNum" sz="quarter" idx="12"/>
          </p:nvPr>
        </p:nvSpPr>
        <p:spPr/>
        <p:txBody>
          <a:bodyPr/>
          <a:lstStyle/>
          <a:p>
            <a:fld id="{1FF6E096-BCBA-4A40-A61C-EB5A31BDD281}" type="slidenum">
              <a:rPr lang="en-US" smtClean="0"/>
              <a:t>‹#›</a:t>
            </a:fld>
            <a:endParaRPr lang="en-US"/>
          </a:p>
        </p:txBody>
      </p:sp>
    </p:spTree>
    <p:extLst>
      <p:ext uri="{BB962C8B-B14F-4D97-AF65-F5344CB8AC3E}">
        <p14:creationId xmlns:p14="http://schemas.microsoft.com/office/powerpoint/2010/main" val="101172508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5B17B43-23C9-4E15-9E71-85544ED9AE5B}"/>
              </a:ext>
            </a:extLst>
          </p:cNvPr>
          <p:cNvSpPr>
            <a:spLocks noGrp="1"/>
          </p:cNvSpPr>
          <p:nvPr>
            <p:ph type="dt" sz="half" idx="10"/>
          </p:nvPr>
        </p:nvSpPr>
        <p:spPr/>
        <p:txBody>
          <a:bodyPr/>
          <a:lstStyle/>
          <a:p>
            <a:fld id="{16E42D8C-D441-47C1-BBCF-B084B73EC3D6}" type="datetimeFigureOut">
              <a:rPr lang="en-US" smtClean="0"/>
              <a:t>8/18/2026</a:t>
            </a:fld>
            <a:endParaRPr lang="en-US"/>
          </a:p>
        </p:txBody>
      </p:sp>
      <p:sp>
        <p:nvSpPr>
          <p:cNvPr id="3" name="Footer Placeholder 2">
            <a:extLst>
              <a:ext uri="{FF2B5EF4-FFF2-40B4-BE49-F238E27FC236}">
                <a16:creationId xmlns:a16="http://schemas.microsoft.com/office/drawing/2014/main" id="{70D98C01-1CC3-4C5C-B873-566F71D92300}"/>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F1C58AEB-8BB3-4EBD-9F93-BC464200FF77}"/>
              </a:ext>
            </a:extLst>
          </p:cNvPr>
          <p:cNvSpPr>
            <a:spLocks noGrp="1"/>
          </p:cNvSpPr>
          <p:nvPr>
            <p:ph type="sldNum" sz="quarter" idx="12"/>
          </p:nvPr>
        </p:nvSpPr>
        <p:spPr/>
        <p:txBody>
          <a:bodyPr/>
          <a:lstStyle/>
          <a:p>
            <a:fld id="{1FF6E096-BCBA-4A40-A61C-EB5A31BDD281}" type="slidenum">
              <a:rPr lang="en-US" smtClean="0"/>
              <a:t>‹#›</a:t>
            </a:fld>
            <a:endParaRPr lang="en-US"/>
          </a:p>
        </p:txBody>
      </p:sp>
    </p:spTree>
    <p:extLst>
      <p:ext uri="{BB962C8B-B14F-4D97-AF65-F5344CB8AC3E}">
        <p14:creationId xmlns:p14="http://schemas.microsoft.com/office/powerpoint/2010/main" val="411892642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A69ABA-AF86-480E-AFBC-80043A4305E1}"/>
              </a:ext>
            </a:extLst>
          </p:cNvPr>
          <p:cNvSpPr>
            <a:spLocks noGrp="1"/>
          </p:cNvSpPr>
          <p:nvPr>
            <p:ph type="title"/>
          </p:nvPr>
        </p:nvSpPr>
        <p:spPr>
          <a:xfrm>
            <a:off x="895774" y="650240"/>
            <a:ext cx="4194386" cy="2275840"/>
          </a:xfrm>
        </p:spPr>
        <p:txBody>
          <a:bodyPr anchor="b"/>
          <a:lstStyle>
            <a:lvl1pPr>
              <a:defRPr sz="2560"/>
            </a:lvl1pPr>
          </a:lstStyle>
          <a:p>
            <a:r>
              <a:rPr lang="en-US"/>
              <a:t>Click to edit Master title style</a:t>
            </a:r>
          </a:p>
        </p:txBody>
      </p:sp>
      <p:sp>
        <p:nvSpPr>
          <p:cNvPr id="3" name="Content Placeholder 2">
            <a:extLst>
              <a:ext uri="{FF2B5EF4-FFF2-40B4-BE49-F238E27FC236}">
                <a16:creationId xmlns:a16="http://schemas.microsoft.com/office/drawing/2014/main" id="{88778B93-4EE6-4E92-AE65-59CD983F67A8}"/>
              </a:ext>
            </a:extLst>
          </p:cNvPr>
          <p:cNvSpPr>
            <a:spLocks noGrp="1"/>
          </p:cNvSpPr>
          <p:nvPr>
            <p:ph idx="1"/>
          </p:nvPr>
        </p:nvSpPr>
        <p:spPr>
          <a:xfrm>
            <a:off x="5528734" y="1404338"/>
            <a:ext cx="6583680" cy="6931378"/>
          </a:xfrm>
        </p:spPr>
        <p:txBody>
          <a:bodyPr/>
          <a:lstStyle>
            <a:lvl1pPr>
              <a:defRPr sz="2560"/>
            </a:lvl1pPr>
            <a:lvl2pPr>
              <a:defRPr sz="2240"/>
            </a:lvl2pPr>
            <a:lvl3pPr>
              <a:defRPr sz="1920"/>
            </a:lvl3pPr>
            <a:lvl4pPr>
              <a:defRPr sz="1600"/>
            </a:lvl4pPr>
            <a:lvl5pPr>
              <a:defRPr sz="16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992F3177-D0B1-4646-96FD-313B40C0CE61}"/>
              </a:ext>
            </a:extLst>
          </p:cNvPr>
          <p:cNvSpPr>
            <a:spLocks noGrp="1"/>
          </p:cNvSpPr>
          <p:nvPr>
            <p:ph type="body" sz="half" idx="2"/>
          </p:nvPr>
        </p:nvSpPr>
        <p:spPr>
          <a:xfrm>
            <a:off x="895774" y="2926080"/>
            <a:ext cx="4194386" cy="5420925"/>
          </a:xfrm>
        </p:spPr>
        <p:txBody>
          <a:bodyPr/>
          <a:lstStyle>
            <a:lvl1pPr marL="0" indent="0">
              <a:buNone/>
              <a:defRPr sz="1280"/>
            </a:lvl1pPr>
            <a:lvl2pPr marL="365769" indent="0">
              <a:buNone/>
              <a:defRPr sz="1120"/>
            </a:lvl2pPr>
            <a:lvl3pPr marL="731540" indent="0">
              <a:buNone/>
              <a:defRPr sz="960"/>
            </a:lvl3pPr>
            <a:lvl4pPr marL="1097310" indent="0">
              <a:buNone/>
              <a:defRPr sz="800"/>
            </a:lvl4pPr>
            <a:lvl5pPr marL="1463079" indent="0">
              <a:buNone/>
              <a:defRPr sz="800"/>
            </a:lvl5pPr>
            <a:lvl6pPr marL="1828849" indent="0">
              <a:buNone/>
              <a:defRPr sz="800"/>
            </a:lvl6pPr>
            <a:lvl7pPr marL="2194619" indent="0">
              <a:buNone/>
              <a:defRPr sz="800"/>
            </a:lvl7pPr>
            <a:lvl8pPr marL="2560389" indent="0">
              <a:buNone/>
              <a:defRPr sz="800"/>
            </a:lvl8pPr>
            <a:lvl9pPr marL="2926159" indent="0">
              <a:buNone/>
              <a:defRPr sz="800"/>
            </a:lvl9pPr>
          </a:lstStyle>
          <a:p>
            <a:pPr lvl="0"/>
            <a:r>
              <a:rPr lang="en-US"/>
              <a:t>Edit Master text styles</a:t>
            </a:r>
          </a:p>
        </p:txBody>
      </p:sp>
      <p:sp>
        <p:nvSpPr>
          <p:cNvPr id="5" name="Date Placeholder 4">
            <a:extLst>
              <a:ext uri="{FF2B5EF4-FFF2-40B4-BE49-F238E27FC236}">
                <a16:creationId xmlns:a16="http://schemas.microsoft.com/office/drawing/2014/main" id="{8DAF0A33-46A3-4004-AC8B-2532695AA022}"/>
              </a:ext>
            </a:extLst>
          </p:cNvPr>
          <p:cNvSpPr>
            <a:spLocks noGrp="1"/>
          </p:cNvSpPr>
          <p:nvPr>
            <p:ph type="dt" sz="half" idx="10"/>
          </p:nvPr>
        </p:nvSpPr>
        <p:spPr/>
        <p:txBody>
          <a:bodyPr/>
          <a:lstStyle/>
          <a:p>
            <a:fld id="{16E42D8C-D441-47C1-BBCF-B084B73EC3D6}" type="datetimeFigureOut">
              <a:rPr lang="en-US" smtClean="0"/>
              <a:t>8/18/2026</a:t>
            </a:fld>
            <a:endParaRPr lang="en-US"/>
          </a:p>
        </p:txBody>
      </p:sp>
      <p:sp>
        <p:nvSpPr>
          <p:cNvPr id="6" name="Footer Placeholder 5">
            <a:extLst>
              <a:ext uri="{FF2B5EF4-FFF2-40B4-BE49-F238E27FC236}">
                <a16:creationId xmlns:a16="http://schemas.microsoft.com/office/drawing/2014/main" id="{CDE81D88-E47D-4900-9520-441D6D651C7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31776B2-FC11-46F0-A1DE-C31BDF2E8EBF}"/>
              </a:ext>
            </a:extLst>
          </p:cNvPr>
          <p:cNvSpPr>
            <a:spLocks noGrp="1"/>
          </p:cNvSpPr>
          <p:nvPr>
            <p:ph type="sldNum" sz="quarter" idx="12"/>
          </p:nvPr>
        </p:nvSpPr>
        <p:spPr/>
        <p:txBody>
          <a:bodyPr/>
          <a:lstStyle/>
          <a:p>
            <a:fld id="{1FF6E096-BCBA-4A40-A61C-EB5A31BDD281}" type="slidenum">
              <a:rPr lang="en-US" smtClean="0"/>
              <a:t>‹#›</a:t>
            </a:fld>
            <a:endParaRPr lang="en-US"/>
          </a:p>
        </p:txBody>
      </p:sp>
    </p:spTree>
    <p:extLst>
      <p:ext uri="{BB962C8B-B14F-4D97-AF65-F5344CB8AC3E}">
        <p14:creationId xmlns:p14="http://schemas.microsoft.com/office/powerpoint/2010/main" val="201919670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7916E4-3ED1-4111-ABE8-BC9D63AFF9E9}"/>
              </a:ext>
            </a:extLst>
          </p:cNvPr>
          <p:cNvSpPr>
            <a:spLocks noGrp="1"/>
          </p:cNvSpPr>
          <p:nvPr>
            <p:ph type="title"/>
          </p:nvPr>
        </p:nvSpPr>
        <p:spPr>
          <a:xfrm>
            <a:off x="895774" y="650240"/>
            <a:ext cx="4194386" cy="2275840"/>
          </a:xfrm>
        </p:spPr>
        <p:txBody>
          <a:bodyPr anchor="b"/>
          <a:lstStyle>
            <a:lvl1pPr>
              <a:defRPr sz="2560"/>
            </a:lvl1pPr>
          </a:lstStyle>
          <a:p>
            <a:r>
              <a:rPr lang="en-US"/>
              <a:t>Click to edit Master title style</a:t>
            </a:r>
          </a:p>
        </p:txBody>
      </p:sp>
      <p:sp>
        <p:nvSpPr>
          <p:cNvPr id="3" name="Picture Placeholder 2">
            <a:extLst>
              <a:ext uri="{FF2B5EF4-FFF2-40B4-BE49-F238E27FC236}">
                <a16:creationId xmlns:a16="http://schemas.microsoft.com/office/drawing/2014/main" id="{C8A06C84-8354-4DB6-AD9A-72788EB7410C}"/>
              </a:ext>
            </a:extLst>
          </p:cNvPr>
          <p:cNvSpPr>
            <a:spLocks noGrp="1"/>
          </p:cNvSpPr>
          <p:nvPr>
            <p:ph type="pic" idx="1"/>
          </p:nvPr>
        </p:nvSpPr>
        <p:spPr>
          <a:xfrm>
            <a:off x="5528734" y="1404338"/>
            <a:ext cx="6583680" cy="6931378"/>
          </a:xfrm>
        </p:spPr>
        <p:txBody>
          <a:bodyPr/>
          <a:lstStyle>
            <a:lvl1pPr marL="0" indent="0">
              <a:buNone/>
              <a:defRPr sz="2560"/>
            </a:lvl1pPr>
            <a:lvl2pPr marL="365769" indent="0">
              <a:buNone/>
              <a:defRPr sz="2240"/>
            </a:lvl2pPr>
            <a:lvl3pPr marL="731540" indent="0">
              <a:buNone/>
              <a:defRPr sz="1920"/>
            </a:lvl3pPr>
            <a:lvl4pPr marL="1097310" indent="0">
              <a:buNone/>
              <a:defRPr sz="1600"/>
            </a:lvl4pPr>
            <a:lvl5pPr marL="1463079" indent="0">
              <a:buNone/>
              <a:defRPr sz="1600"/>
            </a:lvl5pPr>
            <a:lvl6pPr marL="1828849" indent="0">
              <a:buNone/>
              <a:defRPr sz="1600"/>
            </a:lvl6pPr>
            <a:lvl7pPr marL="2194619" indent="0">
              <a:buNone/>
              <a:defRPr sz="1600"/>
            </a:lvl7pPr>
            <a:lvl8pPr marL="2560389" indent="0">
              <a:buNone/>
              <a:defRPr sz="1600"/>
            </a:lvl8pPr>
            <a:lvl9pPr marL="2926159" indent="0">
              <a:buNone/>
              <a:defRPr sz="1600"/>
            </a:lvl9pPr>
          </a:lstStyle>
          <a:p>
            <a:endParaRPr lang="en-US"/>
          </a:p>
        </p:txBody>
      </p:sp>
      <p:sp>
        <p:nvSpPr>
          <p:cNvPr id="4" name="Text Placeholder 3">
            <a:extLst>
              <a:ext uri="{FF2B5EF4-FFF2-40B4-BE49-F238E27FC236}">
                <a16:creationId xmlns:a16="http://schemas.microsoft.com/office/drawing/2014/main" id="{0A94D504-85C2-4A94-8DAE-14A54D0A78E8}"/>
              </a:ext>
            </a:extLst>
          </p:cNvPr>
          <p:cNvSpPr>
            <a:spLocks noGrp="1"/>
          </p:cNvSpPr>
          <p:nvPr>
            <p:ph type="body" sz="half" idx="2"/>
          </p:nvPr>
        </p:nvSpPr>
        <p:spPr>
          <a:xfrm>
            <a:off x="895774" y="2926080"/>
            <a:ext cx="4194386" cy="5420925"/>
          </a:xfrm>
        </p:spPr>
        <p:txBody>
          <a:bodyPr/>
          <a:lstStyle>
            <a:lvl1pPr marL="0" indent="0">
              <a:buNone/>
              <a:defRPr sz="1280"/>
            </a:lvl1pPr>
            <a:lvl2pPr marL="365769" indent="0">
              <a:buNone/>
              <a:defRPr sz="1120"/>
            </a:lvl2pPr>
            <a:lvl3pPr marL="731540" indent="0">
              <a:buNone/>
              <a:defRPr sz="960"/>
            </a:lvl3pPr>
            <a:lvl4pPr marL="1097310" indent="0">
              <a:buNone/>
              <a:defRPr sz="800"/>
            </a:lvl4pPr>
            <a:lvl5pPr marL="1463079" indent="0">
              <a:buNone/>
              <a:defRPr sz="800"/>
            </a:lvl5pPr>
            <a:lvl6pPr marL="1828849" indent="0">
              <a:buNone/>
              <a:defRPr sz="800"/>
            </a:lvl6pPr>
            <a:lvl7pPr marL="2194619" indent="0">
              <a:buNone/>
              <a:defRPr sz="800"/>
            </a:lvl7pPr>
            <a:lvl8pPr marL="2560389" indent="0">
              <a:buNone/>
              <a:defRPr sz="800"/>
            </a:lvl8pPr>
            <a:lvl9pPr marL="2926159" indent="0">
              <a:buNone/>
              <a:defRPr sz="800"/>
            </a:lvl9pPr>
          </a:lstStyle>
          <a:p>
            <a:pPr lvl="0"/>
            <a:r>
              <a:rPr lang="en-US"/>
              <a:t>Edit Master text styles</a:t>
            </a:r>
          </a:p>
        </p:txBody>
      </p:sp>
      <p:sp>
        <p:nvSpPr>
          <p:cNvPr id="5" name="Date Placeholder 4">
            <a:extLst>
              <a:ext uri="{FF2B5EF4-FFF2-40B4-BE49-F238E27FC236}">
                <a16:creationId xmlns:a16="http://schemas.microsoft.com/office/drawing/2014/main" id="{314839A4-167E-47A1-B041-BC445A7EE8C3}"/>
              </a:ext>
            </a:extLst>
          </p:cNvPr>
          <p:cNvSpPr>
            <a:spLocks noGrp="1"/>
          </p:cNvSpPr>
          <p:nvPr>
            <p:ph type="dt" sz="half" idx="10"/>
          </p:nvPr>
        </p:nvSpPr>
        <p:spPr/>
        <p:txBody>
          <a:bodyPr/>
          <a:lstStyle/>
          <a:p>
            <a:fld id="{16E42D8C-D441-47C1-BBCF-B084B73EC3D6}" type="datetimeFigureOut">
              <a:rPr lang="en-US" smtClean="0"/>
              <a:t>8/18/2026</a:t>
            </a:fld>
            <a:endParaRPr lang="en-US"/>
          </a:p>
        </p:txBody>
      </p:sp>
      <p:sp>
        <p:nvSpPr>
          <p:cNvPr id="6" name="Footer Placeholder 5">
            <a:extLst>
              <a:ext uri="{FF2B5EF4-FFF2-40B4-BE49-F238E27FC236}">
                <a16:creationId xmlns:a16="http://schemas.microsoft.com/office/drawing/2014/main" id="{FDFECF4E-0F02-49AC-B45D-FC8DABDB782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79B00CF-F314-4590-B964-1EAE7C9B68D3}"/>
              </a:ext>
            </a:extLst>
          </p:cNvPr>
          <p:cNvSpPr>
            <a:spLocks noGrp="1"/>
          </p:cNvSpPr>
          <p:nvPr>
            <p:ph type="sldNum" sz="quarter" idx="12"/>
          </p:nvPr>
        </p:nvSpPr>
        <p:spPr/>
        <p:txBody>
          <a:bodyPr/>
          <a:lstStyle/>
          <a:p>
            <a:fld id="{1FF6E096-BCBA-4A40-A61C-EB5A31BDD281}" type="slidenum">
              <a:rPr lang="en-US" smtClean="0"/>
              <a:t>‹#›</a:t>
            </a:fld>
            <a:endParaRPr lang="en-US"/>
          </a:p>
        </p:txBody>
      </p:sp>
    </p:spTree>
    <p:extLst>
      <p:ext uri="{BB962C8B-B14F-4D97-AF65-F5344CB8AC3E}">
        <p14:creationId xmlns:p14="http://schemas.microsoft.com/office/powerpoint/2010/main" val="198733386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5D02BC-5A24-47F7-A4DF-B93FBC0C51B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48E9219E-EE74-4093-94D6-F663E059C504}"/>
              </a:ext>
            </a:extLst>
          </p:cNvPr>
          <p:cNvSpPr>
            <a:spLocks noGrp="1"/>
          </p:cNvSpPr>
          <p:nvPr>
            <p:ph idx="1"/>
          </p:nvPr>
        </p:nvSpPr>
        <p:spPr>
          <a:xfrm>
            <a:off x="894080" y="2744013"/>
            <a:ext cx="11216640" cy="6047232"/>
          </a:xfrm>
        </p:spPr>
        <p:txBody>
          <a:bodyPr>
            <a:normAutofit/>
          </a:bodyPr>
          <a:lstStyle>
            <a:lvl1pPr>
              <a:defRPr sz="2240"/>
            </a:lvl1pPr>
            <a:lvl2pPr>
              <a:defRPr sz="1920"/>
            </a:lvl2pPr>
            <a:lvl3pPr>
              <a:defRPr sz="1600"/>
            </a:lvl3pPr>
            <a:lvl4pPr>
              <a:defRPr sz="1440"/>
            </a:lvl4pPr>
            <a:lvl5pPr>
              <a:defRPr sz="144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2A61642-BFBA-48AE-A29C-C2AA7386AE95}"/>
              </a:ext>
            </a:extLst>
          </p:cNvPr>
          <p:cNvSpPr>
            <a:spLocks noGrp="1"/>
          </p:cNvSpPr>
          <p:nvPr>
            <p:ph type="dt" sz="half" idx="10"/>
          </p:nvPr>
        </p:nvSpPr>
        <p:spPr/>
        <p:txBody>
          <a:bodyPr/>
          <a:lstStyle/>
          <a:p>
            <a:fld id="{72345051-2045-45DA-935E-2E3CA1A69ADC}" type="datetimeFigureOut">
              <a:rPr lang="en-US" smtClean="0"/>
              <a:t>8/18/2026</a:t>
            </a:fld>
            <a:endParaRPr lang="en-US"/>
          </a:p>
        </p:txBody>
      </p:sp>
      <p:sp>
        <p:nvSpPr>
          <p:cNvPr id="5" name="Footer Placeholder 4">
            <a:extLst>
              <a:ext uri="{FF2B5EF4-FFF2-40B4-BE49-F238E27FC236}">
                <a16:creationId xmlns:a16="http://schemas.microsoft.com/office/drawing/2014/main" id="{2AD2029B-6646-4DBF-A302-76A513FC64D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E6D4DFD-766F-4E45-A00C-2B5E8CE9A908}"/>
              </a:ext>
            </a:extLst>
          </p:cNvPr>
          <p:cNvSpPr>
            <a:spLocks noGrp="1"/>
          </p:cNvSpPr>
          <p:nvPr>
            <p:ph type="sldNum" sz="quarter" idx="12"/>
          </p:nvPr>
        </p:nvSpPr>
        <p:spPr/>
        <p:txBody>
          <a:bodyPr/>
          <a:lstStyle/>
          <a:p>
            <a:fld id="{A7CD31F4-64FA-4BA0-9498-67783267A8C8}" type="slidenum">
              <a:rPr lang="en-US" smtClean="0"/>
              <a:t>‹#›</a:t>
            </a:fld>
            <a:endParaRPr lang="en-US"/>
          </a:p>
        </p:txBody>
      </p:sp>
      <p:sp>
        <p:nvSpPr>
          <p:cNvPr id="8" name="Rectangle 7" descr="Tag=AccentColor&#10;Flavor=Light&#10;Target=FillAndLine">
            <a:extLst>
              <a:ext uri="{FF2B5EF4-FFF2-40B4-BE49-F238E27FC236}">
                <a16:creationId xmlns:a16="http://schemas.microsoft.com/office/drawing/2014/main" id="{EBDD1931-9E86-4402-9A68-33A2D9EFB198}"/>
              </a:ext>
            </a:extLst>
          </p:cNvPr>
          <p:cNvSpPr/>
          <p:nvPr/>
        </p:nvSpPr>
        <p:spPr>
          <a:xfrm>
            <a:off x="894079" y="2431898"/>
            <a:ext cx="11216640" cy="39014"/>
          </a:xfrm>
          <a:custGeom>
            <a:avLst/>
            <a:gdLst>
              <a:gd name="csX0" fmla="*/ 0 w 11216640"/>
              <a:gd name="csY0" fmla="*/ 0 h 39014"/>
              <a:gd name="csX1" fmla="*/ 476707 w 11216640"/>
              <a:gd name="csY1" fmla="*/ 0 h 39014"/>
              <a:gd name="csX2" fmla="*/ 1177747 w 11216640"/>
              <a:gd name="csY2" fmla="*/ 0 h 39014"/>
              <a:gd name="csX3" fmla="*/ 1990953 w 11216640"/>
              <a:gd name="csY3" fmla="*/ 0 h 39014"/>
              <a:gd name="csX4" fmla="*/ 2355494 w 11216640"/>
              <a:gd name="csY4" fmla="*/ 0 h 39014"/>
              <a:gd name="csX5" fmla="*/ 2720035 w 11216640"/>
              <a:gd name="csY5" fmla="*/ 0 h 39014"/>
              <a:gd name="csX6" fmla="*/ 3645408 w 11216640"/>
              <a:gd name="csY6" fmla="*/ 0 h 39014"/>
              <a:gd name="csX7" fmla="*/ 4346448 w 11216640"/>
              <a:gd name="csY7" fmla="*/ 0 h 39014"/>
              <a:gd name="csX8" fmla="*/ 4710988 w 11216640"/>
              <a:gd name="csY8" fmla="*/ 0 h 39014"/>
              <a:gd name="csX9" fmla="*/ 5412028 w 11216640"/>
              <a:gd name="csY9" fmla="*/ 0 h 39014"/>
              <a:gd name="csX10" fmla="*/ 6337401 w 11216640"/>
              <a:gd name="csY10" fmla="*/ 0 h 39014"/>
              <a:gd name="csX11" fmla="*/ 6926275 w 11216640"/>
              <a:gd name="csY11" fmla="*/ 0 h 39014"/>
              <a:gd name="csX12" fmla="*/ 7515148 w 11216640"/>
              <a:gd name="csY12" fmla="*/ 0 h 39014"/>
              <a:gd name="csX13" fmla="*/ 8216188 w 11216640"/>
              <a:gd name="csY13" fmla="*/ 0 h 39014"/>
              <a:gd name="csX14" fmla="*/ 9029395 w 11216640"/>
              <a:gd name="csY14" fmla="*/ 0 h 39014"/>
              <a:gd name="csX15" fmla="*/ 9842601 w 11216640"/>
              <a:gd name="csY15" fmla="*/ 0 h 39014"/>
              <a:gd name="csX16" fmla="*/ 11216640 w 11216640"/>
              <a:gd name="csY16" fmla="*/ 0 h 39014"/>
              <a:gd name="csX17" fmla="*/ 11216640 w 11216640"/>
              <a:gd name="csY17" fmla="*/ 39014 h 39014"/>
              <a:gd name="csX18" fmla="*/ 10739932 w 11216640"/>
              <a:gd name="csY18" fmla="*/ 39014 h 39014"/>
              <a:gd name="csX19" fmla="*/ 9814560 w 11216640"/>
              <a:gd name="csY19" fmla="*/ 39014 h 39014"/>
              <a:gd name="csX20" fmla="*/ 9113520 w 11216640"/>
              <a:gd name="csY20" fmla="*/ 39014 h 39014"/>
              <a:gd name="csX21" fmla="*/ 8748979 w 11216640"/>
              <a:gd name="csY21" fmla="*/ 39014 h 39014"/>
              <a:gd name="csX22" fmla="*/ 8047939 w 11216640"/>
              <a:gd name="csY22" fmla="*/ 39014 h 39014"/>
              <a:gd name="csX23" fmla="*/ 7459065 w 11216640"/>
              <a:gd name="csY23" fmla="*/ 39014 h 39014"/>
              <a:gd name="csX24" fmla="*/ 6870192 w 11216640"/>
              <a:gd name="csY24" fmla="*/ 39014 h 39014"/>
              <a:gd name="csX25" fmla="*/ 6281318 w 11216640"/>
              <a:gd name="csY25" fmla="*/ 39014 h 39014"/>
              <a:gd name="csX26" fmla="*/ 5692444 w 11216640"/>
              <a:gd name="csY26" fmla="*/ 39014 h 39014"/>
              <a:gd name="csX27" fmla="*/ 4879238 w 11216640"/>
              <a:gd name="csY27" fmla="*/ 39014 h 39014"/>
              <a:gd name="csX28" fmla="*/ 4178198 w 11216640"/>
              <a:gd name="csY28" fmla="*/ 39014 h 39014"/>
              <a:gd name="csX29" fmla="*/ 3813657 w 11216640"/>
              <a:gd name="csY29" fmla="*/ 39014 h 39014"/>
              <a:gd name="csX30" fmla="*/ 3224784 w 11216640"/>
              <a:gd name="csY30" fmla="*/ 39014 h 39014"/>
              <a:gd name="csX31" fmla="*/ 2411577 w 11216640"/>
              <a:gd name="csY31" fmla="*/ 39014 h 39014"/>
              <a:gd name="csX32" fmla="*/ 1934870 w 11216640"/>
              <a:gd name="csY32" fmla="*/ 39014 h 39014"/>
              <a:gd name="csX33" fmla="*/ 1009497 w 11216640"/>
              <a:gd name="csY33" fmla="*/ 39014 h 39014"/>
              <a:gd name="csX34" fmla="*/ 0 w 11216640"/>
              <a:gd name="csY34" fmla="*/ 39014 h 39014"/>
              <a:gd name="csX35" fmla="*/ 0 w 11216640"/>
              <a:gd name="csY35" fmla="*/ 0 h 39014"/>
              <a:gd name="csX0" fmla="*/ 0 w 11216640"/>
              <a:gd name="csY0" fmla="*/ 0 h 39014"/>
              <a:gd name="csX1" fmla="*/ 588873 w 11216640"/>
              <a:gd name="csY1" fmla="*/ 0 h 39014"/>
              <a:gd name="csX2" fmla="*/ 953414 w 11216640"/>
              <a:gd name="csY2" fmla="*/ 0 h 39014"/>
              <a:gd name="csX3" fmla="*/ 1878787 w 11216640"/>
              <a:gd name="csY3" fmla="*/ 0 h 39014"/>
              <a:gd name="csX4" fmla="*/ 2467660 w 11216640"/>
              <a:gd name="csY4" fmla="*/ 0 h 39014"/>
              <a:gd name="csX5" fmla="*/ 3056534 w 11216640"/>
              <a:gd name="csY5" fmla="*/ 0 h 39014"/>
              <a:gd name="csX6" fmla="*/ 3981907 w 11216640"/>
              <a:gd name="csY6" fmla="*/ 0 h 39014"/>
              <a:gd name="csX7" fmla="*/ 4458614 w 11216640"/>
              <a:gd name="csY7" fmla="*/ 0 h 39014"/>
              <a:gd name="csX8" fmla="*/ 5383987 w 11216640"/>
              <a:gd name="csY8" fmla="*/ 0 h 39014"/>
              <a:gd name="csX9" fmla="*/ 6309360 w 11216640"/>
              <a:gd name="csY9" fmla="*/ 0 h 39014"/>
              <a:gd name="csX10" fmla="*/ 7010400 w 11216640"/>
              <a:gd name="csY10" fmla="*/ 0 h 39014"/>
              <a:gd name="csX11" fmla="*/ 7935772 w 11216640"/>
              <a:gd name="csY11" fmla="*/ 0 h 39014"/>
              <a:gd name="csX12" fmla="*/ 8524646 w 11216640"/>
              <a:gd name="csY12" fmla="*/ 0 h 39014"/>
              <a:gd name="csX13" fmla="*/ 9113520 w 11216640"/>
              <a:gd name="csY13" fmla="*/ 0 h 39014"/>
              <a:gd name="csX14" fmla="*/ 9926726 w 11216640"/>
              <a:gd name="csY14" fmla="*/ 0 h 39014"/>
              <a:gd name="csX15" fmla="*/ 10515600 w 11216640"/>
              <a:gd name="csY15" fmla="*/ 0 h 39014"/>
              <a:gd name="csX16" fmla="*/ 11216640 w 11216640"/>
              <a:gd name="csY16" fmla="*/ 0 h 39014"/>
              <a:gd name="csX17" fmla="*/ 11216640 w 11216640"/>
              <a:gd name="csY17" fmla="*/ 39014 h 39014"/>
              <a:gd name="csX18" fmla="*/ 10403433 w 11216640"/>
              <a:gd name="csY18" fmla="*/ 39014 h 39014"/>
              <a:gd name="csX19" fmla="*/ 10038892 w 11216640"/>
              <a:gd name="csY19" fmla="*/ 39014 h 39014"/>
              <a:gd name="csX20" fmla="*/ 9562185 w 11216640"/>
              <a:gd name="csY20" fmla="*/ 39014 h 39014"/>
              <a:gd name="csX21" fmla="*/ 8636812 w 11216640"/>
              <a:gd name="csY21" fmla="*/ 39014 h 39014"/>
              <a:gd name="csX22" fmla="*/ 7935772 w 11216640"/>
              <a:gd name="csY22" fmla="*/ 39014 h 39014"/>
              <a:gd name="csX23" fmla="*/ 7459065 w 11216640"/>
              <a:gd name="csY23" fmla="*/ 39014 h 39014"/>
              <a:gd name="csX24" fmla="*/ 6758025 w 11216640"/>
              <a:gd name="csY24" fmla="*/ 39014 h 39014"/>
              <a:gd name="csX25" fmla="*/ 6393484 w 11216640"/>
              <a:gd name="csY25" fmla="*/ 39014 h 39014"/>
              <a:gd name="csX26" fmla="*/ 6028944 w 11216640"/>
              <a:gd name="csY26" fmla="*/ 39014 h 39014"/>
              <a:gd name="csX27" fmla="*/ 5327904 w 11216640"/>
              <a:gd name="csY27" fmla="*/ 39014 h 39014"/>
              <a:gd name="csX28" fmla="*/ 4851196 w 11216640"/>
              <a:gd name="csY28" fmla="*/ 39014 h 39014"/>
              <a:gd name="csX29" fmla="*/ 4037990 w 11216640"/>
              <a:gd name="csY29" fmla="*/ 39014 h 39014"/>
              <a:gd name="csX30" fmla="*/ 3561283 w 11216640"/>
              <a:gd name="csY30" fmla="*/ 39014 h 39014"/>
              <a:gd name="csX31" fmla="*/ 2748076 w 11216640"/>
              <a:gd name="csY31" fmla="*/ 39014 h 39014"/>
              <a:gd name="csX32" fmla="*/ 2383536 w 11216640"/>
              <a:gd name="csY32" fmla="*/ 39014 h 39014"/>
              <a:gd name="csX33" fmla="*/ 1570329 w 11216640"/>
              <a:gd name="csY33" fmla="*/ 39014 h 39014"/>
              <a:gd name="csX34" fmla="*/ 1093622 w 11216640"/>
              <a:gd name="csY34" fmla="*/ 39014 h 39014"/>
              <a:gd name="csX35" fmla="*/ 729081 w 11216640"/>
              <a:gd name="csY35" fmla="*/ 39014 h 39014"/>
              <a:gd name="csX36" fmla="*/ 0 w 11216640"/>
              <a:gd name="csY36" fmla="*/ 39014 h 39014"/>
              <a:gd name="csX37" fmla="*/ 0 w 11216640"/>
              <a:gd name="csY37" fmla="*/ 0 h 39014"/>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Lst>
            <a:rect l="l" t="t" r="r" b="b"/>
            <a:pathLst>
              <a:path w="11216640" h="39014" fill="none" extrusionOk="0">
                <a:moveTo>
                  <a:pt x="0" y="0"/>
                </a:moveTo>
                <a:cubicBezTo>
                  <a:pt x="108893" y="-11671"/>
                  <a:pt x="271935" y="20125"/>
                  <a:pt x="476707" y="0"/>
                </a:cubicBezTo>
                <a:cubicBezTo>
                  <a:pt x="678835" y="5401"/>
                  <a:pt x="926150" y="-41037"/>
                  <a:pt x="1177747" y="0"/>
                </a:cubicBezTo>
                <a:cubicBezTo>
                  <a:pt x="1476996" y="33428"/>
                  <a:pt x="1611682" y="4605"/>
                  <a:pt x="1990953" y="0"/>
                </a:cubicBezTo>
                <a:cubicBezTo>
                  <a:pt x="2359793" y="8052"/>
                  <a:pt x="2179355" y="-7630"/>
                  <a:pt x="2355494" y="0"/>
                </a:cubicBezTo>
                <a:cubicBezTo>
                  <a:pt x="2532147" y="-29538"/>
                  <a:pt x="2583560" y="5747"/>
                  <a:pt x="2720035" y="0"/>
                </a:cubicBezTo>
                <a:cubicBezTo>
                  <a:pt x="2806929" y="-9972"/>
                  <a:pt x="3325535" y="-26997"/>
                  <a:pt x="3645408" y="0"/>
                </a:cubicBezTo>
                <a:cubicBezTo>
                  <a:pt x="3991279" y="-9506"/>
                  <a:pt x="4199988" y="-10641"/>
                  <a:pt x="4346448" y="0"/>
                </a:cubicBezTo>
                <a:cubicBezTo>
                  <a:pt x="4516506" y="6083"/>
                  <a:pt x="4567495" y="-3062"/>
                  <a:pt x="4710988" y="0"/>
                </a:cubicBezTo>
                <a:cubicBezTo>
                  <a:pt x="4852393" y="17027"/>
                  <a:pt x="5227106" y="19467"/>
                  <a:pt x="5412028" y="0"/>
                </a:cubicBezTo>
                <a:cubicBezTo>
                  <a:pt x="5609372" y="-13828"/>
                  <a:pt x="5904222" y="68764"/>
                  <a:pt x="6337401" y="0"/>
                </a:cubicBezTo>
                <a:cubicBezTo>
                  <a:pt x="6680991" y="-43178"/>
                  <a:pt x="6734186" y="-11615"/>
                  <a:pt x="6926275" y="0"/>
                </a:cubicBezTo>
                <a:cubicBezTo>
                  <a:pt x="7083009" y="8639"/>
                  <a:pt x="7361402" y="-11297"/>
                  <a:pt x="7515148" y="0"/>
                </a:cubicBezTo>
                <a:cubicBezTo>
                  <a:pt x="7647083" y="11969"/>
                  <a:pt x="8001917" y="27013"/>
                  <a:pt x="8216188" y="0"/>
                </a:cubicBezTo>
                <a:cubicBezTo>
                  <a:pt x="8429682" y="-27210"/>
                  <a:pt x="8838318" y="-45421"/>
                  <a:pt x="9029395" y="0"/>
                </a:cubicBezTo>
                <a:cubicBezTo>
                  <a:pt x="9204456" y="43452"/>
                  <a:pt x="9527868" y="-55525"/>
                  <a:pt x="9842601" y="0"/>
                </a:cubicBezTo>
                <a:cubicBezTo>
                  <a:pt x="10155812" y="3411"/>
                  <a:pt x="10747329" y="54235"/>
                  <a:pt x="11216640" y="0"/>
                </a:cubicBezTo>
                <a:cubicBezTo>
                  <a:pt x="11216266" y="17663"/>
                  <a:pt x="11216777" y="21099"/>
                  <a:pt x="11216640" y="39014"/>
                </a:cubicBezTo>
                <a:cubicBezTo>
                  <a:pt x="11023841" y="20106"/>
                  <a:pt x="10905009" y="38092"/>
                  <a:pt x="10739932" y="39014"/>
                </a:cubicBezTo>
                <a:cubicBezTo>
                  <a:pt x="10585494" y="13040"/>
                  <a:pt x="10196795" y="-46358"/>
                  <a:pt x="9814560" y="39014"/>
                </a:cubicBezTo>
                <a:cubicBezTo>
                  <a:pt x="9484988" y="70482"/>
                  <a:pt x="9459116" y="3008"/>
                  <a:pt x="9113520" y="39014"/>
                </a:cubicBezTo>
                <a:cubicBezTo>
                  <a:pt x="8770676" y="79178"/>
                  <a:pt x="8852163" y="42487"/>
                  <a:pt x="8748979" y="39014"/>
                </a:cubicBezTo>
                <a:cubicBezTo>
                  <a:pt x="8688566" y="26937"/>
                  <a:pt x="8312696" y="-41877"/>
                  <a:pt x="8047939" y="39014"/>
                </a:cubicBezTo>
                <a:cubicBezTo>
                  <a:pt x="7765219" y="70115"/>
                  <a:pt x="7590485" y="69827"/>
                  <a:pt x="7459065" y="39014"/>
                </a:cubicBezTo>
                <a:cubicBezTo>
                  <a:pt x="7334225" y="23438"/>
                  <a:pt x="7119650" y="9151"/>
                  <a:pt x="6870192" y="39014"/>
                </a:cubicBezTo>
                <a:cubicBezTo>
                  <a:pt x="6634763" y="47757"/>
                  <a:pt x="6434291" y="52297"/>
                  <a:pt x="6281318" y="39014"/>
                </a:cubicBezTo>
                <a:cubicBezTo>
                  <a:pt x="6135752" y="24126"/>
                  <a:pt x="5982817" y="49832"/>
                  <a:pt x="5692444" y="39014"/>
                </a:cubicBezTo>
                <a:cubicBezTo>
                  <a:pt x="5462887" y="20310"/>
                  <a:pt x="5160598" y="66741"/>
                  <a:pt x="4879238" y="39014"/>
                </a:cubicBezTo>
                <a:cubicBezTo>
                  <a:pt x="4579874" y="11488"/>
                  <a:pt x="4428999" y="36130"/>
                  <a:pt x="4178198" y="39014"/>
                </a:cubicBezTo>
                <a:cubicBezTo>
                  <a:pt x="3954796" y="36325"/>
                  <a:pt x="3906501" y="53101"/>
                  <a:pt x="3813657" y="39014"/>
                </a:cubicBezTo>
                <a:cubicBezTo>
                  <a:pt x="3729074" y="26779"/>
                  <a:pt x="3421346" y="64714"/>
                  <a:pt x="3224784" y="39014"/>
                </a:cubicBezTo>
                <a:cubicBezTo>
                  <a:pt x="3080936" y="-16882"/>
                  <a:pt x="2793584" y="-3772"/>
                  <a:pt x="2411577" y="39014"/>
                </a:cubicBezTo>
                <a:cubicBezTo>
                  <a:pt x="2064401" y="32300"/>
                  <a:pt x="2141684" y="12034"/>
                  <a:pt x="1934870" y="39014"/>
                </a:cubicBezTo>
                <a:cubicBezTo>
                  <a:pt x="1764332" y="64271"/>
                  <a:pt x="1271716" y="40203"/>
                  <a:pt x="1009497" y="39014"/>
                </a:cubicBezTo>
                <a:cubicBezTo>
                  <a:pt x="719499" y="-64276"/>
                  <a:pt x="438584" y="91631"/>
                  <a:pt x="0" y="39014"/>
                </a:cubicBezTo>
                <a:cubicBezTo>
                  <a:pt x="-2118" y="21186"/>
                  <a:pt x="665" y="9521"/>
                  <a:pt x="0" y="0"/>
                </a:cubicBezTo>
                <a:close/>
              </a:path>
              <a:path w="11216640" h="39014" stroke="0" extrusionOk="0">
                <a:moveTo>
                  <a:pt x="0" y="0"/>
                </a:moveTo>
                <a:cubicBezTo>
                  <a:pt x="240237" y="15259"/>
                  <a:pt x="348195" y="37936"/>
                  <a:pt x="588873" y="0"/>
                </a:cubicBezTo>
                <a:cubicBezTo>
                  <a:pt x="826231" y="-28589"/>
                  <a:pt x="816114" y="-20909"/>
                  <a:pt x="953414" y="0"/>
                </a:cubicBezTo>
                <a:cubicBezTo>
                  <a:pt x="1159902" y="48836"/>
                  <a:pt x="1595613" y="15359"/>
                  <a:pt x="1878787" y="0"/>
                </a:cubicBezTo>
                <a:cubicBezTo>
                  <a:pt x="2219280" y="23864"/>
                  <a:pt x="2258950" y="6533"/>
                  <a:pt x="2467660" y="0"/>
                </a:cubicBezTo>
                <a:cubicBezTo>
                  <a:pt x="2674366" y="-14422"/>
                  <a:pt x="2913719" y="-45636"/>
                  <a:pt x="3056534" y="0"/>
                </a:cubicBezTo>
                <a:cubicBezTo>
                  <a:pt x="3182566" y="54973"/>
                  <a:pt x="3623498" y="57661"/>
                  <a:pt x="3981907" y="0"/>
                </a:cubicBezTo>
                <a:cubicBezTo>
                  <a:pt x="4401530" y="-37431"/>
                  <a:pt x="4283001" y="-16498"/>
                  <a:pt x="4458614" y="0"/>
                </a:cubicBezTo>
                <a:cubicBezTo>
                  <a:pt x="4670425" y="11287"/>
                  <a:pt x="5009751" y="49739"/>
                  <a:pt x="5383987" y="0"/>
                </a:cubicBezTo>
                <a:cubicBezTo>
                  <a:pt x="5686071" y="30350"/>
                  <a:pt x="6085154" y="-16894"/>
                  <a:pt x="6309360" y="0"/>
                </a:cubicBezTo>
                <a:cubicBezTo>
                  <a:pt x="6600897" y="14796"/>
                  <a:pt x="6708558" y="12759"/>
                  <a:pt x="7010400" y="0"/>
                </a:cubicBezTo>
                <a:cubicBezTo>
                  <a:pt x="7274283" y="-1354"/>
                  <a:pt x="7599019" y="8795"/>
                  <a:pt x="7935772" y="0"/>
                </a:cubicBezTo>
                <a:cubicBezTo>
                  <a:pt x="8279759" y="15076"/>
                  <a:pt x="8367563" y="-5782"/>
                  <a:pt x="8524646" y="0"/>
                </a:cubicBezTo>
                <a:cubicBezTo>
                  <a:pt x="8649691" y="18687"/>
                  <a:pt x="8840367" y="-19776"/>
                  <a:pt x="9113520" y="0"/>
                </a:cubicBezTo>
                <a:cubicBezTo>
                  <a:pt x="9377176" y="27046"/>
                  <a:pt x="9567544" y="56910"/>
                  <a:pt x="9926726" y="0"/>
                </a:cubicBezTo>
                <a:cubicBezTo>
                  <a:pt x="10267446" y="-68386"/>
                  <a:pt x="10375296" y="-41606"/>
                  <a:pt x="10515600" y="0"/>
                </a:cubicBezTo>
                <a:cubicBezTo>
                  <a:pt x="10645048" y="43666"/>
                  <a:pt x="11073181" y="25402"/>
                  <a:pt x="11216640" y="0"/>
                </a:cubicBezTo>
                <a:cubicBezTo>
                  <a:pt x="11218199" y="7503"/>
                  <a:pt x="11216835" y="28974"/>
                  <a:pt x="11216640" y="39014"/>
                </a:cubicBezTo>
                <a:cubicBezTo>
                  <a:pt x="11000415" y="72785"/>
                  <a:pt x="10765971" y="-20211"/>
                  <a:pt x="10403433" y="39014"/>
                </a:cubicBezTo>
                <a:cubicBezTo>
                  <a:pt x="10062329" y="74714"/>
                  <a:pt x="10133540" y="36530"/>
                  <a:pt x="10038892" y="39014"/>
                </a:cubicBezTo>
                <a:cubicBezTo>
                  <a:pt x="9971928" y="54786"/>
                  <a:pt x="9802143" y="57617"/>
                  <a:pt x="9562185" y="39014"/>
                </a:cubicBezTo>
                <a:cubicBezTo>
                  <a:pt x="9347961" y="61046"/>
                  <a:pt x="8837086" y="88651"/>
                  <a:pt x="8636812" y="39014"/>
                </a:cubicBezTo>
                <a:cubicBezTo>
                  <a:pt x="8446525" y="-7219"/>
                  <a:pt x="8152465" y="57847"/>
                  <a:pt x="7935772" y="39014"/>
                </a:cubicBezTo>
                <a:cubicBezTo>
                  <a:pt x="7763723" y="-7103"/>
                  <a:pt x="7632686" y="35506"/>
                  <a:pt x="7459065" y="39014"/>
                </a:cubicBezTo>
                <a:cubicBezTo>
                  <a:pt x="7292361" y="36428"/>
                  <a:pt x="6973278" y="82417"/>
                  <a:pt x="6758025" y="39014"/>
                </a:cubicBezTo>
                <a:cubicBezTo>
                  <a:pt x="6553367" y="4001"/>
                  <a:pt x="6508868" y="8356"/>
                  <a:pt x="6393484" y="39014"/>
                </a:cubicBezTo>
                <a:cubicBezTo>
                  <a:pt x="6281527" y="58362"/>
                  <a:pt x="6178430" y="45956"/>
                  <a:pt x="6028944" y="39014"/>
                </a:cubicBezTo>
                <a:cubicBezTo>
                  <a:pt x="5885207" y="29606"/>
                  <a:pt x="5539923" y="-34528"/>
                  <a:pt x="5327904" y="39014"/>
                </a:cubicBezTo>
                <a:cubicBezTo>
                  <a:pt x="5116412" y="89789"/>
                  <a:pt x="4956324" y="27486"/>
                  <a:pt x="4851196" y="39014"/>
                </a:cubicBezTo>
                <a:cubicBezTo>
                  <a:pt x="4729183" y="16538"/>
                  <a:pt x="4452967" y="87092"/>
                  <a:pt x="4037990" y="39014"/>
                </a:cubicBezTo>
                <a:cubicBezTo>
                  <a:pt x="3632448" y="43999"/>
                  <a:pt x="3779213" y="67166"/>
                  <a:pt x="3561283" y="39014"/>
                </a:cubicBezTo>
                <a:cubicBezTo>
                  <a:pt x="3320891" y="32479"/>
                  <a:pt x="2968569" y="43226"/>
                  <a:pt x="2748076" y="39014"/>
                </a:cubicBezTo>
                <a:cubicBezTo>
                  <a:pt x="2526926" y="14000"/>
                  <a:pt x="2502883" y="20518"/>
                  <a:pt x="2383536" y="39014"/>
                </a:cubicBezTo>
                <a:cubicBezTo>
                  <a:pt x="2279142" y="101104"/>
                  <a:pt x="1958148" y="49979"/>
                  <a:pt x="1570329" y="39014"/>
                </a:cubicBezTo>
                <a:cubicBezTo>
                  <a:pt x="1246035" y="-2942"/>
                  <a:pt x="1296792" y="52210"/>
                  <a:pt x="1093622" y="39014"/>
                </a:cubicBezTo>
                <a:cubicBezTo>
                  <a:pt x="903054" y="24168"/>
                  <a:pt x="903163" y="25625"/>
                  <a:pt x="729081" y="39014"/>
                </a:cubicBezTo>
                <a:cubicBezTo>
                  <a:pt x="544311" y="52806"/>
                  <a:pt x="306926" y="42835"/>
                  <a:pt x="0" y="39014"/>
                </a:cubicBezTo>
                <a:cubicBezTo>
                  <a:pt x="435" y="27853"/>
                  <a:pt x="-1193" y="15714"/>
                  <a:pt x="0" y="0"/>
                </a:cubicBezTo>
                <a:close/>
              </a:path>
              <a:path w="11216640" h="39014" fill="none" stroke="0" extrusionOk="0">
                <a:moveTo>
                  <a:pt x="0" y="0"/>
                </a:moveTo>
                <a:cubicBezTo>
                  <a:pt x="121504" y="-24204"/>
                  <a:pt x="239214" y="722"/>
                  <a:pt x="476707" y="0"/>
                </a:cubicBezTo>
                <a:cubicBezTo>
                  <a:pt x="695341" y="13268"/>
                  <a:pt x="845839" y="-8408"/>
                  <a:pt x="1177747" y="0"/>
                </a:cubicBezTo>
                <a:cubicBezTo>
                  <a:pt x="1439730" y="27873"/>
                  <a:pt x="1594559" y="5471"/>
                  <a:pt x="1990953" y="0"/>
                </a:cubicBezTo>
                <a:cubicBezTo>
                  <a:pt x="2353822" y="-19762"/>
                  <a:pt x="2219608" y="35959"/>
                  <a:pt x="2355494" y="0"/>
                </a:cubicBezTo>
                <a:cubicBezTo>
                  <a:pt x="2544555" y="-15453"/>
                  <a:pt x="2586914" y="1372"/>
                  <a:pt x="2720035" y="0"/>
                </a:cubicBezTo>
                <a:cubicBezTo>
                  <a:pt x="2816295" y="-20651"/>
                  <a:pt x="3281780" y="27020"/>
                  <a:pt x="3645408" y="0"/>
                </a:cubicBezTo>
                <a:cubicBezTo>
                  <a:pt x="3982708" y="-37947"/>
                  <a:pt x="4160535" y="14167"/>
                  <a:pt x="4346448" y="0"/>
                </a:cubicBezTo>
                <a:cubicBezTo>
                  <a:pt x="4522773" y="12775"/>
                  <a:pt x="4571401" y="9702"/>
                  <a:pt x="4710988" y="0"/>
                </a:cubicBezTo>
                <a:cubicBezTo>
                  <a:pt x="4826914" y="-12989"/>
                  <a:pt x="5266618" y="55935"/>
                  <a:pt x="5412028" y="0"/>
                </a:cubicBezTo>
                <a:cubicBezTo>
                  <a:pt x="5612085" y="9884"/>
                  <a:pt x="5991598" y="101449"/>
                  <a:pt x="6337401" y="0"/>
                </a:cubicBezTo>
                <a:cubicBezTo>
                  <a:pt x="6696798" y="-33170"/>
                  <a:pt x="6742982" y="14739"/>
                  <a:pt x="6926275" y="0"/>
                </a:cubicBezTo>
                <a:cubicBezTo>
                  <a:pt x="7132679" y="-17172"/>
                  <a:pt x="7365088" y="-41526"/>
                  <a:pt x="7515148" y="0"/>
                </a:cubicBezTo>
                <a:cubicBezTo>
                  <a:pt x="7659684" y="31311"/>
                  <a:pt x="7941201" y="228"/>
                  <a:pt x="8216188" y="0"/>
                </a:cubicBezTo>
                <a:cubicBezTo>
                  <a:pt x="8450469" y="-25096"/>
                  <a:pt x="8828964" y="-90268"/>
                  <a:pt x="9029395" y="0"/>
                </a:cubicBezTo>
                <a:cubicBezTo>
                  <a:pt x="9215700" y="-26297"/>
                  <a:pt x="9455393" y="45325"/>
                  <a:pt x="9842601" y="0"/>
                </a:cubicBezTo>
                <a:cubicBezTo>
                  <a:pt x="10126268" y="58375"/>
                  <a:pt x="10805065" y="-5605"/>
                  <a:pt x="11216640" y="0"/>
                </a:cubicBezTo>
                <a:cubicBezTo>
                  <a:pt x="11216819" y="18042"/>
                  <a:pt x="11217301" y="20447"/>
                  <a:pt x="11216640" y="39014"/>
                </a:cubicBezTo>
                <a:cubicBezTo>
                  <a:pt x="11027682" y="30529"/>
                  <a:pt x="10886248" y="45182"/>
                  <a:pt x="10739932" y="39014"/>
                </a:cubicBezTo>
                <a:cubicBezTo>
                  <a:pt x="10591212" y="66711"/>
                  <a:pt x="10113377" y="23362"/>
                  <a:pt x="9814560" y="39014"/>
                </a:cubicBezTo>
                <a:cubicBezTo>
                  <a:pt x="9484751" y="59326"/>
                  <a:pt x="9442672" y="3660"/>
                  <a:pt x="9113520" y="39014"/>
                </a:cubicBezTo>
                <a:cubicBezTo>
                  <a:pt x="8775548" y="78591"/>
                  <a:pt x="8839658" y="56790"/>
                  <a:pt x="8748979" y="39014"/>
                </a:cubicBezTo>
                <a:cubicBezTo>
                  <a:pt x="8641048" y="57129"/>
                  <a:pt x="8277102" y="-43289"/>
                  <a:pt x="8047939" y="39014"/>
                </a:cubicBezTo>
                <a:cubicBezTo>
                  <a:pt x="7800093" y="75192"/>
                  <a:pt x="7580637" y="32569"/>
                  <a:pt x="7459065" y="39014"/>
                </a:cubicBezTo>
                <a:cubicBezTo>
                  <a:pt x="7372545" y="41523"/>
                  <a:pt x="7100362" y="14191"/>
                  <a:pt x="6870192" y="39014"/>
                </a:cubicBezTo>
                <a:cubicBezTo>
                  <a:pt x="6621318" y="83996"/>
                  <a:pt x="6423948" y="33220"/>
                  <a:pt x="6281318" y="39014"/>
                </a:cubicBezTo>
                <a:cubicBezTo>
                  <a:pt x="6143643" y="20182"/>
                  <a:pt x="5966425" y="26924"/>
                  <a:pt x="5692444" y="39014"/>
                </a:cubicBezTo>
                <a:cubicBezTo>
                  <a:pt x="5416579" y="7503"/>
                  <a:pt x="5185090" y="34928"/>
                  <a:pt x="4879238" y="39014"/>
                </a:cubicBezTo>
                <a:cubicBezTo>
                  <a:pt x="4575849" y="31130"/>
                  <a:pt x="4414961" y="74379"/>
                  <a:pt x="4178198" y="39014"/>
                </a:cubicBezTo>
                <a:cubicBezTo>
                  <a:pt x="3965093" y="38060"/>
                  <a:pt x="3900251" y="60228"/>
                  <a:pt x="3813657" y="39014"/>
                </a:cubicBezTo>
                <a:cubicBezTo>
                  <a:pt x="3738568" y="24561"/>
                  <a:pt x="3394758" y="56052"/>
                  <a:pt x="3224784" y="39014"/>
                </a:cubicBezTo>
                <a:cubicBezTo>
                  <a:pt x="3114054" y="14768"/>
                  <a:pt x="2795035" y="76625"/>
                  <a:pt x="2411577" y="39014"/>
                </a:cubicBezTo>
                <a:cubicBezTo>
                  <a:pt x="2058242" y="32197"/>
                  <a:pt x="2133880" y="32334"/>
                  <a:pt x="1934870" y="39014"/>
                </a:cubicBezTo>
                <a:cubicBezTo>
                  <a:pt x="1767134" y="82584"/>
                  <a:pt x="1260398" y="61483"/>
                  <a:pt x="1009497" y="39014"/>
                </a:cubicBezTo>
                <a:cubicBezTo>
                  <a:pt x="706480" y="53569"/>
                  <a:pt x="447234" y="43628"/>
                  <a:pt x="0" y="39014"/>
                </a:cubicBezTo>
                <a:cubicBezTo>
                  <a:pt x="463" y="21539"/>
                  <a:pt x="-482" y="8048"/>
                  <a:pt x="0" y="0"/>
                </a:cubicBezTo>
                <a:close/>
              </a:path>
            </a:pathLst>
          </a:custGeom>
          <a:solidFill>
            <a:schemeClr val="tx1"/>
          </a:solidFill>
          <a:ln w="38100" cap="rnd">
            <a:solidFill>
              <a:schemeClr val="tx1"/>
            </a:solidFill>
            <a:round/>
            <a:extLst>
              <a:ext uri="{C807C97D-BFC1-408E-A445-0C87EB9F89A2}">
                <ask:lineSketchStyleProps xmlns:ask="http://schemas.microsoft.com/office/drawing/2018/sketchyshapes" sd="1219033472">
                  <a:custGeom>
                    <a:avLst/>
                    <a:gdLst>
                      <a:gd name="connsiteX0" fmla="*/ 0 w 10515600"/>
                      <a:gd name="connsiteY0" fmla="*/ 0 h 27432"/>
                      <a:gd name="connsiteX1" fmla="*/ 446913 w 10515600"/>
                      <a:gd name="connsiteY1" fmla="*/ 0 h 27432"/>
                      <a:gd name="connsiteX2" fmla="*/ 1104138 w 10515600"/>
                      <a:gd name="connsiteY2" fmla="*/ 0 h 27432"/>
                      <a:gd name="connsiteX3" fmla="*/ 1866519 w 10515600"/>
                      <a:gd name="connsiteY3" fmla="*/ 0 h 27432"/>
                      <a:gd name="connsiteX4" fmla="*/ 2208276 w 10515600"/>
                      <a:gd name="connsiteY4" fmla="*/ 0 h 27432"/>
                      <a:gd name="connsiteX5" fmla="*/ 2550033 w 10515600"/>
                      <a:gd name="connsiteY5" fmla="*/ 0 h 27432"/>
                      <a:gd name="connsiteX6" fmla="*/ 3417570 w 10515600"/>
                      <a:gd name="connsiteY6" fmla="*/ 0 h 27432"/>
                      <a:gd name="connsiteX7" fmla="*/ 4074795 w 10515600"/>
                      <a:gd name="connsiteY7" fmla="*/ 0 h 27432"/>
                      <a:gd name="connsiteX8" fmla="*/ 4416552 w 10515600"/>
                      <a:gd name="connsiteY8" fmla="*/ 0 h 27432"/>
                      <a:gd name="connsiteX9" fmla="*/ 5073777 w 10515600"/>
                      <a:gd name="connsiteY9" fmla="*/ 0 h 27432"/>
                      <a:gd name="connsiteX10" fmla="*/ 5941314 w 10515600"/>
                      <a:gd name="connsiteY10" fmla="*/ 0 h 27432"/>
                      <a:gd name="connsiteX11" fmla="*/ 6493383 w 10515600"/>
                      <a:gd name="connsiteY11" fmla="*/ 0 h 27432"/>
                      <a:gd name="connsiteX12" fmla="*/ 7045452 w 10515600"/>
                      <a:gd name="connsiteY12" fmla="*/ 0 h 27432"/>
                      <a:gd name="connsiteX13" fmla="*/ 7702677 w 10515600"/>
                      <a:gd name="connsiteY13" fmla="*/ 0 h 27432"/>
                      <a:gd name="connsiteX14" fmla="*/ 8465058 w 10515600"/>
                      <a:gd name="connsiteY14" fmla="*/ 0 h 27432"/>
                      <a:gd name="connsiteX15" fmla="*/ 9227439 w 10515600"/>
                      <a:gd name="connsiteY15" fmla="*/ 0 h 27432"/>
                      <a:gd name="connsiteX16" fmla="*/ 10515600 w 10515600"/>
                      <a:gd name="connsiteY16" fmla="*/ 0 h 27432"/>
                      <a:gd name="connsiteX17" fmla="*/ 10515600 w 10515600"/>
                      <a:gd name="connsiteY17" fmla="*/ 27432 h 27432"/>
                      <a:gd name="connsiteX18" fmla="*/ 10068687 w 10515600"/>
                      <a:gd name="connsiteY18" fmla="*/ 27432 h 27432"/>
                      <a:gd name="connsiteX19" fmla="*/ 9201150 w 10515600"/>
                      <a:gd name="connsiteY19" fmla="*/ 27432 h 27432"/>
                      <a:gd name="connsiteX20" fmla="*/ 8543925 w 10515600"/>
                      <a:gd name="connsiteY20" fmla="*/ 27432 h 27432"/>
                      <a:gd name="connsiteX21" fmla="*/ 8202168 w 10515600"/>
                      <a:gd name="connsiteY21" fmla="*/ 27432 h 27432"/>
                      <a:gd name="connsiteX22" fmla="*/ 7544943 w 10515600"/>
                      <a:gd name="connsiteY22" fmla="*/ 27432 h 27432"/>
                      <a:gd name="connsiteX23" fmla="*/ 6992874 w 10515600"/>
                      <a:gd name="connsiteY23" fmla="*/ 27432 h 27432"/>
                      <a:gd name="connsiteX24" fmla="*/ 6440805 w 10515600"/>
                      <a:gd name="connsiteY24" fmla="*/ 27432 h 27432"/>
                      <a:gd name="connsiteX25" fmla="*/ 5888736 w 10515600"/>
                      <a:gd name="connsiteY25" fmla="*/ 27432 h 27432"/>
                      <a:gd name="connsiteX26" fmla="*/ 5336667 w 10515600"/>
                      <a:gd name="connsiteY26" fmla="*/ 27432 h 27432"/>
                      <a:gd name="connsiteX27" fmla="*/ 4574286 w 10515600"/>
                      <a:gd name="connsiteY27" fmla="*/ 27432 h 27432"/>
                      <a:gd name="connsiteX28" fmla="*/ 3917061 w 10515600"/>
                      <a:gd name="connsiteY28" fmla="*/ 27432 h 27432"/>
                      <a:gd name="connsiteX29" fmla="*/ 3575304 w 10515600"/>
                      <a:gd name="connsiteY29" fmla="*/ 27432 h 27432"/>
                      <a:gd name="connsiteX30" fmla="*/ 3023235 w 10515600"/>
                      <a:gd name="connsiteY30" fmla="*/ 27432 h 27432"/>
                      <a:gd name="connsiteX31" fmla="*/ 2260854 w 10515600"/>
                      <a:gd name="connsiteY31" fmla="*/ 27432 h 27432"/>
                      <a:gd name="connsiteX32" fmla="*/ 1813941 w 10515600"/>
                      <a:gd name="connsiteY32" fmla="*/ 27432 h 27432"/>
                      <a:gd name="connsiteX33" fmla="*/ 946404 w 10515600"/>
                      <a:gd name="connsiteY33" fmla="*/ 27432 h 27432"/>
                      <a:gd name="connsiteX34" fmla="*/ 0 w 10515600"/>
                      <a:gd name="connsiteY34" fmla="*/ 27432 h 27432"/>
                      <a:gd name="connsiteX35" fmla="*/ 0 w 10515600"/>
                      <a:gd name="connsiteY35"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0515600" h="27432" fill="none" extrusionOk="0">
                        <a:moveTo>
                          <a:pt x="0" y="0"/>
                        </a:moveTo>
                        <a:cubicBezTo>
                          <a:pt x="119693" y="-14343"/>
                          <a:pt x="253007" y="-7583"/>
                          <a:pt x="446913" y="0"/>
                        </a:cubicBezTo>
                        <a:cubicBezTo>
                          <a:pt x="640819" y="7583"/>
                          <a:pt x="841419" y="-7067"/>
                          <a:pt x="1104138" y="0"/>
                        </a:cubicBezTo>
                        <a:cubicBezTo>
                          <a:pt x="1366858" y="7067"/>
                          <a:pt x="1495525" y="1255"/>
                          <a:pt x="1866519" y="0"/>
                        </a:cubicBezTo>
                        <a:cubicBezTo>
                          <a:pt x="2237513" y="-1255"/>
                          <a:pt x="2043820" y="12003"/>
                          <a:pt x="2208276" y="0"/>
                        </a:cubicBezTo>
                        <a:cubicBezTo>
                          <a:pt x="2372732" y="-12003"/>
                          <a:pt x="2419452" y="9887"/>
                          <a:pt x="2550033" y="0"/>
                        </a:cubicBezTo>
                        <a:cubicBezTo>
                          <a:pt x="2680614" y="-9887"/>
                          <a:pt x="3098156" y="3827"/>
                          <a:pt x="3417570" y="0"/>
                        </a:cubicBezTo>
                        <a:cubicBezTo>
                          <a:pt x="3736984" y="-3827"/>
                          <a:pt x="3916040" y="-6233"/>
                          <a:pt x="4074795" y="0"/>
                        </a:cubicBezTo>
                        <a:cubicBezTo>
                          <a:pt x="4233551" y="6233"/>
                          <a:pt x="4279253" y="5661"/>
                          <a:pt x="4416552" y="0"/>
                        </a:cubicBezTo>
                        <a:cubicBezTo>
                          <a:pt x="4553851" y="-5661"/>
                          <a:pt x="4915758" y="26022"/>
                          <a:pt x="5073777" y="0"/>
                        </a:cubicBezTo>
                        <a:cubicBezTo>
                          <a:pt x="5231797" y="-26022"/>
                          <a:pt x="5612089" y="32230"/>
                          <a:pt x="5941314" y="0"/>
                        </a:cubicBezTo>
                        <a:cubicBezTo>
                          <a:pt x="6270539" y="-32230"/>
                          <a:pt x="6313600" y="3064"/>
                          <a:pt x="6493383" y="0"/>
                        </a:cubicBezTo>
                        <a:cubicBezTo>
                          <a:pt x="6673166" y="-3064"/>
                          <a:pt x="6902474" y="-21096"/>
                          <a:pt x="7045452" y="0"/>
                        </a:cubicBezTo>
                        <a:cubicBezTo>
                          <a:pt x="7188430" y="21096"/>
                          <a:pt x="7478162" y="17386"/>
                          <a:pt x="7702677" y="0"/>
                        </a:cubicBezTo>
                        <a:cubicBezTo>
                          <a:pt x="7927192" y="-17386"/>
                          <a:pt x="8295683" y="-35143"/>
                          <a:pt x="8465058" y="0"/>
                        </a:cubicBezTo>
                        <a:cubicBezTo>
                          <a:pt x="8634433" y="35143"/>
                          <a:pt x="8927835" y="4103"/>
                          <a:pt x="9227439" y="0"/>
                        </a:cubicBezTo>
                        <a:cubicBezTo>
                          <a:pt x="9527043" y="-4103"/>
                          <a:pt x="10105355" y="-17535"/>
                          <a:pt x="10515600" y="0"/>
                        </a:cubicBezTo>
                        <a:cubicBezTo>
                          <a:pt x="10515789" y="12323"/>
                          <a:pt x="10515633" y="14639"/>
                          <a:pt x="10515600" y="27432"/>
                        </a:cubicBezTo>
                        <a:cubicBezTo>
                          <a:pt x="10343646" y="15282"/>
                          <a:pt x="10223667" y="31057"/>
                          <a:pt x="10068687" y="27432"/>
                        </a:cubicBezTo>
                        <a:cubicBezTo>
                          <a:pt x="9913707" y="23807"/>
                          <a:pt x="9512455" y="4101"/>
                          <a:pt x="9201150" y="27432"/>
                        </a:cubicBezTo>
                        <a:cubicBezTo>
                          <a:pt x="8889845" y="50763"/>
                          <a:pt x="8866277" y="3158"/>
                          <a:pt x="8543925" y="27432"/>
                        </a:cubicBezTo>
                        <a:cubicBezTo>
                          <a:pt x="8221573" y="51706"/>
                          <a:pt x="8288348" y="37286"/>
                          <a:pt x="8202168" y="27432"/>
                        </a:cubicBezTo>
                        <a:cubicBezTo>
                          <a:pt x="8115988" y="17578"/>
                          <a:pt x="7797033" y="6631"/>
                          <a:pt x="7544943" y="27432"/>
                        </a:cubicBezTo>
                        <a:cubicBezTo>
                          <a:pt x="7292854" y="48233"/>
                          <a:pt x="7108060" y="41767"/>
                          <a:pt x="6992874" y="27432"/>
                        </a:cubicBezTo>
                        <a:cubicBezTo>
                          <a:pt x="6877688" y="13097"/>
                          <a:pt x="6668930" y="7947"/>
                          <a:pt x="6440805" y="27432"/>
                        </a:cubicBezTo>
                        <a:cubicBezTo>
                          <a:pt x="6212680" y="46917"/>
                          <a:pt x="6027476" y="35225"/>
                          <a:pt x="5888736" y="27432"/>
                        </a:cubicBezTo>
                        <a:cubicBezTo>
                          <a:pt x="5749996" y="19639"/>
                          <a:pt x="5574559" y="43627"/>
                          <a:pt x="5336667" y="27432"/>
                        </a:cubicBezTo>
                        <a:cubicBezTo>
                          <a:pt x="5098775" y="11237"/>
                          <a:pt x="4837534" y="41882"/>
                          <a:pt x="4574286" y="27432"/>
                        </a:cubicBezTo>
                        <a:cubicBezTo>
                          <a:pt x="4311038" y="12982"/>
                          <a:pt x="4126419" y="26678"/>
                          <a:pt x="3917061" y="27432"/>
                        </a:cubicBezTo>
                        <a:cubicBezTo>
                          <a:pt x="3707704" y="28186"/>
                          <a:pt x="3657291" y="40087"/>
                          <a:pt x="3575304" y="27432"/>
                        </a:cubicBezTo>
                        <a:cubicBezTo>
                          <a:pt x="3493317" y="14777"/>
                          <a:pt x="3185226" y="45867"/>
                          <a:pt x="3023235" y="27432"/>
                        </a:cubicBezTo>
                        <a:cubicBezTo>
                          <a:pt x="2861244" y="8997"/>
                          <a:pt x="2597085" y="35801"/>
                          <a:pt x="2260854" y="27432"/>
                        </a:cubicBezTo>
                        <a:cubicBezTo>
                          <a:pt x="1924623" y="19063"/>
                          <a:pt x="1996678" y="15705"/>
                          <a:pt x="1813941" y="27432"/>
                        </a:cubicBezTo>
                        <a:cubicBezTo>
                          <a:pt x="1631204" y="39159"/>
                          <a:pt x="1187542" y="49167"/>
                          <a:pt x="946404" y="27432"/>
                        </a:cubicBezTo>
                        <a:cubicBezTo>
                          <a:pt x="705266" y="5697"/>
                          <a:pt x="404743" y="28229"/>
                          <a:pt x="0" y="27432"/>
                        </a:cubicBezTo>
                        <a:cubicBezTo>
                          <a:pt x="244" y="15297"/>
                          <a:pt x="645" y="7129"/>
                          <a:pt x="0" y="0"/>
                        </a:cubicBezTo>
                        <a:close/>
                      </a:path>
                      <a:path w="10515600" h="27432" stroke="0" extrusionOk="0">
                        <a:moveTo>
                          <a:pt x="0" y="0"/>
                        </a:moveTo>
                        <a:cubicBezTo>
                          <a:pt x="230793" y="14353"/>
                          <a:pt x="332416" y="21392"/>
                          <a:pt x="552069" y="0"/>
                        </a:cubicBezTo>
                        <a:cubicBezTo>
                          <a:pt x="771722" y="-21392"/>
                          <a:pt x="761737" y="-14337"/>
                          <a:pt x="893826" y="0"/>
                        </a:cubicBezTo>
                        <a:cubicBezTo>
                          <a:pt x="1025915" y="14337"/>
                          <a:pt x="1441584" y="-15498"/>
                          <a:pt x="1761363" y="0"/>
                        </a:cubicBezTo>
                        <a:cubicBezTo>
                          <a:pt x="2081142" y="15498"/>
                          <a:pt x="2111503" y="7278"/>
                          <a:pt x="2313432" y="0"/>
                        </a:cubicBezTo>
                        <a:cubicBezTo>
                          <a:pt x="2515361" y="-7278"/>
                          <a:pt x="2743584" y="-17845"/>
                          <a:pt x="2865501" y="0"/>
                        </a:cubicBezTo>
                        <a:cubicBezTo>
                          <a:pt x="2987418" y="17845"/>
                          <a:pt x="3345183" y="8208"/>
                          <a:pt x="3733038" y="0"/>
                        </a:cubicBezTo>
                        <a:cubicBezTo>
                          <a:pt x="4120893" y="-8208"/>
                          <a:pt x="4009066" y="-3159"/>
                          <a:pt x="4179951" y="0"/>
                        </a:cubicBezTo>
                        <a:cubicBezTo>
                          <a:pt x="4350836" y="3159"/>
                          <a:pt x="4735020" y="17517"/>
                          <a:pt x="5047488" y="0"/>
                        </a:cubicBezTo>
                        <a:cubicBezTo>
                          <a:pt x="5359956" y="-17517"/>
                          <a:pt x="5662148" y="-17777"/>
                          <a:pt x="5915025" y="0"/>
                        </a:cubicBezTo>
                        <a:cubicBezTo>
                          <a:pt x="6167902" y="17777"/>
                          <a:pt x="6308797" y="30350"/>
                          <a:pt x="6572250" y="0"/>
                        </a:cubicBezTo>
                        <a:cubicBezTo>
                          <a:pt x="6835703" y="-30350"/>
                          <a:pt x="7107419" y="-9627"/>
                          <a:pt x="7439787" y="0"/>
                        </a:cubicBezTo>
                        <a:cubicBezTo>
                          <a:pt x="7772155" y="9627"/>
                          <a:pt x="7844034" y="-9098"/>
                          <a:pt x="7991856" y="0"/>
                        </a:cubicBezTo>
                        <a:cubicBezTo>
                          <a:pt x="8139678" y="9098"/>
                          <a:pt x="8289889" y="-20239"/>
                          <a:pt x="8543925" y="0"/>
                        </a:cubicBezTo>
                        <a:cubicBezTo>
                          <a:pt x="8797961" y="20239"/>
                          <a:pt x="8994198" y="29575"/>
                          <a:pt x="9306306" y="0"/>
                        </a:cubicBezTo>
                        <a:cubicBezTo>
                          <a:pt x="9618414" y="-29575"/>
                          <a:pt x="9739118" y="-23835"/>
                          <a:pt x="9858375" y="0"/>
                        </a:cubicBezTo>
                        <a:cubicBezTo>
                          <a:pt x="9977632" y="23835"/>
                          <a:pt x="10370488" y="-4069"/>
                          <a:pt x="10515600" y="0"/>
                        </a:cubicBezTo>
                        <a:cubicBezTo>
                          <a:pt x="10515650" y="5798"/>
                          <a:pt x="10515903" y="19375"/>
                          <a:pt x="10515600" y="27432"/>
                        </a:cubicBezTo>
                        <a:cubicBezTo>
                          <a:pt x="10304538" y="42307"/>
                          <a:pt x="10069280" y="3335"/>
                          <a:pt x="9753219" y="27432"/>
                        </a:cubicBezTo>
                        <a:cubicBezTo>
                          <a:pt x="9437158" y="51529"/>
                          <a:pt x="9488415" y="23852"/>
                          <a:pt x="9411462" y="27432"/>
                        </a:cubicBezTo>
                        <a:cubicBezTo>
                          <a:pt x="9334509" y="31012"/>
                          <a:pt x="9183755" y="44107"/>
                          <a:pt x="8964549" y="27432"/>
                        </a:cubicBezTo>
                        <a:cubicBezTo>
                          <a:pt x="8745343" y="10757"/>
                          <a:pt x="8279150" y="61693"/>
                          <a:pt x="8097012" y="27432"/>
                        </a:cubicBezTo>
                        <a:cubicBezTo>
                          <a:pt x="7914874" y="-6829"/>
                          <a:pt x="7608717" y="59556"/>
                          <a:pt x="7439787" y="27432"/>
                        </a:cubicBezTo>
                        <a:cubicBezTo>
                          <a:pt x="7270858" y="-4692"/>
                          <a:pt x="7154492" y="27026"/>
                          <a:pt x="6992874" y="27432"/>
                        </a:cubicBezTo>
                        <a:cubicBezTo>
                          <a:pt x="6831256" y="27838"/>
                          <a:pt x="6536817" y="51174"/>
                          <a:pt x="6335649" y="27432"/>
                        </a:cubicBezTo>
                        <a:cubicBezTo>
                          <a:pt x="6134481" y="3690"/>
                          <a:pt x="6097824" y="11070"/>
                          <a:pt x="5993892" y="27432"/>
                        </a:cubicBezTo>
                        <a:cubicBezTo>
                          <a:pt x="5889960" y="43794"/>
                          <a:pt x="5793821" y="34098"/>
                          <a:pt x="5652135" y="27432"/>
                        </a:cubicBezTo>
                        <a:cubicBezTo>
                          <a:pt x="5510449" y="20766"/>
                          <a:pt x="5168382" y="-3650"/>
                          <a:pt x="4994910" y="27432"/>
                        </a:cubicBezTo>
                        <a:cubicBezTo>
                          <a:pt x="4821439" y="58514"/>
                          <a:pt x="4653937" y="21362"/>
                          <a:pt x="4547997" y="27432"/>
                        </a:cubicBezTo>
                        <a:cubicBezTo>
                          <a:pt x="4442057" y="33502"/>
                          <a:pt x="4153363" y="33024"/>
                          <a:pt x="3785616" y="27432"/>
                        </a:cubicBezTo>
                        <a:cubicBezTo>
                          <a:pt x="3417869" y="21840"/>
                          <a:pt x="3544908" y="29840"/>
                          <a:pt x="3338703" y="27432"/>
                        </a:cubicBezTo>
                        <a:cubicBezTo>
                          <a:pt x="3132498" y="25024"/>
                          <a:pt x="2782152" y="45947"/>
                          <a:pt x="2576322" y="27432"/>
                        </a:cubicBezTo>
                        <a:cubicBezTo>
                          <a:pt x="2370492" y="8917"/>
                          <a:pt x="2347214" y="14129"/>
                          <a:pt x="2234565" y="27432"/>
                        </a:cubicBezTo>
                        <a:cubicBezTo>
                          <a:pt x="2121916" y="40735"/>
                          <a:pt x="1785921" y="49081"/>
                          <a:pt x="1472184" y="27432"/>
                        </a:cubicBezTo>
                        <a:cubicBezTo>
                          <a:pt x="1158447" y="5783"/>
                          <a:pt x="1203910" y="37937"/>
                          <a:pt x="1025271" y="27432"/>
                        </a:cubicBezTo>
                        <a:cubicBezTo>
                          <a:pt x="846632" y="16927"/>
                          <a:pt x="846577" y="17996"/>
                          <a:pt x="683514" y="27432"/>
                        </a:cubicBezTo>
                        <a:cubicBezTo>
                          <a:pt x="520451" y="36868"/>
                          <a:pt x="320799" y="46677"/>
                          <a:pt x="0" y="27432"/>
                        </a:cubicBezTo>
                        <a:cubicBezTo>
                          <a:pt x="-510" y="19859"/>
                          <a:pt x="-1106" y="11474"/>
                          <a:pt x="0" y="0"/>
                        </a:cubicBezTo>
                        <a:close/>
                      </a:path>
                    </a:pathLst>
                  </a:cu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20">
              <a:solidFill>
                <a:schemeClr val="tx1"/>
              </a:solidFill>
            </a:endParaRPr>
          </a:p>
        </p:txBody>
      </p:sp>
    </p:spTree>
    <p:extLst>
      <p:ext uri="{BB962C8B-B14F-4D97-AF65-F5344CB8AC3E}">
        <p14:creationId xmlns:p14="http://schemas.microsoft.com/office/powerpoint/2010/main" val="2725881337"/>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E2FE6A-D050-4217-AE79-1A7A113D4FC8}"/>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A1053F57-340E-41FC-8E95-FD7E6E6A63AB}"/>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E21F62C-7A33-43FE-8651-8984D95DCDA2}"/>
              </a:ext>
            </a:extLst>
          </p:cNvPr>
          <p:cNvSpPr>
            <a:spLocks noGrp="1"/>
          </p:cNvSpPr>
          <p:nvPr>
            <p:ph type="dt" sz="half" idx="10"/>
          </p:nvPr>
        </p:nvSpPr>
        <p:spPr/>
        <p:txBody>
          <a:bodyPr/>
          <a:lstStyle/>
          <a:p>
            <a:fld id="{16E42D8C-D441-47C1-BBCF-B084B73EC3D6}" type="datetimeFigureOut">
              <a:rPr lang="en-US" smtClean="0"/>
              <a:t>8/18/2026</a:t>
            </a:fld>
            <a:endParaRPr lang="en-US"/>
          </a:p>
        </p:txBody>
      </p:sp>
      <p:sp>
        <p:nvSpPr>
          <p:cNvPr id="5" name="Footer Placeholder 4">
            <a:extLst>
              <a:ext uri="{FF2B5EF4-FFF2-40B4-BE49-F238E27FC236}">
                <a16:creationId xmlns:a16="http://schemas.microsoft.com/office/drawing/2014/main" id="{DF5A4FF4-B826-46D0-B17F-902945EDE3F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281705F-005A-4CC3-B681-26AC6D7153DA}"/>
              </a:ext>
            </a:extLst>
          </p:cNvPr>
          <p:cNvSpPr>
            <a:spLocks noGrp="1"/>
          </p:cNvSpPr>
          <p:nvPr>
            <p:ph type="sldNum" sz="quarter" idx="12"/>
          </p:nvPr>
        </p:nvSpPr>
        <p:spPr/>
        <p:txBody>
          <a:bodyPr/>
          <a:lstStyle/>
          <a:p>
            <a:fld id="{1FF6E096-BCBA-4A40-A61C-EB5A31BDD281}" type="slidenum">
              <a:rPr lang="en-US" smtClean="0"/>
              <a:t>‹#›</a:t>
            </a:fld>
            <a:endParaRPr lang="en-US"/>
          </a:p>
        </p:txBody>
      </p:sp>
    </p:spTree>
    <p:extLst>
      <p:ext uri="{BB962C8B-B14F-4D97-AF65-F5344CB8AC3E}">
        <p14:creationId xmlns:p14="http://schemas.microsoft.com/office/powerpoint/2010/main" val="4287153661"/>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7F2AABF-5A21-4A86-9FAA-1A10A05689D2}"/>
              </a:ext>
            </a:extLst>
          </p:cNvPr>
          <p:cNvSpPr>
            <a:spLocks noGrp="1"/>
          </p:cNvSpPr>
          <p:nvPr>
            <p:ph type="title" orient="vert"/>
          </p:nvPr>
        </p:nvSpPr>
        <p:spPr>
          <a:xfrm>
            <a:off x="9306560" y="519289"/>
            <a:ext cx="2804160" cy="8265725"/>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56649092-F5FA-46F2-9C89-E136D20BF7A6}"/>
              </a:ext>
            </a:extLst>
          </p:cNvPr>
          <p:cNvSpPr>
            <a:spLocks noGrp="1"/>
          </p:cNvSpPr>
          <p:nvPr>
            <p:ph type="body" orient="vert" idx="1"/>
          </p:nvPr>
        </p:nvSpPr>
        <p:spPr>
          <a:xfrm>
            <a:off x="894080" y="519289"/>
            <a:ext cx="8249920" cy="8265725"/>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592AAE8-0211-4518-9F46-C509621FC42D}"/>
              </a:ext>
            </a:extLst>
          </p:cNvPr>
          <p:cNvSpPr>
            <a:spLocks noGrp="1"/>
          </p:cNvSpPr>
          <p:nvPr>
            <p:ph type="dt" sz="half" idx="10"/>
          </p:nvPr>
        </p:nvSpPr>
        <p:spPr/>
        <p:txBody>
          <a:bodyPr/>
          <a:lstStyle/>
          <a:p>
            <a:fld id="{16E42D8C-D441-47C1-BBCF-B084B73EC3D6}" type="datetimeFigureOut">
              <a:rPr lang="en-US" smtClean="0"/>
              <a:t>8/18/2026</a:t>
            </a:fld>
            <a:endParaRPr lang="en-US"/>
          </a:p>
        </p:txBody>
      </p:sp>
      <p:sp>
        <p:nvSpPr>
          <p:cNvPr id="5" name="Footer Placeholder 4">
            <a:extLst>
              <a:ext uri="{FF2B5EF4-FFF2-40B4-BE49-F238E27FC236}">
                <a16:creationId xmlns:a16="http://schemas.microsoft.com/office/drawing/2014/main" id="{88AD9601-822E-40C6-99B6-29758B43D1A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28EDB66-E292-4083-B77F-2C22AEBFDCBE}"/>
              </a:ext>
            </a:extLst>
          </p:cNvPr>
          <p:cNvSpPr>
            <a:spLocks noGrp="1"/>
          </p:cNvSpPr>
          <p:nvPr>
            <p:ph type="sldNum" sz="quarter" idx="12"/>
          </p:nvPr>
        </p:nvSpPr>
        <p:spPr/>
        <p:txBody>
          <a:bodyPr/>
          <a:lstStyle/>
          <a:p>
            <a:fld id="{1FF6E096-BCBA-4A40-A61C-EB5A31BDD281}" type="slidenum">
              <a:rPr lang="en-US" smtClean="0"/>
              <a:t>‹#›</a:t>
            </a:fld>
            <a:endParaRPr lang="en-US"/>
          </a:p>
        </p:txBody>
      </p:sp>
    </p:spTree>
    <p:extLst>
      <p:ext uri="{BB962C8B-B14F-4D97-AF65-F5344CB8AC3E}">
        <p14:creationId xmlns:p14="http://schemas.microsoft.com/office/powerpoint/2010/main" val="1137344245"/>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8DE6C8-AB1D-4204-BC9C-3366B0BF0435}"/>
              </a:ext>
            </a:extLst>
          </p:cNvPr>
          <p:cNvSpPr>
            <a:spLocks noGrp="1"/>
          </p:cNvSpPr>
          <p:nvPr>
            <p:ph type="ctrTitle"/>
          </p:nvPr>
        </p:nvSpPr>
        <p:spPr>
          <a:xfrm>
            <a:off x="751027" y="1265522"/>
            <a:ext cx="10655546" cy="5118017"/>
          </a:xfrm>
        </p:spPr>
        <p:txBody>
          <a:bodyPr anchor="t">
            <a:normAutofit/>
          </a:bodyPr>
          <a:lstStyle>
            <a:lvl1pPr algn="l">
              <a:defRPr sz="5760"/>
            </a:lvl1pPr>
          </a:lstStyle>
          <a:p>
            <a:r>
              <a:rPr lang="en-US"/>
              <a:t>Click to edit Master title style</a:t>
            </a:r>
          </a:p>
        </p:txBody>
      </p:sp>
      <p:sp>
        <p:nvSpPr>
          <p:cNvPr id="3" name="Subtitle 2">
            <a:extLst>
              <a:ext uri="{FF2B5EF4-FFF2-40B4-BE49-F238E27FC236}">
                <a16:creationId xmlns:a16="http://schemas.microsoft.com/office/drawing/2014/main" id="{7A7B9009-EE50-4EE5-B6EB-CD6EC83D3FA3}"/>
              </a:ext>
            </a:extLst>
          </p:cNvPr>
          <p:cNvSpPr>
            <a:spLocks noGrp="1"/>
          </p:cNvSpPr>
          <p:nvPr>
            <p:ph type="subTitle" idx="1"/>
          </p:nvPr>
        </p:nvSpPr>
        <p:spPr>
          <a:xfrm>
            <a:off x="751027" y="6383539"/>
            <a:ext cx="7457894" cy="1852834"/>
          </a:xfrm>
        </p:spPr>
        <p:txBody>
          <a:bodyPr anchor="b">
            <a:normAutofit/>
          </a:bodyPr>
          <a:lstStyle>
            <a:lvl1pPr marL="0" indent="0" algn="l">
              <a:buNone/>
              <a:defRPr sz="2133"/>
            </a:lvl1pPr>
            <a:lvl2pPr marL="487695" indent="0" algn="ctr">
              <a:buNone/>
              <a:defRPr sz="2133"/>
            </a:lvl2pPr>
            <a:lvl3pPr marL="975390" indent="0" algn="ctr">
              <a:buNone/>
              <a:defRPr sz="1920"/>
            </a:lvl3pPr>
            <a:lvl4pPr marL="1463086" indent="0" algn="ctr">
              <a:buNone/>
              <a:defRPr sz="1707"/>
            </a:lvl4pPr>
            <a:lvl5pPr marL="1950781" indent="0" algn="ctr">
              <a:buNone/>
              <a:defRPr sz="1707"/>
            </a:lvl5pPr>
            <a:lvl6pPr marL="2438476" indent="0" algn="ctr">
              <a:buNone/>
              <a:defRPr sz="1707"/>
            </a:lvl6pPr>
            <a:lvl7pPr marL="2926171" indent="0" algn="ctr">
              <a:buNone/>
              <a:defRPr sz="1707"/>
            </a:lvl7pPr>
            <a:lvl8pPr marL="3413867" indent="0" algn="ctr">
              <a:buNone/>
              <a:defRPr sz="1707"/>
            </a:lvl8pPr>
            <a:lvl9pPr marL="3901562" indent="0" algn="ctr">
              <a:buNone/>
              <a:defRPr sz="1707"/>
            </a:lvl9pPr>
          </a:lstStyle>
          <a:p>
            <a:r>
              <a:rPr lang="en-US"/>
              <a:t>Click to edit Master subtitle style</a:t>
            </a:r>
          </a:p>
        </p:txBody>
      </p:sp>
      <p:sp>
        <p:nvSpPr>
          <p:cNvPr id="4" name="Date Placeholder 3">
            <a:extLst>
              <a:ext uri="{FF2B5EF4-FFF2-40B4-BE49-F238E27FC236}">
                <a16:creationId xmlns:a16="http://schemas.microsoft.com/office/drawing/2014/main" id="{99C8667E-058A-436F-B8EA-5B3A99D43D09}"/>
              </a:ext>
            </a:extLst>
          </p:cNvPr>
          <p:cNvSpPr>
            <a:spLocks noGrp="1"/>
          </p:cNvSpPr>
          <p:nvPr>
            <p:ph type="dt" sz="half" idx="10"/>
          </p:nvPr>
        </p:nvSpPr>
        <p:spPr/>
        <p:txBody>
          <a:bodyPr/>
          <a:lstStyle/>
          <a:p>
            <a:fld id="{D1D1EADE-8E88-4C7C-8AC5-FB148DE4940E}" type="datetime1">
              <a:rPr lang="en-US" smtClean="0"/>
              <a:t>8/18/2026</a:t>
            </a:fld>
            <a:endParaRPr lang="en-US"/>
          </a:p>
        </p:txBody>
      </p:sp>
      <p:sp>
        <p:nvSpPr>
          <p:cNvPr id="5" name="Footer Placeholder 4">
            <a:extLst>
              <a:ext uri="{FF2B5EF4-FFF2-40B4-BE49-F238E27FC236}">
                <a16:creationId xmlns:a16="http://schemas.microsoft.com/office/drawing/2014/main" id="{52680305-1AD7-482D-BFFD-6CDB83AB39A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E5762A1-52E9-402D-B65E-DF193E44CE83}"/>
              </a:ext>
            </a:extLst>
          </p:cNvPr>
          <p:cNvSpPr>
            <a:spLocks noGrp="1"/>
          </p:cNvSpPr>
          <p:nvPr>
            <p:ph type="sldNum" sz="quarter" idx="12"/>
          </p:nvPr>
        </p:nvSpPr>
        <p:spPr/>
        <p:txBody>
          <a:bodyPr/>
          <a:lstStyle/>
          <a:p>
            <a:fld id="{87E7843D-FF13-4365-9478-9625B70A2705}" type="slidenum">
              <a:rPr lang="en-US" smtClean="0"/>
              <a:t>‹#›</a:t>
            </a:fld>
            <a:endParaRPr lang="en-US"/>
          </a:p>
        </p:txBody>
      </p:sp>
    </p:spTree>
    <p:extLst>
      <p:ext uri="{BB962C8B-B14F-4D97-AF65-F5344CB8AC3E}">
        <p14:creationId xmlns:p14="http://schemas.microsoft.com/office/powerpoint/2010/main" val="259037880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987CA6-BFD9-4CB1-8892-F6B062E8244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0CDA8C3-9C0C-4E52-9A62-E4DB159E6B0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CC3EC35-E02F-41FF-9232-F90692A902FC}"/>
              </a:ext>
            </a:extLst>
          </p:cNvPr>
          <p:cNvSpPr>
            <a:spLocks noGrp="1"/>
          </p:cNvSpPr>
          <p:nvPr>
            <p:ph type="dt" sz="half" idx="10"/>
          </p:nvPr>
        </p:nvSpPr>
        <p:spPr/>
        <p:txBody>
          <a:bodyPr/>
          <a:lstStyle/>
          <a:p>
            <a:fld id="{157B6794-849E-4626-908B-D15793550EFB}" type="datetime1">
              <a:rPr lang="en-US" smtClean="0"/>
              <a:t>8/18/2026</a:t>
            </a:fld>
            <a:endParaRPr lang="en-US"/>
          </a:p>
        </p:txBody>
      </p:sp>
      <p:sp>
        <p:nvSpPr>
          <p:cNvPr id="5" name="Footer Placeholder 4">
            <a:extLst>
              <a:ext uri="{FF2B5EF4-FFF2-40B4-BE49-F238E27FC236}">
                <a16:creationId xmlns:a16="http://schemas.microsoft.com/office/drawing/2014/main" id="{39D13D38-5DF1-443B-8A12-71E834FDC6A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25E644A-4A37-4757-9809-5B035E2874E6}"/>
              </a:ext>
            </a:extLst>
          </p:cNvPr>
          <p:cNvSpPr>
            <a:spLocks noGrp="1"/>
          </p:cNvSpPr>
          <p:nvPr>
            <p:ph type="sldNum" sz="quarter" idx="12"/>
          </p:nvPr>
        </p:nvSpPr>
        <p:spPr/>
        <p:txBody>
          <a:bodyPr/>
          <a:lstStyle/>
          <a:p>
            <a:fld id="{87E7843D-FF13-4365-9478-9625B70A2705}" type="slidenum">
              <a:rPr lang="en-US" smtClean="0"/>
              <a:t>‹#›</a:t>
            </a:fld>
            <a:endParaRPr lang="en-US"/>
          </a:p>
        </p:txBody>
      </p:sp>
    </p:spTree>
    <p:extLst>
      <p:ext uri="{BB962C8B-B14F-4D97-AF65-F5344CB8AC3E}">
        <p14:creationId xmlns:p14="http://schemas.microsoft.com/office/powerpoint/2010/main" val="52033005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E6578B-CD85-4BF1-A729-E8E8079B595F}"/>
              </a:ext>
            </a:extLst>
          </p:cNvPr>
          <p:cNvSpPr>
            <a:spLocks noGrp="1"/>
          </p:cNvSpPr>
          <p:nvPr>
            <p:ph type="title"/>
          </p:nvPr>
        </p:nvSpPr>
        <p:spPr>
          <a:xfrm>
            <a:off x="763076" y="2431628"/>
            <a:ext cx="11340871" cy="4057226"/>
          </a:xfrm>
        </p:spPr>
        <p:txBody>
          <a:bodyPr anchor="b"/>
          <a:lstStyle>
            <a:lvl1pPr>
              <a:defRPr sz="6400"/>
            </a:lvl1pPr>
          </a:lstStyle>
          <a:p>
            <a:r>
              <a:rPr lang="en-US"/>
              <a:t>Click to edit Master title style</a:t>
            </a:r>
          </a:p>
        </p:txBody>
      </p:sp>
      <p:sp>
        <p:nvSpPr>
          <p:cNvPr id="3" name="Text Placeholder 2">
            <a:extLst>
              <a:ext uri="{FF2B5EF4-FFF2-40B4-BE49-F238E27FC236}">
                <a16:creationId xmlns:a16="http://schemas.microsoft.com/office/drawing/2014/main" id="{A58448C1-C13F-4826-8347-EEB00A6643D6}"/>
              </a:ext>
            </a:extLst>
          </p:cNvPr>
          <p:cNvSpPr>
            <a:spLocks noGrp="1"/>
          </p:cNvSpPr>
          <p:nvPr>
            <p:ph type="body" idx="1"/>
          </p:nvPr>
        </p:nvSpPr>
        <p:spPr>
          <a:xfrm>
            <a:off x="763076" y="6527237"/>
            <a:ext cx="11340871" cy="2133599"/>
          </a:xfrm>
        </p:spPr>
        <p:txBody>
          <a:bodyPr/>
          <a:lstStyle>
            <a:lvl1pPr marL="0" indent="0">
              <a:buNone/>
              <a:defRPr sz="2560">
                <a:solidFill>
                  <a:schemeClr val="tx1">
                    <a:tint val="75000"/>
                  </a:schemeClr>
                </a:solidFill>
              </a:defRPr>
            </a:lvl1pPr>
            <a:lvl2pPr marL="487695" indent="0">
              <a:buNone/>
              <a:defRPr sz="2133">
                <a:solidFill>
                  <a:schemeClr val="tx1">
                    <a:tint val="75000"/>
                  </a:schemeClr>
                </a:solidFill>
              </a:defRPr>
            </a:lvl2pPr>
            <a:lvl3pPr marL="975390" indent="0">
              <a:buNone/>
              <a:defRPr sz="1920">
                <a:solidFill>
                  <a:schemeClr val="tx1">
                    <a:tint val="75000"/>
                  </a:schemeClr>
                </a:solidFill>
              </a:defRPr>
            </a:lvl3pPr>
            <a:lvl4pPr marL="1463086" indent="0">
              <a:buNone/>
              <a:defRPr sz="1707">
                <a:solidFill>
                  <a:schemeClr val="tx1">
                    <a:tint val="75000"/>
                  </a:schemeClr>
                </a:solidFill>
              </a:defRPr>
            </a:lvl4pPr>
            <a:lvl5pPr marL="1950781" indent="0">
              <a:buNone/>
              <a:defRPr sz="1707">
                <a:solidFill>
                  <a:schemeClr val="tx1">
                    <a:tint val="75000"/>
                  </a:schemeClr>
                </a:solidFill>
              </a:defRPr>
            </a:lvl5pPr>
            <a:lvl6pPr marL="2438476" indent="0">
              <a:buNone/>
              <a:defRPr sz="1707">
                <a:solidFill>
                  <a:schemeClr val="tx1">
                    <a:tint val="75000"/>
                  </a:schemeClr>
                </a:solidFill>
              </a:defRPr>
            </a:lvl6pPr>
            <a:lvl7pPr marL="2926171" indent="0">
              <a:buNone/>
              <a:defRPr sz="1707">
                <a:solidFill>
                  <a:schemeClr val="tx1">
                    <a:tint val="75000"/>
                  </a:schemeClr>
                </a:solidFill>
              </a:defRPr>
            </a:lvl7pPr>
            <a:lvl8pPr marL="3413867" indent="0">
              <a:buNone/>
              <a:defRPr sz="1707">
                <a:solidFill>
                  <a:schemeClr val="tx1">
                    <a:tint val="75000"/>
                  </a:schemeClr>
                </a:solidFill>
              </a:defRPr>
            </a:lvl8pPr>
            <a:lvl9pPr marL="3901562" indent="0">
              <a:buNone/>
              <a:defRPr sz="1707">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5806546A-957F-4C4D-9744-1177AD258E10}"/>
              </a:ext>
            </a:extLst>
          </p:cNvPr>
          <p:cNvSpPr>
            <a:spLocks noGrp="1"/>
          </p:cNvSpPr>
          <p:nvPr>
            <p:ph type="dt" sz="half" idx="10"/>
          </p:nvPr>
        </p:nvSpPr>
        <p:spPr/>
        <p:txBody>
          <a:bodyPr/>
          <a:lstStyle/>
          <a:p>
            <a:fld id="{63DB64E7-5594-42A3-ADBF-E95A7ACEAD64}" type="datetime1">
              <a:rPr lang="en-US" smtClean="0"/>
              <a:t>8/18/2026</a:t>
            </a:fld>
            <a:endParaRPr lang="en-US"/>
          </a:p>
        </p:txBody>
      </p:sp>
      <p:sp>
        <p:nvSpPr>
          <p:cNvPr id="5" name="Footer Placeholder 4">
            <a:extLst>
              <a:ext uri="{FF2B5EF4-FFF2-40B4-BE49-F238E27FC236}">
                <a16:creationId xmlns:a16="http://schemas.microsoft.com/office/drawing/2014/main" id="{B1DB149C-CC63-4E3A-A83D-EF637EB5197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DB94775-7982-41EC-B584-D51224D38F77}"/>
              </a:ext>
            </a:extLst>
          </p:cNvPr>
          <p:cNvSpPr>
            <a:spLocks noGrp="1"/>
          </p:cNvSpPr>
          <p:nvPr>
            <p:ph type="sldNum" sz="quarter" idx="12"/>
          </p:nvPr>
        </p:nvSpPr>
        <p:spPr/>
        <p:txBody>
          <a:bodyPr/>
          <a:lstStyle/>
          <a:p>
            <a:fld id="{87E7843D-FF13-4365-9478-9625B70A2705}" type="slidenum">
              <a:rPr lang="en-US" smtClean="0"/>
              <a:t>‹#›</a:t>
            </a:fld>
            <a:endParaRPr lang="en-US"/>
          </a:p>
        </p:txBody>
      </p:sp>
    </p:spTree>
    <p:extLst>
      <p:ext uri="{BB962C8B-B14F-4D97-AF65-F5344CB8AC3E}">
        <p14:creationId xmlns:p14="http://schemas.microsoft.com/office/powerpoint/2010/main" val="1303995855"/>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CE4BD8-507D-48E4-A624-F16A741C3609}"/>
              </a:ext>
            </a:extLst>
          </p:cNvPr>
          <p:cNvSpPr>
            <a:spLocks noGrp="1"/>
          </p:cNvSpPr>
          <p:nvPr>
            <p:ph type="title"/>
          </p:nvPr>
        </p:nvSpPr>
        <p:spPr>
          <a:xfrm>
            <a:off x="747345" y="1300480"/>
            <a:ext cx="11404016" cy="1859686"/>
          </a:xfrm>
        </p:spPr>
        <p:txBody>
          <a:bodyPr/>
          <a:lstStyle/>
          <a:p>
            <a:r>
              <a:rPr lang="en-US"/>
              <a:t>Click to edit Master title style</a:t>
            </a:r>
          </a:p>
        </p:txBody>
      </p:sp>
      <p:sp>
        <p:nvSpPr>
          <p:cNvPr id="3" name="Content Placeholder 2">
            <a:extLst>
              <a:ext uri="{FF2B5EF4-FFF2-40B4-BE49-F238E27FC236}">
                <a16:creationId xmlns:a16="http://schemas.microsoft.com/office/drawing/2014/main" id="{810A07E4-3A39-457C-A059-7DFB6039D947}"/>
              </a:ext>
            </a:extLst>
          </p:cNvPr>
          <p:cNvSpPr>
            <a:spLocks noGrp="1"/>
          </p:cNvSpPr>
          <p:nvPr>
            <p:ph sz="half" idx="1"/>
          </p:nvPr>
        </p:nvSpPr>
        <p:spPr>
          <a:xfrm>
            <a:off x="751027" y="3160167"/>
            <a:ext cx="5559552" cy="5318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7B141E17-47CE-4A78-B0FA-0E9786DA67C5}"/>
              </a:ext>
            </a:extLst>
          </p:cNvPr>
          <p:cNvSpPr>
            <a:spLocks noGrp="1"/>
          </p:cNvSpPr>
          <p:nvPr>
            <p:ph sz="half" idx="2"/>
          </p:nvPr>
        </p:nvSpPr>
        <p:spPr>
          <a:xfrm>
            <a:off x="6593434" y="3160167"/>
            <a:ext cx="5559552" cy="5318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89F02C13-D3ED-4044-9716-F29D79A184C9}"/>
              </a:ext>
            </a:extLst>
          </p:cNvPr>
          <p:cNvSpPr>
            <a:spLocks noGrp="1"/>
          </p:cNvSpPr>
          <p:nvPr>
            <p:ph type="dt" sz="half" idx="10"/>
          </p:nvPr>
        </p:nvSpPr>
        <p:spPr/>
        <p:txBody>
          <a:bodyPr/>
          <a:lstStyle/>
          <a:p>
            <a:fld id="{18462B0B-D248-4FFB-8695-AD7FA4B1284A}" type="datetime1">
              <a:rPr lang="en-US" smtClean="0"/>
              <a:t>8/18/2026</a:t>
            </a:fld>
            <a:endParaRPr lang="en-US"/>
          </a:p>
        </p:txBody>
      </p:sp>
      <p:sp>
        <p:nvSpPr>
          <p:cNvPr id="6" name="Footer Placeholder 5">
            <a:extLst>
              <a:ext uri="{FF2B5EF4-FFF2-40B4-BE49-F238E27FC236}">
                <a16:creationId xmlns:a16="http://schemas.microsoft.com/office/drawing/2014/main" id="{8AF334AD-FB29-4355-B5CF-85E61B4F340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A5AA154-790C-4774-9C21-8C543E733F26}"/>
              </a:ext>
            </a:extLst>
          </p:cNvPr>
          <p:cNvSpPr>
            <a:spLocks noGrp="1"/>
          </p:cNvSpPr>
          <p:nvPr>
            <p:ph type="sldNum" sz="quarter" idx="12"/>
          </p:nvPr>
        </p:nvSpPr>
        <p:spPr/>
        <p:txBody>
          <a:bodyPr/>
          <a:lstStyle/>
          <a:p>
            <a:fld id="{87E7843D-FF13-4365-9478-9625B70A2705}" type="slidenum">
              <a:rPr lang="en-US" smtClean="0"/>
              <a:t>‹#›</a:t>
            </a:fld>
            <a:endParaRPr lang="en-US"/>
          </a:p>
        </p:txBody>
      </p:sp>
    </p:spTree>
    <p:extLst>
      <p:ext uri="{BB962C8B-B14F-4D97-AF65-F5344CB8AC3E}">
        <p14:creationId xmlns:p14="http://schemas.microsoft.com/office/powerpoint/2010/main" val="2757196538"/>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07DD35-7673-4F88-86B0-634883B5E345}"/>
              </a:ext>
            </a:extLst>
          </p:cNvPr>
          <p:cNvSpPr>
            <a:spLocks noGrp="1"/>
          </p:cNvSpPr>
          <p:nvPr>
            <p:ph type="title"/>
          </p:nvPr>
        </p:nvSpPr>
        <p:spPr>
          <a:xfrm>
            <a:off x="751026" y="1321454"/>
            <a:ext cx="11401958" cy="1135575"/>
          </a:xfrm>
        </p:spPr>
        <p:txBody>
          <a:bodyPr/>
          <a:lstStyle/>
          <a:p>
            <a:r>
              <a:rPr lang="en-US"/>
              <a:t>Click to edit Master title style</a:t>
            </a:r>
          </a:p>
        </p:txBody>
      </p:sp>
      <p:sp>
        <p:nvSpPr>
          <p:cNvPr id="3" name="Text Placeholder 2">
            <a:extLst>
              <a:ext uri="{FF2B5EF4-FFF2-40B4-BE49-F238E27FC236}">
                <a16:creationId xmlns:a16="http://schemas.microsoft.com/office/drawing/2014/main" id="{5EC820D7-3E0B-47C6-A583-C4C839C5AF03}"/>
              </a:ext>
            </a:extLst>
          </p:cNvPr>
          <p:cNvSpPr>
            <a:spLocks noGrp="1"/>
          </p:cNvSpPr>
          <p:nvPr>
            <p:ph type="body" idx="1"/>
          </p:nvPr>
        </p:nvSpPr>
        <p:spPr>
          <a:xfrm>
            <a:off x="751027" y="2498188"/>
            <a:ext cx="5559552" cy="934720"/>
          </a:xfrm>
        </p:spPr>
        <p:txBody>
          <a:bodyPr anchor="b">
            <a:normAutofit/>
          </a:bodyPr>
          <a:lstStyle>
            <a:lvl1pPr marL="0" indent="0">
              <a:buNone/>
              <a:defRPr sz="1707" b="1">
                <a:latin typeface="+mj-lt"/>
              </a:defRPr>
            </a:lvl1pPr>
            <a:lvl2pPr marL="487695" indent="0">
              <a:buNone/>
              <a:defRPr sz="2133" b="1"/>
            </a:lvl2pPr>
            <a:lvl3pPr marL="975390" indent="0">
              <a:buNone/>
              <a:defRPr sz="1920" b="1"/>
            </a:lvl3pPr>
            <a:lvl4pPr marL="1463086" indent="0">
              <a:buNone/>
              <a:defRPr sz="1707" b="1"/>
            </a:lvl4pPr>
            <a:lvl5pPr marL="1950781" indent="0">
              <a:buNone/>
              <a:defRPr sz="1707" b="1"/>
            </a:lvl5pPr>
            <a:lvl6pPr marL="2438476" indent="0">
              <a:buNone/>
              <a:defRPr sz="1707" b="1"/>
            </a:lvl6pPr>
            <a:lvl7pPr marL="2926171" indent="0">
              <a:buNone/>
              <a:defRPr sz="1707" b="1"/>
            </a:lvl7pPr>
            <a:lvl8pPr marL="3413867" indent="0">
              <a:buNone/>
              <a:defRPr sz="1707" b="1"/>
            </a:lvl8pPr>
            <a:lvl9pPr marL="3901562" indent="0">
              <a:buNone/>
              <a:defRPr sz="1707" b="1"/>
            </a:lvl9pPr>
          </a:lstStyle>
          <a:p>
            <a:pPr lvl="0"/>
            <a:r>
              <a:rPr lang="en-US"/>
              <a:t>Click to edit Master text styles</a:t>
            </a:r>
          </a:p>
        </p:txBody>
      </p:sp>
      <p:sp>
        <p:nvSpPr>
          <p:cNvPr id="4" name="Content Placeholder 3">
            <a:extLst>
              <a:ext uri="{FF2B5EF4-FFF2-40B4-BE49-F238E27FC236}">
                <a16:creationId xmlns:a16="http://schemas.microsoft.com/office/drawing/2014/main" id="{6A839A7B-97D5-400F-B802-A0FF28FE9F15}"/>
              </a:ext>
            </a:extLst>
          </p:cNvPr>
          <p:cNvSpPr>
            <a:spLocks noGrp="1"/>
          </p:cNvSpPr>
          <p:nvPr>
            <p:ph sz="half" idx="2"/>
          </p:nvPr>
        </p:nvSpPr>
        <p:spPr>
          <a:xfrm>
            <a:off x="751027" y="3474066"/>
            <a:ext cx="5559552" cy="50050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C2E0ECA2-DBF1-4681-9DFA-93AFD1B371DB}"/>
              </a:ext>
            </a:extLst>
          </p:cNvPr>
          <p:cNvSpPr>
            <a:spLocks noGrp="1"/>
          </p:cNvSpPr>
          <p:nvPr>
            <p:ph type="body" sz="quarter" idx="3"/>
          </p:nvPr>
        </p:nvSpPr>
        <p:spPr>
          <a:xfrm>
            <a:off x="6593434" y="2498188"/>
            <a:ext cx="5559552" cy="934720"/>
          </a:xfrm>
        </p:spPr>
        <p:txBody>
          <a:bodyPr anchor="b">
            <a:normAutofit/>
          </a:bodyPr>
          <a:lstStyle>
            <a:lvl1pPr marL="0" indent="0">
              <a:buNone/>
              <a:defRPr sz="1707" b="1">
                <a:latin typeface="+mj-lt"/>
              </a:defRPr>
            </a:lvl1pPr>
            <a:lvl2pPr marL="487695" indent="0">
              <a:buNone/>
              <a:defRPr sz="2133" b="1"/>
            </a:lvl2pPr>
            <a:lvl3pPr marL="975390" indent="0">
              <a:buNone/>
              <a:defRPr sz="1920" b="1"/>
            </a:lvl3pPr>
            <a:lvl4pPr marL="1463086" indent="0">
              <a:buNone/>
              <a:defRPr sz="1707" b="1"/>
            </a:lvl4pPr>
            <a:lvl5pPr marL="1950781" indent="0">
              <a:buNone/>
              <a:defRPr sz="1707" b="1"/>
            </a:lvl5pPr>
            <a:lvl6pPr marL="2438476" indent="0">
              <a:buNone/>
              <a:defRPr sz="1707" b="1"/>
            </a:lvl6pPr>
            <a:lvl7pPr marL="2926171" indent="0">
              <a:buNone/>
              <a:defRPr sz="1707" b="1"/>
            </a:lvl7pPr>
            <a:lvl8pPr marL="3413867" indent="0">
              <a:buNone/>
              <a:defRPr sz="1707" b="1"/>
            </a:lvl8pPr>
            <a:lvl9pPr marL="3901562" indent="0">
              <a:buNone/>
              <a:defRPr sz="1707" b="1"/>
            </a:lvl9pPr>
          </a:lstStyle>
          <a:p>
            <a:pPr lvl="0"/>
            <a:r>
              <a:rPr lang="en-US"/>
              <a:t>Click to edit Master text styles</a:t>
            </a:r>
          </a:p>
        </p:txBody>
      </p:sp>
      <p:sp>
        <p:nvSpPr>
          <p:cNvPr id="6" name="Content Placeholder 5">
            <a:extLst>
              <a:ext uri="{FF2B5EF4-FFF2-40B4-BE49-F238E27FC236}">
                <a16:creationId xmlns:a16="http://schemas.microsoft.com/office/drawing/2014/main" id="{390EBBBB-517F-4ED7-9E51-CF0F7590B4D4}"/>
              </a:ext>
            </a:extLst>
          </p:cNvPr>
          <p:cNvSpPr>
            <a:spLocks noGrp="1"/>
          </p:cNvSpPr>
          <p:nvPr>
            <p:ph sz="quarter" idx="4"/>
          </p:nvPr>
        </p:nvSpPr>
        <p:spPr>
          <a:xfrm>
            <a:off x="6593434" y="3474066"/>
            <a:ext cx="5559552" cy="50050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2511B5C7-1E37-478F-B4B0-C7202FFE41B9}"/>
              </a:ext>
            </a:extLst>
          </p:cNvPr>
          <p:cNvSpPr>
            <a:spLocks noGrp="1"/>
          </p:cNvSpPr>
          <p:nvPr>
            <p:ph type="dt" sz="half" idx="10"/>
          </p:nvPr>
        </p:nvSpPr>
        <p:spPr/>
        <p:txBody>
          <a:bodyPr/>
          <a:lstStyle/>
          <a:p>
            <a:fld id="{D0378EFB-9159-4510-B73F-4F0409ADE937}" type="datetime1">
              <a:rPr lang="en-US" smtClean="0"/>
              <a:t>8/18/2026</a:t>
            </a:fld>
            <a:endParaRPr lang="en-US"/>
          </a:p>
        </p:txBody>
      </p:sp>
      <p:sp>
        <p:nvSpPr>
          <p:cNvPr id="8" name="Footer Placeholder 7">
            <a:extLst>
              <a:ext uri="{FF2B5EF4-FFF2-40B4-BE49-F238E27FC236}">
                <a16:creationId xmlns:a16="http://schemas.microsoft.com/office/drawing/2014/main" id="{9153F7EF-507C-4CB3-86C5-8B34FFFC1D86}"/>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58E3DEA6-E4EB-4C2A-8B4F-55EC965B6219}"/>
              </a:ext>
            </a:extLst>
          </p:cNvPr>
          <p:cNvSpPr>
            <a:spLocks noGrp="1"/>
          </p:cNvSpPr>
          <p:nvPr>
            <p:ph type="sldNum" sz="quarter" idx="12"/>
          </p:nvPr>
        </p:nvSpPr>
        <p:spPr/>
        <p:txBody>
          <a:bodyPr/>
          <a:lstStyle/>
          <a:p>
            <a:fld id="{87E7843D-FF13-4365-9478-9625B70A2705}" type="slidenum">
              <a:rPr lang="en-US" smtClean="0"/>
              <a:t>‹#›</a:t>
            </a:fld>
            <a:endParaRPr lang="en-US"/>
          </a:p>
        </p:txBody>
      </p:sp>
    </p:spTree>
    <p:extLst>
      <p:ext uri="{BB962C8B-B14F-4D97-AF65-F5344CB8AC3E}">
        <p14:creationId xmlns:p14="http://schemas.microsoft.com/office/powerpoint/2010/main" val="3831783608"/>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032964-A933-4B98-A141-A4B316DAFA9F}"/>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5D684C9D-23DA-42B0-9DD3-7592F72E8DC9}"/>
              </a:ext>
            </a:extLst>
          </p:cNvPr>
          <p:cNvSpPr>
            <a:spLocks noGrp="1"/>
          </p:cNvSpPr>
          <p:nvPr>
            <p:ph type="dt" sz="half" idx="10"/>
          </p:nvPr>
        </p:nvSpPr>
        <p:spPr/>
        <p:txBody>
          <a:bodyPr/>
          <a:lstStyle/>
          <a:p>
            <a:fld id="{89BC9412-2452-4BED-A324-9D8C115361AD}" type="datetime1">
              <a:rPr lang="en-US" smtClean="0"/>
              <a:t>8/18/2026</a:t>
            </a:fld>
            <a:endParaRPr lang="en-US"/>
          </a:p>
        </p:txBody>
      </p:sp>
      <p:sp>
        <p:nvSpPr>
          <p:cNvPr id="4" name="Footer Placeholder 3">
            <a:extLst>
              <a:ext uri="{FF2B5EF4-FFF2-40B4-BE49-F238E27FC236}">
                <a16:creationId xmlns:a16="http://schemas.microsoft.com/office/drawing/2014/main" id="{68BF8F05-876F-49D8-AE30-5BB2A91ECD59}"/>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153D20DA-9260-4577-BB51-789570A243AF}"/>
              </a:ext>
            </a:extLst>
          </p:cNvPr>
          <p:cNvSpPr>
            <a:spLocks noGrp="1"/>
          </p:cNvSpPr>
          <p:nvPr>
            <p:ph type="sldNum" sz="quarter" idx="12"/>
          </p:nvPr>
        </p:nvSpPr>
        <p:spPr/>
        <p:txBody>
          <a:bodyPr/>
          <a:lstStyle/>
          <a:p>
            <a:fld id="{87E7843D-FF13-4365-9478-9625B70A2705}" type="slidenum">
              <a:rPr lang="en-US" smtClean="0"/>
              <a:t>‹#›</a:t>
            </a:fld>
            <a:endParaRPr lang="en-US"/>
          </a:p>
        </p:txBody>
      </p:sp>
    </p:spTree>
    <p:extLst>
      <p:ext uri="{BB962C8B-B14F-4D97-AF65-F5344CB8AC3E}">
        <p14:creationId xmlns:p14="http://schemas.microsoft.com/office/powerpoint/2010/main" val="305605283"/>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D2C1F24-E0A1-45A7-8EF5-92CD9799341C}"/>
              </a:ext>
            </a:extLst>
          </p:cNvPr>
          <p:cNvSpPr>
            <a:spLocks noGrp="1"/>
          </p:cNvSpPr>
          <p:nvPr>
            <p:ph type="dt" sz="half" idx="10"/>
          </p:nvPr>
        </p:nvSpPr>
        <p:spPr/>
        <p:txBody>
          <a:bodyPr/>
          <a:lstStyle/>
          <a:p>
            <a:fld id="{F5318F62-D251-40E8-A23C-F4CFE9FEAB41}" type="datetime1">
              <a:rPr lang="en-US" smtClean="0"/>
              <a:t>8/18/2026</a:t>
            </a:fld>
            <a:endParaRPr lang="en-US"/>
          </a:p>
        </p:txBody>
      </p:sp>
      <p:sp>
        <p:nvSpPr>
          <p:cNvPr id="3" name="Footer Placeholder 2">
            <a:extLst>
              <a:ext uri="{FF2B5EF4-FFF2-40B4-BE49-F238E27FC236}">
                <a16:creationId xmlns:a16="http://schemas.microsoft.com/office/drawing/2014/main" id="{3E021C19-210E-46B0-9036-5D8AECC9260C}"/>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1A880FEF-487E-44DF-8615-DF2210419602}"/>
              </a:ext>
            </a:extLst>
          </p:cNvPr>
          <p:cNvSpPr>
            <a:spLocks noGrp="1"/>
          </p:cNvSpPr>
          <p:nvPr>
            <p:ph type="sldNum" sz="quarter" idx="12"/>
          </p:nvPr>
        </p:nvSpPr>
        <p:spPr/>
        <p:txBody>
          <a:bodyPr/>
          <a:lstStyle/>
          <a:p>
            <a:fld id="{87E7843D-FF13-4365-9478-9625B70A2705}" type="slidenum">
              <a:rPr lang="en-US" smtClean="0"/>
              <a:t>‹#›</a:t>
            </a:fld>
            <a:endParaRPr lang="en-US"/>
          </a:p>
        </p:txBody>
      </p:sp>
    </p:spTree>
    <p:extLst>
      <p:ext uri="{BB962C8B-B14F-4D97-AF65-F5344CB8AC3E}">
        <p14:creationId xmlns:p14="http://schemas.microsoft.com/office/powerpoint/2010/main" val="3675806309"/>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A568EE-74C8-43A6-90BC-2DDD965CF64A}"/>
              </a:ext>
            </a:extLst>
          </p:cNvPr>
          <p:cNvSpPr>
            <a:spLocks noGrp="1"/>
          </p:cNvSpPr>
          <p:nvPr>
            <p:ph type="title"/>
          </p:nvPr>
        </p:nvSpPr>
        <p:spPr>
          <a:xfrm>
            <a:off x="751028" y="1521562"/>
            <a:ext cx="4366506" cy="1872691"/>
          </a:xfrm>
        </p:spPr>
        <p:txBody>
          <a:bodyPr anchor="b"/>
          <a:lstStyle>
            <a:lvl1pPr>
              <a:defRPr sz="3413"/>
            </a:lvl1pPr>
          </a:lstStyle>
          <a:p>
            <a:r>
              <a:rPr lang="en-US"/>
              <a:t>Click to edit Master title style</a:t>
            </a:r>
          </a:p>
        </p:txBody>
      </p:sp>
      <p:sp>
        <p:nvSpPr>
          <p:cNvPr id="3" name="Content Placeholder 2">
            <a:extLst>
              <a:ext uri="{FF2B5EF4-FFF2-40B4-BE49-F238E27FC236}">
                <a16:creationId xmlns:a16="http://schemas.microsoft.com/office/drawing/2014/main" id="{971C35AC-CAE3-48CF-A3E4-A075C9FDD71B}"/>
              </a:ext>
            </a:extLst>
          </p:cNvPr>
          <p:cNvSpPr>
            <a:spLocks noGrp="1"/>
          </p:cNvSpPr>
          <p:nvPr>
            <p:ph idx="1"/>
          </p:nvPr>
        </p:nvSpPr>
        <p:spPr>
          <a:xfrm>
            <a:off x="5528734" y="1521562"/>
            <a:ext cx="6583680" cy="6814154"/>
          </a:xfrm>
        </p:spPr>
        <p:txBody>
          <a:bodyPr/>
          <a:lstStyle>
            <a:lvl1pPr>
              <a:defRPr sz="3413"/>
            </a:lvl1pPr>
            <a:lvl2pPr>
              <a:defRPr sz="2987"/>
            </a:lvl2pPr>
            <a:lvl3pPr>
              <a:defRPr sz="2560"/>
            </a:lvl3pPr>
            <a:lvl4pPr>
              <a:defRPr sz="2133"/>
            </a:lvl4pPr>
            <a:lvl5pPr>
              <a:defRPr sz="2133"/>
            </a:lvl5pPr>
            <a:lvl6pPr>
              <a:defRPr sz="2133"/>
            </a:lvl6pPr>
            <a:lvl7pPr>
              <a:defRPr sz="2133"/>
            </a:lvl7pPr>
            <a:lvl8pPr>
              <a:defRPr sz="2133"/>
            </a:lvl8pPr>
            <a:lvl9pPr>
              <a:defRPr sz="213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2D9D03EA-5FAD-4609-A2B8-624E426847E3}"/>
              </a:ext>
            </a:extLst>
          </p:cNvPr>
          <p:cNvSpPr>
            <a:spLocks noGrp="1"/>
          </p:cNvSpPr>
          <p:nvPr>
            <p:ph type="body" sz="half" idx="2"/>
          </p:nvPr>
        </p:nvSpPr>
        <p:spPr>
          <a:xfrm>
            <a:off x="751028" y="3628339"/>
            <a:ext cx="4366506" cy="4720742"/>
          </a:xfrm>
        </p:spPr>
        <p:txBody>
          <a:bodyPr/>
          <a:lstStyle>
            <a:lvl1pPr marL="0" indent="0">
              <a:buNone/>
              <a:defRPr sz="1707"/>
            </a:lvl1pPr>
            <a:lvl2pPr marL="487695" indent="0">
              <a:buNone/>
              <a:defRPr sz="1493"/>
            </a:lvl2pPr>
            <a:lvl3pPr marL="975390" indent="0">
              <a:buNone/>
              <a:defRPr sz="1280"/>
            </a:lvl3pPr>
            <a:lvl4pPr marL="1463086" indent="0">
              <a:buNone/>
              <a:defRPr sz="1067"/>
            </a:lvl4pPr>
            <a:lvl5pPr marL="1950781" indent="0">
              <a:buNone/>
              <a:defRPr sz="1067"/>
            </a:lvl5pPr>
            <a:lvl6pPr marL="2438476" indent="0">
              <a:buNone/>
              <a:defRPr sz="1067"/>
            </a:lvl6pPr>
            <a:lvl7pPr marL="2926171" indent="0">
              <a:buNone/>
              <a:defRPr sz="1067"/>
            </a:lvl7pPr>
            <a:lvl8pPr marL="3413867" indent="0">
              <a:buNone/>
              <a:defRPr sz="1067"/>
            </a:lvl8pPr>
            <a:lvl9pPr marL="3901562" indent="0">
              <a:buNone/>
              <a:defRPr sz="1067"/>
            </a:lvl9pPr>
          </a:lstStyle>
          <a:p>
            <a:pPr lvl="0"/>
            <a:r>
              <a:rPr lang="en-US"/>
              <a:t>Click to edit Master text styles</a:t>
            </a:r>
          </a:p>
        </p:txBody>
      </p:sp>
      <p:sp>
        <p:nvSpPr>
          <p:cNvPr id="5" name="Date Placeholder 4">
            <a:extLst>
              <a:ext uri="{FF2B5EF4-FFF2-40B4-BE49-F238E27FC236}">
                <a16:creationId xmlns:a16="http://schemas.microsoft.com/office/drawing/2014/main" id="{0B58D2EA-2191-4216-B64D-067BDFE12375}"/>
              </a:ext>
            </a:extLst>
          </p:cNvPr>
          <p:cNvSpPr>
            <a:spLocks noGrp="1"/>
          </p:cNvSpPr>
          <p:nvPr>
            <p:ph type="dt" sz="half" idx="10"/>
          </p:nvPr>
        </p:nvSpPr>
        <p:spPr/>
        <p:txBody>
          <a:bodyPr/>
          <a:lstStyle/>
          <a:p>
            <a:fld id="{44F76144-149E-4874-93A5-554A0357CF82}" type="datetime1">
              <a:rPr lang="en-US" smtClean="0"/>
              <a:t>8/18/2026</a:t>
            </a:fld>
            <a:endParaRPr lang="en-US"/>
          </a:p>
        </p:txBody>
      </p:sp>
      <p:sp>
        <p:nvSpPr>
          <p:cNvPr id="6" name="Footer Placeholder 5">
            <a:extLst>
              <a:ext uri="{FF2B5EF4-FFF2-40B4-BE49-F238E27FC236}">
                <a16:creationId xmlns:a16="http://schemas.microsoft.com/office/drawing/2014/main" id="{78042128-DAB4-481C-BEE6-3523E8E88BA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E50E382-C500-4A4C-A7C6-43860383AB91}"/>
              </a:ext>
            </a:extLst>
          </p:cNvPr>
          <p:cNvSpPr>
            <a:spLocks noGrp="1"/>
          </p:cNvSpPr>
          <p:nvPr>
            <p:ph type="sldNum" sz="quarter" idx="12"/>
          </p:nvPr>
        </p:nvSpPr>
        <p:spPr/>
        <p:txBody>
          <a:bodyPr/>
          <a:lstStyle/>
          <a:p>
            <a:fld id="{87E7843D-FF13-4365-9478-9625B70A2705}" type="slidenum">
              <a:rPr lang="en-US" smtClean="0"/>
              <a:t>‹#›</a:t>
            </a:fld>
            <a:endParaRPr lang="en-US"/>
          </a:p>
        </p:txBody>
      </p:sp>
    </p:spTree>
    <p:extLst>
      <p:ext uri="{BB962C8B-B14F-4D97-AF65-F5344CB8AC3E}">
        <p14:creationId xmlns:p14="http://schemas.microsoft.com/office/powerpoint/2010/main" val="256427375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462073" y="2516683"/>
            <a:ext cx="10069370" cy="2600961"/>
          </a:xfrm>
        </p:spPr>
        <p:txBody>
          <a:bodyPr anchor="b">
            <a:normAutofit/>
          </a:bodyPr>
          <a:lstStyle>
            <a:lvl1pPr algn="ctr">
              <a:defRPr sz="5760"/>
            </a:lvl1pPr>
          </a:lstStyle>
          <a:p>
            <a:r>
              <a:rPr lang="en-US"/>
              <a:t>Click to edit Master title style</a:t>
            </a:r>
          </a:p>
        </p:txBody>
      </p:sp>
      <p:sp>
        <p:nvSpPr>
          <p:cNvPr id="3" name="Subtitle 2"/>
          <p:cNvSpPr>
            <a:spLocks noGrp="1"/>
          </p:cNvSpPr>
          <p:nvPr>
            <p:ph type="subTitle" idx="1"/>
          </p:nvPr>
        </p:nvSpPr>
        <p:spPr>
          <a:xfrm>
            <a:off x="1462073" y="5117638"/>
            <a:ext cx="10069370" cy="1493144"/>
          </a:xfrm>
        </p:spPr>
        <p:txBody>
          <a:bodyPr anchor="t"/>
          <a:lstStyle>
            <a:lvl1pPr marL="0" indent="0" algn="ctr">
              <a:buNone/>
              <a:defRPr>
                <a:solidFill>
                  <a:schemeClr val="tx1"/>
                </a:solidFill>
              </a:defRPr>
            </a:lvl1pPr>
            <a:lvl2pPr marL="487671" indent="0" algn="ctr">
              <a:buNone/>
              <a:defRPr>
                <a:solidFill>
                  <a:schemeClr val="tx1">
                    <a:tint val="75000"/>
                  </a:schemeClr>
                </a:solidFill>
              </a:defRPr>
            </a:lvl2pPr>
            <a:lvl3pPr marL="975340" indent="0" algn="ctr">
              <a:buNone/>
              <a:defRPr>
                <a:solidFill>
                  <a:schemeClr val="tx1">
                    <a:tint val="75000"/>
                  </a:schemeClr>
                </a:solidFill>
              </a:defRPr>
            </a:lvl3pPr>
            <a:lvl4pPr marL="1463011" indent="0" algn="ctr">
              <a:buNone/>
              <a:defRPr>
                <a:solidFill>
                  <a:schemeClr val="tx1">
                    <a:tint val="75000"/>
                  </a:schemeClr>
                </a:solidFill>
              </a:defRPr>
            </a:lvl4pPr>
            <a:lvl5pPr marL="1950681" indent="0" algn="ctr">
              <a:buNone/>
              <a:defRPr>
                <a:solidFill>
                  <a:schemeClr val="tx1">
                    <a:tint val="75000"/>
                  </a:schemeClr>
                </a:solidFill>
              </a:defRPr>
            </a:lvl5pPr>
            <a:lvl6pPr marL="2438351" indent="0" algn="ctr">
              <a:buNone/>
              <a:defRPr>
                <a:solidFill>
                  <a:schemeClr val="tx1">
                    <a:tint val="75000"/>
                  </a:schemeClr>
                </a:solidFill>
              </a:defRPr>
            </a:lvl6pPr>
            <a:lvl7pPr marL="2926022" indent="0" algn="ctr">
              <a:buNone/>
              <a:defRPr>
                <a:solidFill>
                  <a:schemeClr val="tx1">
                    <a:tint val="75000"/>
                  </a:schemeClr>
                </a:solidFill>
              </a:defRPr>
            </a:lvl7pPr>
            <a:lvl8pPr marL="3413692" indent="0" algn="ctr">
              <a:buNone/>
              <a:defRPr>
                <a:solidFill>
                  <a:schemeClr val="tx1">
                    <a:tint val="75000"/>
                  </a:schemeClr>
                </a:solidFill>
              </a:defRPr>
            </a:lvl8pPr>
            <a:lvl9pPr marL="3901362"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48A87A34-81AB-432B-8DAE-1953F412C126}" type="datetimeFigureOut">
              <a:rPr lang="en-US" smtClean="0"/>
              <a:pPr/>
              <a:t>8/18/2026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a:p>
        </p:txBody>
      </p:sp>
    </p:spTree>
    <p:extLst>
      <p:ext uri="{BB962C8B-B14F-4D97-AF65-F5344CB8AC3E}">
        <p14:creationId xmlns:p14="http://schemas.microsoft.com/office/powerpoint/2010/main" val="2042295922"/>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9FE98B-EACF-4251-A8AF-0D9EDD17C664}"/>
              </a:ext>
            </a:extLst>
          </p:cNvPr>
          <p:cNvSpPr>
            <a:spLocks noGrp="1"/>
          </p:cNvSpPr>
          <p:nvPr>
            <p:ph type="title"/>
          </p:nvPr>
        </p:nvSpPr>
        <p:spPr>
          <a:xfrm>
            <a:off x="751028" y="1517228"/>
            <a:ext cx="4376993" cy="1873810"/>
          </a:xfrm>
        </p:spPr>
        <p:txBody>
          <a:bodyPr anchor="b"/>
          <a:lstStyle>
            <a:lvl1pPr>
              <a:defRPr sz="3413"/>
            </a:lvl1pPr>
          </a:lstStyle>
          <a:p>
            <a:r>
              <a:rPr lang="en-US"/>
              <a:t>Click to edit Master title style</a:t>
            </a:r>
          </a:p>
        </p:txBody>
      </p:sp>
      <p:sp>
        <p:nvSpPr>
          <p:cNvPr id="3" name="Picture Placeholder 2">
            <a:extLst>
              <a:ext uri="{FF2B5EF4-FFF2-40B4-BE49-F238E27FC236}">
                <a16:creationId xmlns:a16="http://schemas.microsoft.com/office/drawing/2014/main" id="{3905F473-761A-4002-AF70-9FF878D0139E}"/>
              </a:ext>
            </a:extLst>
          </p:cNvPr>
          <p:cNvSpPr>
            <a:spLocks noGrp="1"/>
          </p:cNvSpPr>
          <p:nvPr>
            <p:ph type="pic" idx="1"/>
          </p:nvPr>
        </p:nvSpPr>
        <p:spPr>
          <a:xfrm>
            <a:off x="5528734" y="1517227"/>
            <a:ext cx="6583680" cy="6818489"/>
          </a:xfrm>
        </p:spPr>
        <p:txBody>
          <a:bodyPr/>
          <a:lstStyle>
            <a:lvl1pPr marL="0" indent="0">
              <a:buNone/>
              <a:defRPr sz="3413"/>
            </a:lvl1pPr>
            <a:lvl2pPr marL="487695" indent="0">
              <a:buNone/>
              <a:defRPr sz="2987"/>
            </a:lvl2pPr>
            <a:lvl3pPr marL="975390" indent="0">
              <a:buNone/>
              <a:defRPr sz="2560"/>
            </a:lvl3pPr>
            <a:lvl4pPr marL="1463086" indent="0">
              <a:buNone/>
              <a:defRPr sz="2133"/>
            </a:lvl4pPr>
            <a:lvl5pPr marL="1950781" indent="0">
              <a:buNone/>
              <a:defRPr sz="2133"/>
            </a:lvl5pPr>
            <a:lvl6pPr marL="2438476" indent="0">
              <a:buNone/>
              <a:defRPr sz="2133"/>
            </a:lvl6pPr>
            <a:lvl7pPr marL="2926171" indent="0">
              <a:buNone/>
              <a:defRPr sz="2133"/>
            </a:lvl7pPr>
            <a:lvl8pPr marL="3413867" indent="0">
              <a:buNone/>
              <a:defRPr sz="2133"/>
            </a:lvl8pPr>
            <a:lvl9pPr marL="3901562" indent="0">
              <a:buNone/>
              <a:defRPr sz="2133"/>
            </a:lvl9pPr>
          </a:lstStyle>
          <a:p>
            <a:r>
              <a:rPr lang="en-US"/>
              <a:t>Click icon to add picture</a:t>
            </a:r>
          </a:p>
        </p:txBody>
      </p:sp>
      <p:sp>
        <p:nvSpPr>
          <p:cNvPr id="4" name="Text Placeholder 3">
            <a:extLst>
              <a:ext uri="{FF2B5EF4-FFF2-40B4-BE49-F238E27FC236}">
                <a16:creationId xmlns:a16="http://schemas.microsoft.com/office/drawing/2014/main" id="{FA0C2E6A-F834-4540-BB00-E13CB45DC362}"/>
              </a:ext>
            </a:extLst>
          </p:cNvPr>
          <p:cNvSpPr>
            <a:spLocks noGrp="1"/>
          </p:cNvSpPr>
          <p:nvPr>
            <p:ph type="body" sz="half" idx="2"/>
          </p:nvPr>
        </p:nvSpPr>
        <p:spPr>
          <a:xfrm>
            <a:off x="751028" y="3630507"/>
            <a:ext cx="4376993" cy="4716498"/>
          </a:xfrm>
        </p:spPr>
        <p:txBody>
          <a:bodyPr/>
          <a:lstStyle>
            <a:lvl1pPr marL="0" indent="0">
              <a:buNone/>
              <a:defRPr sz="1707"/>
            </a:lvl1pPr>
            <a:lvl2pPr marL="487695" indent="0">
              <a:buNone/>
              <a:defRPr sz="1493"/>
            </a:lvl2pPr>
            <a:lvl3pPr marL="975390" indent="0">
              <a:buNone/>
              <a:defRPr sz="1280"/>
            </a:lvl3pPr>
            <a:lvl4pPr marL="1463086" indent="0">
              <a:buNone/>
              <a:defRPr sz="1067"/>
            </a:lvl4pPr>
            <a:lvl5pPr marL="1950781" indent="0">
              <a:buNone/>
              <a:defRPr sz="1067"/>
            </a:lvl5pPr>
            <a:lvl6pPr marL="2438476" indent="0">
              <a:buNone/>
              <a:defRPr sz="1067"/>
            </a:lvl6pPr>
            <a:lvl7pPr marL="2926171" indent="0">
              <a:buNone/>
              <a:defRPr sz="1067"/>
            </a:lvl7pPr>
            <a:lvl8pPr marL="3413867" indent="0">
              <a:buNone/>
              <a:defRPr sz="1067"/>
            </a:lvl8pPr>
            <a:lvl9pPr marL="3901562" indent="0">
              <a:buNone/>
              <a:defRPr sz="1067"/>
            </a:lvl9pPr>
          </a:lstStyle>
          <a:p>
            <a:pPr lvl="0"/>
            <a:r>
              <a:rPr lang="en-US"/>
              <a:t>Click to edit Master text styles</a:t>
            </a:r>
          </a:p>
        </p:txBody>
      </p:sp>
      <p:sp>
        <p:nvSpPr>
          <p:cNvPr id="5" name="Date Placeholder 4">
            <a:extLst>
              <a:ext uri="{FF2B5EF4-FFF2-40B4-BE49-F238E27FC236}">
                <a16:creationId xmlns:a16="http://schemas.microsoft.com/office/drawing/2014/main" id="{F0C38EAB-AD63-415C-B263-BA1D8FBE3CB0}"/>
              </a:ext>
            </a:extLst>
          </p:cNvPr>
          <p:cNvSpPr>
            <a:spLocks noGrp="1"/>
          </p:cNvSpPr>
          <p:nvPr>
            <p:ph type="dt" sz="half" idx="10"/>
          </p:nvPr>
        </p:nvSpPr>
        <p:spPr/>
        <p:txBody>
          <a:bodyPr/>
          <a:lstStyle/>
          <a:p>
            <a:fld id="{50BA65D8-0540-4835-AE5C-25D29DBA01BE}" type="datetime1">
              <a:rPr lang="en-US" smtClean="0"/>
              <a:t>8/18/2026</a:t>
            </a:fld>
            <a:endParaRPr lang="en-US"/>
          </a:p>
        </p:txBody>
      </p:sp>
      <p:sp>
        <p:nvSpPr>
          <p:cNvPr id="6" name="Footer Placeholder 5">
            <a:extLst>
              <a:ext uri="{FF2B5EF4-FFF2-40B4-BE49-F238E27FC236}">
                <a16:creationId xmlns:a16="http://schemas.microsoft.com/office/drawing/2014/main" id="{422E5541-B6DE-45E8-BCFE-0DFC4F57407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BB78D45-289B-46AF-8CB9-E6150BEA17ED}"/>
              </a:ext>
            </a:extLst>
          </p:cNvPr>
          <p:cNvSpPr>
            <a:spLocks noGrp="1"/>
          </p:cNvSpPr>
          <p:nvPr>
            <p:ph type="sldNum" sz="quarter" idx="12"/>
          </p:nvPr>
        </p:nvSpPr>
        <p:spPr/>
        <p:txBody>
          <a:bodyPr/>
          <a:lstStyle/>
          <a:p>
            <a:fld id="{87E7843D-FF13-4365-9478-9625B70A2705}" type="slidenum">
              <a:rPr lang="en-US" smtClean="0"/>
              <a:t>‹#›</a:t>
            </a:fld>
            <a:endParaRPr lang="en-US"/>
          </a:p>
        </p:txBody>
      </p:sp>
    </p:spTree>
    <p:extLst>
      <p:ext uri="{BB962C8B-B14F-4D97-AF65-F5344CB8AC3E}">
        <p14:creationId xmlns:p14="http://schemas.microsoft.com/office/powerpoint/2010/main" val="1480109771"/>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6359C1-C098-4BF4-A55D-782F4E606B8A}"/>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3D343C7E-1E8B-4D38-9B81-1AA2A8978EDE}"/>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8A70B00-53AE-4D3F-91BE-A8D789ED9864}"/>
              </a:ext>
            </a:extLst>
          </p:cNvPr>
          <p:cNvSpPr>
            <a:spLocks noGrp="1"/>
          </p:cNvSpPr>
          <p:nvPr>
            <p:ph type="dt" sz="half" idx="10"/>
          </p:nvPr>
        </p:nvSpPr>
        <p:spPr/>
        <p:txBody>
          <a:bodyPr/>
          <a:lstStyle/>
          <a:p>
            <a:fld id="{EC3C8B9C-477D-492A-96AD-1FC2CC997A73}" type="datetime1">
              <a:rPr lang="en-US" smtClean="0"/>
              <a:t>8/18/2026</a:t>
            </a:fld>
            <a:endParaRPr lang="en-US"/>
          </a:p>
        </p:txBody>
      </p:sp>
      <p:sp>
        <p:nvSpPr>
          <p:cNvPr id="5" name="Footer Placeholder 4">
            <a:extLst>
              <a:ext uri="{FF2B5EF4-FFF2-40B4-BE49-F238E27FC236}">
                <a16:creationId xmlns:a16="http://schemas.microsoft.com/office/drawing/2014/main" id="{06647FC7-8124-4F70-A849-B6BCC5189CC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47CEBE4-50DC-47DB-B699-CCC024336C9F}"/>
              </a:ext>
            </a:extLst>
          </p:cNvPr>
          <p:cNvSpPr>
            <a:spLocks noGrp="1"/>
          </p:cNvSpPr>
          <p:nvPr>
            <p:ph type="sldNum" sz="quarter" idx="12"/>
          </p:nvPr>
        </p:nvSpPr>
        <p:spPr/>
        <p:txBody>
          <a:bodyPr/>
          <a:lstStyle/>
          <a:p>
            <a:fld id="{87E7843D-FF13-4365-9478-9625B70A2705}" type="slidenum">
              <a:rPr lang="en-US" smtClean="0"/>
              <a:t>‹#›</a:t>
            </a:fld>
            <a:endParaRPr lang="en-US"/>
          </a:p>
        </p:txBody>
      </p:sp>
    </p:spTree>
    <p:extLst>
      <p:ext uri="{BB962C8B-B14F-4D97-AF65-F5344CB8AC3E}">
        <p14:creationId xmlns:p14="http://schemas.microsoft.com/office/powerpoint/2010/main" val="1867096597"/>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B418279-D3B8-4C6A-AB74-9DE377771270}"/>
              </a:ext>
            </a:extLst>
          </p:cNvPr>
          <p:cNvSpPr>
            <a:spLocks noGrp="1"/>
          </p:cNvSpPr>
          <p:nvPr>
            <p:ph type="title" orient="vert"/>
          </p:nvPr>
        </p:nvSpPr>
        <p:spPr>
          <a:xfrm>
            <a:off x="9858477" y="1419341"/>
            <a:ext cx="2505646" cy="7089715"/>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E28F733C-9309-4197-BACA-207CDC8935C9}"/>
              </a:ext>
            </a:extLst>
          </p:cNvPr>
          <p:cNvSpPr>
            <a:spLocks noGrp="1"/>
          </p:cNvSpPr>
          <p:nvPr>
            <p:ph type="body" orient="vert" idx="1"/>
          </p:nvPr>
        </p:nvSpPr>
        <p:spPr>
          <a:xfrm>
            <a:off x="820189" y="1419339"/>
            <a:ext cx="9038288" cy="708971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6ACD4D0-5BE6-412D-B08B-5DFFD593513E}"/>
              </a:ext>
            </a:extLst>
          </p:cNvPr>
          <p:cNvSpPr>
            <a:spLocks noGrp="1"/>
          </p:cNvSpPr>
          <p:nvPr>
            <p:ph type="dt" sz="half" idx="10"/>
          </p:nvPr>
        </p:nvSpPr>
        <p:spPr/>
        <p:txBody>
          <a:bodyPr/>
          <a:lstStyle/>
          <a:p>
            <a:fld id="{42D3AED5-E26D-4E29-B1B3-7847B6779594}" type="datetime1">
              <a:rPr lang="en-US" smtClean="0"/>
              <a:t>8/18/2026</a:t>
            </a:fld>
            <a:endParaRPr lang="en-US"/>
          </a:p>
        </p:txBody>
      </p:sp>
      <p:sp>
        <p:nvSpPr>
          <p:cNvPr id="5" name="Footer Placeholder 4">
            <a:extLst>
              <a:ext uri="{FF2B5EF4-FFF2-40B4-BE49-F238E27FC236}">
                <a16:creationId xmlns:a16="http://schemas.microsoft.com/office/drawing/2014/main" id="{55021651-B786-4A39-A10F-F5231D0A2C5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4504D2D-9379-40DE-9F45-3004BE54F16B}"/>
              </a:ext>
            </a:extLst>
          </p:cNvPr>
          <p:cNvSpPr>
            <a:spLocks noGrp="1"/>
          </p:cNvSpPr>
          <p:nvPr>
            <p:ph type="sldNum" sz="quarter" idx="12"/>
          </p:nvPr>
        </p:nvSpPr>
        <p:spPr/>
        <p:txBody>
          <a:bodyPr/>
          <a:lstStyle/>
          <a:p>
            <a:fld id="{87E7843D-FF13-4365-9478-9625B70A2705}" type="slidenum">
              <a:rPr lang="en-US" smtClean="0"/>
              <a:t>‹#›</a:t>
            </a:fld>
            <a:endParaRPr lang="en-US"/>
          </a:p>
        </p:txBody>
      </p:sp>
    </p:spTree>
    <p:extLst>
      <p:ext uri="{BB962C8B-B14F-4D97-AF65-F5344CB8AC3E}">
        <p14:creationId xmlns:p14="http://schemas.microsoft.com/office/powerpoint/2010/main" val="3398336378"/>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DFA9B0-66AE-6FEF-CFF8-F2BC77426D98}"/>
              </a:ext>
            </a:extLst>
          </p:cNvPr>
          <p:cNvSpPr>
            <a:spLocks noGrp="1"/>
          </p:cNvSpPr>
          <p:nvPr>
            <p:ph type="ctrTitle"/>
          </p:nvPr>
        </p:nvSpPr>
        <p:spPr>
          <a:xfrm>
            <a:off x="1625600" y="1596249"/>
            <a:ext cx="9753600" cy="3395698"/>
          </a:xfrm>
        </p:spPr>
        <p:txBody>
          <a:bodyPr anchor="b"/>
          <a:lstStyle>
            <a:lvl1pPr algn="ctr">
              <a:defRPr sz="6400"/>
            </a:lvl1pPr>
          </a:lstStyle>
          <a:p>
            <a:r>
              <a:rPr lang="en-US"/>
              <a:t>Click to edit Master title style</a:t>
            </a:r>
          </a:p>
        </p:txBody>
      </p:sp>
      <p:sp>
        <p:nvSpPr>
          <p:cNvPr id="3" name="Subtitle 2">
            <a:extLst>
              <a:ext uri="{FF2B5EF4-FFF2-40B4-BE49-F238E27FC236}">
                <a16:creationId xmlns:a16="http://schemas.microsoft.com/office/drawing/2014/main" id="{FC80A582-2A9A-AA0F-0FCB-C61110AE3CE3}"/>
              </a:ext>
            </a:extLst>
          </p:cNvPr>
          <p:cNvSpPr>
            <a:spLocks noGrp="1"/>
          </p:cNvSpPr>
          <p:nvPr>
            <p:ph type="subTitle" idx="1"/>
          </p:nvPr>
        </p:nvSpPr>
        <p:spPr>
          <a:xfrm>
            <a:off x="1625600" y="5122898"/>
            <a:ext cx="9753600" cy="2354862"/>
          </a:xfrm>
        </p:spPr>
        <p:txBody>
          <a:bodyPr/>
          <a:lstStyle>
            <a:lvl1pPr marL="0" indent="0" algn="ctr">
              <a:buNone/>
              <a:defRPr sz="2560"/>
            </a:lvl1pPr>
            <a:lvl2pPr marL="487695" indent="0" algn="ctr">
              <a:buNone/>
              <a:defRPr sz="2133"/>
            </a:lvl2pPr>
            <a:lvl3pPr marL="975390" indent="0" algn="ctr">
              <a:buNone/>
              <a:defRPr sz="1920"/>
            </a:lvl3pPr>
            <a:lvl4pPr marL="1463086" indent="0" algn="ctr">
              <a:buNone/>
              <a:defRPr sz="1707"/>
            </a:lvl4pPr>
            <a:lvl5pPr marL="1950781" indent="0" algn="ctr">
              <a:buNone/>
              <a:defRPr sz="1707"/>
            </a:lvl5pPr>
            <a:lvl6pPr marL="2438476" indent="0" algn="ctr">
              <a:buNone/>
              <a:defRPr sz="1707"/>
            </a:lvl6pPr>
            <a:lvl7pPr marL="2926171" indent="0" algn="ctr">
              <a:buNone/>
              <a:defRPr sz="1707"/>
            </a:lvl7pPr>
            <a:lvl8pPr marL="3413867" indent="0" algn="ctr">
              <a:buNone/>
              <a:defRPr sz="1707"/>
            </a:lvl8pPr>
            <a:lvl9pPr marL="3901562" indent="0" algn="ctr">
              <a:buNone/>
              <a:defRPr sz="1707"/>
            </a:lvl9pPr>
          </a:lstStyle>
          <a:p>
            <a:r>
              <a:rPr lang="en-US"/>
              <a:t>Click to edit Master subtitle style</a:t>
            </a:r>
          </a:p>
        </p:txBody>
      </p:sp>
      <p:sp>
        <p:nvSpPr>
          <p:cNvPr id="4" name="Date Placeholder 3">
            <a:extLst>
              <a:ext uri="{FF2B5EF4-FFF2-40B4-BE49-F238E27FC236}">
                <a16:creationId xmlns:a16="http://schemas.microsoft.com/office/drawing/2014/main" id="{555D16AB-635F-6025-156F-3D8431C1BDAB}"/>
              </a:ext>
            </a:extLst>
          </p:cNvPr>
          <p:cNvSpPr>
            <a:spLocks noGrp="1"/>
          </p:cNvSpPr>
          <p:nvPr>
            <p:ph type="dt" sz="half" idx="10"/>
          </p:nvPr>
        </p:nvSpPr>
        <p:spPr/>
        <p:txBody>
          <a:bodyPr/>
          <a:lstStyle/>
          <a:p>
            <a:fld id="{DB9402C0-2BAF-4DB9-B5FC-A17247133ABF}" type="datetimeFigureOut">
              <a:rPr lang="en-US" smtClean="0"/>
              <a:t>8/18/2026</a:t>
            </a:fld>
            <a:endParaRPr lang="en-US"/>
          </a:p>
        </p:txBody>
      </p:sp>
      <p:sp>
        <p:nvSpPr>
          <p:cNvPr id="5" name="Footer Placeholder 4">
            <a:extLst>
              <a:ext uri="{FF2B5EF4-FFF2-40B4-BE49-F238E27FC236}">
                <a16:creationId xmlns:a16="http://schemas.microsoft.com/office/drawing/2014/main" id="{98A21F4B-0162-31AE-657E-E686A9E7F61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25A9F82-DEFD-1529-BD9D-368B0683AC6B}"/>
              </a:ext>
            </a:extLst>
          </p:cNvPr>
          <p:cNvSpPr>
            <a:spLocks noGrp="1"/>
          </p:cNvSpPr>
          <p:nvPr>
            <p:ph type="sldNum" sz="quarter" idx="12"/>
          </p:nvPr>
        </p:nvSpPr>
        <p:spPr/>
        <p:txBody>
          <a:bodyPr/>
          <a:lstStyle/>
          <a:p>
            <a:fld id="{1A83783B-3FCB-472D-9A4F-612D71EB9B4C}" type="slidenum">
              <a:rPr lang="en-US" smtClean="0"/>
              <a:t>‹#›</a:t>
            </a:fld>
            <a:endParaRPr lang="en-US"/>
          </a:p>
        </p:txBody>
      </p:sp>
    </p:spTree>
    <p:extLst>
      <p:ext uri="{BB962C8B-B14F-4D97-AF65-F5344CB8AC3E}">
        <p14:creationId xmlns:p14="http://schemas.microsoft.com/office/powerpoint/2010/main" val="539422785"/>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110509-5F9A-AF88-FD99-2A29DBA00D0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9BBFC46-F9BC-1B07-0465-7D4ECC810EDA}"/>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1B59DDC-F136-A5C9-EAAB-7C6E780A5FB5}"/>
              </a:ext>
            </a:extLst>
          </p:cNvPr>
          <p:cNvSpPr>
            <a:spLocks noGrp="1"/>
          </p:cNvSpPr>
          <p:nvPr>
            <p:ph type="dt" sz="half" idx="10"/>
          </p:nvPr>
        </p:nvSpPr>
        <p:spPr/>
        <p:txBody>
          <a:bodyPr/>
          <a:lstStyle/>
          <a:p>
            <a:fld id="{DB9402C0-2BAF-4DB9-B5FC-A17247133ABF}" type="datetimeFigureOut">
              <a:rPr lang="en-US" smtClean="0"/>
              <a:t>8/18/2026</a:t>
            </a:fld>
            <a:endParaRPr lang="en-US"/>
          </a:p>
        </p:txBody>
      </p:sp>
      <p:sp>
        <p:nvSpPr>
          <p:cNvPr id="5" name="Footer Placeholder 4">
            <a:extLst>
              <a:ext uri="{FF2B5EF4-FFF2-40B4-BE49-F238E27FC236}">
                <a16:creationId xmlns:a16="http://schemas.microsoft.com/office/drawing/2014/main" id="{CCF2D9CB-9392-5C12-4516-1B7ECF16BB7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C7FDD86-A692-DAED-FE24-1949F518D9FD}"/>
              </a:ext>
            </a:extLst>
          </p:cNvPr>
          <p:cNvSpPr>
            <a:spLocks noGrp="1"/>
          </p:cNvSpPr>
          <p:nvPr>
            <p:ph type="sldNum" sz="quarter" idx="12"/>
          </p:nvPr>
        </p:nvSpPr>
        <p:spPr/>
        <p:txBody>
          <a:bodyPr/>
          <a:lstStyle/>
          <a:p>
            <a:fld id="{1A83783B-3FCB-472D-9A4F-612D71EB9B4C}" type="slidenum">
              <a:rPr lang="en-US" smtClean="0"/>
              <a:t>‹#›</a:t>
            </a:fld>
            <a:endParaRPr lang="en-US"/>
          </a:p>
        </p:txBody>
      </p:sp>
    </p:spTree>
    <p:extLst>
      <p:ext uri="{BB962C8B-B14F-4D97-AF65-F5344CB8AC3E}">
        <p14:creationId xmlns:p14="http://schemas.microsoft.com/office/powerpoint/2010/main" val="4202509026"/>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FD2BCD-1A12-5102-205D-BC384F50A429}"/>
              </a:ext>
            </a:extLst>
          </p:cNvPr>
          <p:cNvSpPr>
            <a:spLocks noGrp="1"/>
          </p:cNvSpPr>
          <p:nvPr>
            <p:ph type="title"/>
          </p:nvPr>
        </p:nvSpPr>
        <p:spPr>
          <a:xfrm>
            <a:off x="887307" y="2431628"/>
            <a:ext cx="11216640" cy="4057226"/>
          </a:xfrm>
        </p:spPr>
        <p:txBody>
          <a:bodyPr anchor="b"/>
          <a:lstStyle>
            <a:lvl1pPr>
              <a:defRPr sz="6400"/>
            </a:lvl1pPr>
          </a:lstStyle>
          <a:p>
            <a:r>
              <a:rPr lang="en-US"/>
              <a:t>Click to edit Master title style</a:t>
            </a:r>
          </a:p>
        </p:txBody>
      </p:sp>
      <p:sp>
        <p:nvSpPr>
          <p:cNvPr id="3" name="Text Placeholder 2">
            <a:extLst>
              <a:ext uri="{FF2B5EF4-FFF2-40B4-BE49-F238E27FC236}">
                <a16:creationId xmlns:a16="http://schemas.microsoft.com/office/drawing/2014/main" id="{E5BC686B-AC65-5277-3ED1-383830D984BC}"/>
              </a:ext>
            </a:extLst>
          </p:cNvPr>
          <p:cNvSpPr>
            <a:spLocks noGrp="1"/>
          </p:cNvSpPr>
          <p:nvPr>
            <p:ph type="body" idx="1"/>
          </p:nvPr>
        </p:nvSpPr>
        <p:spPr>
          <a:xfrm>
            <a:off x="887307" y="6527237"/>
            <a:ext cx="11216640" cy="2133599"/>
          </a:xfrm>
        </p:spPr>
        <p:txBody>
          <a:bodyPr/>
          <a:lstStyle>
            <a:lvl1pPr marL="0" indent="0">
              <a:buNone/>
              <a:defRPr sz="2560">
                <a:solidFill>
                  <a:schemeClr val="tx1">
                    <a:tint val="82000"/>
                  </a:schemeClr>
                </a:solidFill>
              </a:defRPr>
            </a:lvl1pPr>
            <a:lvl2pPr marL="487695" indent="0">
              <a:buNone/>
              <a:defRPr sz="2133">
                <a:solidFill>
                  <a:schemeClr val="tx1">
                    <a:tint val="82000"/>
                  </a:schemeClr>
                </a:solidFill>
              </a:defRPr>
            </a:lvl2pPr>
            <a:lvl3pPr marL="975390" indent="0">
              <a:buNone/>
              <a:defRPr sz="1920">
                <a:solidFill>
                  <a:schemeClr val="tx1">
                    <a:tint val="82000"/>
                  </a:schemeClr>
                </a:solidFill>
              </a:defRPr>
            </a:lvl3pPr>
            <a:lvl4pPr marL="1463086" indent="0">
              <a:buNone/>
              <a:defRPr sz="1707">
                <a:solidFill>
                  <a:schemeClr val="tx1">
                    <a:tint val="82000"/>
                  </a:schemeClr>
                </a:solidFill>
              </a:defRPr>
            </a:lvl4pPr>
            <a:lvl5pPr marL="1950781" indent="0">
              <a:buNone/>
              <a:defRPr sz="1707">
                <a:solidFill>
                  <a:schemeClr val="tx1">
                    <a:tint val="82000"/>
                  </a:schemeClr>
                </a:solidFill>
              </a:defRPr>
            </a:lvl5pPr>
            <a:lvl6pPr marL="2438476" indent="0">
              <a:buNone/>
              <a:defRPr sz="1707">
                <a:solidFill>
                  <a:schemeClr val="tx1">
                    <a:tint val="82000"/>
                  </a:schemeClr>
                </a:solidFill>
              </a:defRPr>
            </a:lvl6pPr>
            <a:lvl7pPr marL="2926171" indent="0">
              <a:buNone/>
              <a:defRPr sz="1707">
                <a:solidFill>
                  <a:schemeClr val="tx1">
                    <a:tint val="82000"/>
                  </a:schemeClr>
                </a:solidFill>
              </a:defRPr>
            </a:lvl7pPr>
            <a:lvl8pPr marL="3413867" indent="0">
              <a:buNone/>
              <a:defRPr sz="1707">
                <a:solidFill>
                  <a:schemeClr val="tx1">
                    <a:tint val="82000"/>
                  </a:schemeClr>
                </a:solidFill>
              </a:defRPr>
            </a:lvl8pPr>
            <a:lvl9pPr marL="3901562" indent="0">
              <a:buNone/>
              <a:defRPr sz="1707">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4F051363-23B5-CF28-8FB4-6EAD6148325B}"/>
              </a:ext>
            </a:extLst>
          </p:cNvPr>
          <p:cNvSpPr>
            <a:spLocks noGrp="1"/>
          </p:cNvSpPr>
          <p:nvPr>
            <p:ph type="dt" sz="half" idx="10"/>
          </p:nvPr>
        </p:nvSpPr>
        <p:spPr/>
        <p:txBody>
          <a:bodyPr/>
          <a:lstStyle/>
          <a:p>
            <a:fld id="{DB9402C0-2BAF-4DB9-B5FC-A17247133ABF}" type="datetimeFigureOut">
              <a:rPr lang="en-US" smtClean="0"/>
              <a:t>8/18/2026</a:t>
            </a:fld>
            <a:endParaRPr lang="en-US"/>
          </a:p>
        </p:txBody>
      </p:sp>
      <p:sp>
        <p:nvSpPr>
          <p:cNvPr id="5" name="Footer Placeholder 4">
            <a:extLst>
              <a:ext uri="{FF2B5EF4-FFF2-40B4-BE49-F238E27FC236}">
                <a16:creationId xmlns:a16="http://schemas.microsoft.com/office/drawing/2014/main" id="{02163BA1-C0E9-E6ED-A9ED-FFC620C0483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F798E71-7E9A-C92A-E6C4-139A440AC3C5}"/>
              </a:ext>
            </a:extLst>
          </p:cNvPr>
          <p:cNvSpPr>
            <a:spLocks noGrp="1"/>
          </p:cNvSpPr>
          <p:nvPr>
            <p:ph type="sldNum" sz="quarter" idx="12"/>
          </p:nvPr>
        </p:nvSpPr>
        <p:spPr/>
        <p:txBody>
          <a:bodyPr/>
          <a:lstStyle/>
          <a:p>
            <a:fld id="{1A83783B-3FCB-472D-9A4F-612D71EB9B4C}" type="slidenum">
              <a:rPr lang="en-US" smtClean="0"/>
              <a:t>‹#›</a:t>
            </a:fld>
            <a:endParaRPr lang="en-US"/>
          </a:p>
        </p:txBody>
      </p:sp>
    </p:spTree>
    <p:extLst>
      <p:ext uri="{BB962C8B-B14F-4D97-AF65-F5344CB8AC3E}">
        <p14:creationId xmlns:p14="http://schemas.microsoft.com/office/powerpoint/2010/main" val="1602265835"/>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55FB1E-FFC6-9DE9-DDA7-3FA03884867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41062B9-55B4-9A3C-FC60-C914727FF221}"/>
              </a:ext>
            </a:extLst>
          </p:cNvPr>
          <p:cNvSpPr>
            <a:spLocks noGrp="1"/>
          </p:cNvSpPr>
          <p:nvPr>
            <p:ph sz="half" idx="1"/>
          </p:nvPr>
        </p:nvSpPr>
        <p:spPr>
          <a:xfrm>
            <a:off x="894080" y="2596444"/>
            <a:ext cx="5527040" cy="618857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808A2F95-BC25-9FA8-2634-38DEBBCE1AFF}"/>
              </a:ext>
            </a:extLst>
          </p:cNvPr>
          <p:cNvSpPr>
            <a:spLocks noGrp="1"/>
          </p:cNvSpPr>
          <p:nvPr>
            <p:ph sz="half" idx="2"/>
          </p:nvPr>
        </p:nvSpPr>
        <p:spPr>
          <a:xfrm>
            <a:off x="6583680" y="2596444"/>
            <a:ext cx="5527040" cy="618857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490CA9FE-E848-6A38-375D-0AE0FDEEB899}"/>
              </a:ext>
            </a:extLst>
          </p:cNvPr>
          <p:cNvSpPr>
            <a:spLocks noGrp="1"/>
          </p:cNvSpPr>
          <p:nvPr>
            <p:ph type="dt" sz="half" idx="10"/>
          </p:nvPr>
        </p:nvSpPr>
        <p:spPr/>
        <p:txBody>
          <a:bodyPr/>
          <a:lstStyle/>
          <a:p>
            <a:fld id="{DB9402C0-2BAF-4DB9-B5FC-A17247133ABF}" type="datetimeFigureOut">
              <a:rPr lang="en-US" smtClean="0"/>
              <a:t>8/18/2026</a:t>
            </a:fld>
            <a:endParaRPr lang="en-US"/>
          </a:p>
        </p:txBody>
      </p:sp>
      <p:sp>
        <p:nvSpPr>
          <p:cNvPr id="6" name="Footer Placeholder 5">
            <a:extLst>
              <a:ext uri="{FF2B5EF4-FFF2-40B4-BE49-F238E27FC236}">
                <a16:creationId xmlns:a16="http://schemas.microsoft.com/office/drawing/2014/main" id="{E25CA34C-61F2-7DA5-5BD9-75B14638E43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CA1F805-A4A5-5034-1EB6-82491D156603}"/>
              </a:ext>
            </a:extLst>
          </p:cNvPr>
          <p:cNvSpPr>
            <a:spLocks noGrp="1"/>
          </p:cNvSpPr>
          <p:nvPr>
            <p:ph type="sldNum" sz="quarter" idx="12"/>
          </p:nvPr>
        </p:nvSpPr>
        <p:spPr/>
        <p:txBody>
          <a:bodyPr/>
          <a:lstStyle/>
          <a:p>
            <a:fld id="{1A83783B-3FCB-472D-9A4F-612D71EB9B4C}" type="slidenum">
              <a:rPr lang="en-US" smtClean="0"/>
              <a:t>‹#›</a:t>
            </a:fld>
            <a:endParaRPr lang="en-US"/>
          </a:p>
        </p:txBody>
      </p:sp>
    </p:spTree>
    <p:extLst>
      <p:ext uri="{BB962C8B-B14F-4D97-AF65-F5344CB8AC3E}">
        <p14:creationId xmlns:p14="http://schemas.microsoft.com/office/powerpoint/2010/main" val="1050968055"/>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295DBE-87EF-F8D8-6240-A5AEC4BA9158}"/>
              </a:ext>
            </a:extLst>
          </p:cNvPr>
          <p:cNvSpPr>
            <a:spLocks noGrp="1"/>
          </p:cNvSpPr>
          <p:nvPr>
            <p:ph type="title"/>
          </p:nvPr>
        </p:nvSpPr>
        <p:spPr>
          <a:xfrm>
            <a:off x="895774" y="519290"/>
            <a:ext cx="11216640" cy="1885245"/>
          </a:xfrm>
        </p:spPr>
        <p:txBody>
          <a:bodyPr/>
          <a:lstStyle/>
          <a:p>
            <a:r>
              <a:rPr lang="en-US"/>
              <a:t>Click to edit Master title style</a:t>
            </a:r>
          </a:p>
        </p:txBody>
      </p:sp>
      <p:sp>
        <p:nvSpPr>
          <p:cNvPr id="3" name="Text Placeholder 2">
            <a:extLst>
              <a:ext uri="{FF2B5EF4-FFF2-40B4-BE49-F238E27FC236}">
                <a16:creationId xmlns:a16="http://schemas.microsoft.com/office/drawing/2014/main" id="{6ADA75DE-E3C2-C8F2-400E-83C4075F27C3}"/>
              </a:ext>
            </a:extLst>
          </p:cNvPr>
          <p:cNvSpPr>
            <a:spLocks noGrp="1"/>
          </p:cNvSpPr>
          <p:nvPr>
            <p:ph type="body" idx="1"/>
          </p:nvPr>
        </p:nvSpPr>
        <p:spPr>
          <a:xfrm>
            <a:off x="895775" y="2390987"/>
            <a:ext cx="5501639" cy="1171786"/>
          </a:xfrm>
        </p:spPr>
        <p:txBody>
          <a:bodyPr anchor="b"/>
          <a:lstStyle>
            <a:lvl1pPr marL="0" indent="0">
              <a:buNone/>
              <a:defRPr sz="2560" b="1"/>
            </a:lvl1pPr>
            <a:lvl2pPr marL="487695" indent="0">
              <a:buNone/>
              <a:defRPr sz="2133" b="1"/>
            </a:lvl2pPr>
            <a:lvl3pPr marL="975390" indent="0">
              <a:buNone/>
              <a:defRPr sz="1920" b="1"/>
            </a:lvl3pPr>
            <a:lvl4pPr marL="1463086" indent="0">
              <a:buNone/>
              <a:defRPr sz="1707" b="1"/>
            </a:lvl4pPr>
            <a:lvl5pPr marL="1950781" indent="0">
              <a:buNone/>
              <a:defRPr sz="1707" b="1"/>
            </a:lvl5pPr>
            <a:lvl6pPr marL="2438476" indent="0">
              <a:buNone/>
              <a:defRPr sz="1707" b="1"/>
            </a:lvl6pPr>
            <a:lvl7pPr marL="2926171" indent="0">
              <a:buNone/>
              <a:defRPr sz="1707" b="1"/>
            </a:lvl7pPr>
            <a:lvl8pPr marL="3413867" indent="0">
              <a:buNone/>
              <a:defRPr sz="1707" b="1"/>
            </a:lvl8pPr>
            <a:lvl9pPr marL="3901562" indent="0">
              <a:buNone/>
              <a:defRPr sz="1707" b="1"/>
            </a:lvl9pPr>
          </a:lstStyle>
          <a:p>
            <a:pPr lvl="0"/>
            <a:r>
              <a:rPr lang="en-US"/>
              <a:t>Click to edit Master text styles</a:t>
            </a:r>
          </a:p>
        </p:txBody>
      </p:sp>
      <p:sp>
        <p:nvSpPr>
          <p:cNvPr id="4" name="Content Placeholder 3">
            <a:extLst>
              <a:ext uri="{FF2B5EF4-FFF2-40B4-BE49-F238E27FC236}">
                <a16:creationId xmlns:a16="http://schemas.microsoft.com/office/drawing/2014/main" id="{75038AE1-18C5-AD1E-4E7D-B87EA5D4DD63}"/>
              </a:ext>
            </a:extLst>
          </p:cNvPr>
          <p:cNvSpPr>
            <a:spLocks noGrp="1"/>
          </p:cNvSpPr>
          <p:nvPr>
            <p:ph sz="half" idx="2"/>
          </p:nvPr>
        </p:nvSpPr>
        <p:spPr>
          <a:xfrm>
            <a:off x="895775" y="3562773"/>
            <a:ext cx="5501639" cy="524030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9E1C1726-16AB-9534-5CCC-A39F19CF5646}"/>
              </a:ext>
            </a:extLst>
          </p:cNvPr>
          <p:cNvSpPr>
            <a:spLocks noGrp="1"/>
          </p:cNvSpPr>
          <p:nvPr>
            <p:ph type="body" sz="quarter" idx="3"/>
          </p:nvPr>
        </p:nvSpPr>
        <p:spPr>
          <a:xfrm>
            <a:off x="6583680" y="2390987"/>
            <a:ext cx="5528734" cy="1171786"/>
          </a:xfrm>
        </p:spPr>
        <p:txBody>
          <a:bodyPr anchor="b"/>
          <a:lstStyle>
            <a:lvl1pPr marL="0" indent="0">
              <a:buNone/>
              <a:defRPr sz="2560" b="1"/>
            </a:lvl1pPr>
            <a:lvl2pPr marL="487695" indent="0">
              <a:buNone/>
              <a:defRPr sz="2133" b="1"/>
            </a:lvl2pPr>
            <a:lvl3pPr marL="975390" indent="0">
              <a:buNone/>
              <a:defRPr sz="1920" b="1"/>
            </a:lvl3pPr>
            <a:lvl4pPr marL="1463086" indent="0">
              <a:buNone/>
              <a:defRPr sz="1707" b="1"/>
            </a:lvl4pPr>
            <a:lvl5pPr marL="1950781" indent="0">
              <a:buNone/>
              <a:defRPr sz="1707" b="1"/>
            </a:lvl5pPr>
            <a:lvl6pPr marL="2438476" indent="0">
              <a:buNone/>
              <a:defRPr sz="1707" b="1"/>
            </a:lvl6pPr>
            <a:lvl7pPr marL="2926171" indent="0">
              <a:buNone/>
              <a:defRPr sz="1707" b="1"/>
            </a:lvl7pPr>
            <a:lvl8pPr marL="3413867" indent="0">
              <a:buNone/>
              <a:defRPr sz="1707" b="1"/>
            </a:lvl8pPr>
            <a:lvl9pPr marL="3901562" indent="0">
              <a:buNone/>
              <a:defRPr sz="1707" b="1"/>
            </a:lvl9pPr>
          </a:lstStyle>
          <a:p>
            <a:pPr lvl="0"/>
            <a:r>
              <a:rPr lang="en-US"/>
              <a:t>Click to edit Master text styles</a:t>
            </a:r>
          </a:p>
        </p:txBody>
      </p:sp>
      <p:sp>
        <p:nvSpPr>
          <p:cNvPr id="6" name="Content Placeholder 5">
            <a:extLst>
              <a:ext uri="{FF2B5EF4-FFF2-40B4-BE49-F238E27FC236}">
                <a16:creationId xmlns:a16="http://schemas.microsoft.com/office/drawing/2014/main" id="{704F88DF-E4B9-2DC2-F3BA-5F67AD26C444}"/>
              </a:ext>
            </a:extLst>
          </p:cNvPr>
          <p:cNvSpPr>
            <a:spLocks noGrp="1"/>
          </p:cNvSpPr>
          <p:nvPr>
            <p:ph sz="quarter" idx="4"/>
          </p:nvPr>
        </p:nvSpPr>
        <p:spPr>
          <a:xfrm>
            <a:off x="6583680" y="3562773"/>
            <a:ext cx="5528734" cy="524030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663212D7-BC17-273D-60D8-09FD71AF75A1}"/>
              </a:ext>
            </a:extLst>
          </p:cNvPr>
          <p:cNvSpPr>
            <a:spLocks noGrp="1"/>
          </p:cNvSpPr>
          <p:nvPr>
            <p:ph type="dt" sz="half" idx="10"/>
          </p:nvPr>
        </p:nvSpPr>
        <p:spPr/>
        <p:txBody>
          <a:bodyPr/>
          <a:lstStyle/>
          <a:p>
            <a:fld id="{DB9402C0-2BAF-4DB9-B5FC-A17247133ABF}" type="datetimeFigureOut">
              <a:rPr lang="en-US" smtClean="0"/>
              <a:t>8/18/2026</a:t>
            </a:fld>
            <a:endParaRPr lang="en-US"/>
          </a:p>
        </p:txBody>
      </p:sp>
      <p:sp>
        <p:nvSpPr>
          <p:cNvPr id="8" name="Footer Placeholder 7">
            <a:extLst>
              <a:ext uri="{FF2B5EF4-FFF2-40B4-BE49-F238E27FC236}">
                <a16:creationId xmlns:a16="http://schemas.microsoft.com/office/drawing/2014/main" id="{D5A6992E-EF38-773C-ACE4-F006D04D7DBF}"/>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41EB433C-10F6-5C2F-7311-E26BDF1B965C}"/>
              </a:ext>
            </a:extLst>
          </p:cNvPr>
          <p:cNvSpPr>
            <a:spLocks noGrp="1"/>
          </p:cNvSpPr>
          <p:nvPr>
            <p:ph type="sldNum" sz="quarter" idx="12"/>
          </p:nvPr>
        </p:nvSpPr>
        <p:spPr/>
        <p:txBody>
          <a:bodyPr/>
          <a:lstStyle/>
          <a:p>
            <a:fld id="{1A83783B-3FCB-472D-9A4F-612D71EB9B4C}" type="slidenum">
              <a:rPr lang="en-US" smtClean="0"/>
              <a:t>‹#›</a:t>
            </a:fld>
            <a:endParaRPr lang="en-US"/>
          </a:p>
        </p:txBody>
      </p:sp>
    </p:spTree>
    <p:extLst>
      <p:ext uri="{BB962C8B-B14F-4D97-AF65-F5344CB8AC3E}">
        <p14:creationId xmlns:p14="http://schemas.microsoft.com/office/powerpoint/2010/main" val="1049000770"/>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57DCE3-EF1F-A45A-1C0D-133937C8D66E}"/>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07E832C1-E9D6-1A7E-597C-742B07E1B54B}"/>
              </a:ext>
            </a:extLst>
          </p:cNvPr>
          <p:cNvSpPr>
            <a:spLocks noGrp="1"/>
          </p:cNvSpPr>
          <p:nvPr>
            <p:ph type="dt" sz="half" idx="10"/>
          </p:nvPr>
        </p:nvSpPr>
        <p:spPr/>
        <p:txBody>
          <a:bodyPr/>
          <a:lstStyle/>
          <a:p>
            <a:fld id="{DB9402C0-2BAF-4DB9-B5FC-A17247133ABF}" type="datetimeFigureOut">
              <a:rPr lang="en-US" smtClean="0"/>
              <a:t>8/18/2026</a:t>
            </a:fld>
            <a:endParaRPr lang="en-US"/>
          </a:p>
        </p:txBody>
      </p:sp>
      <p:sp>
        <p:nvSpPr>
          <p:cNvPr id="4" name="Footer Placeholder 3">
            <a:extLst>
              <a:ext uri="{FF2B5EF4-FFF2-40B4-BE49-F238E27FC236}">
                <a16:creationId xmlns:a16="http://schemas.microsoft.com/office/drawing/2014/main" id="{2B0E3CEC-5A8C-2B52-650D-6E51D2F22A41}"/>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44058A42-30CE-EB27-9CC3-8373607D933B}"/>
              </a:ext>
            </a:extLst>
          </p:cNvPr>
          <p:cNvSpPr>
            <a:spLocks noGrp="1"/>
          </p:cNvSpPr>
          <p:nvPr>
            <p:ph type="sldNum" sz="quarter" idx="12"/>
          </p:nvPr>
        </p:nvSpPr>
        <p:spPr/>
        <p:txBody>
          <a:bodyPr/>
          <a:lstStyle/>
          <a:p>
            <a:fld id="{1A83783B-3FCB-472D-9A4F-612D71EB9B4C}" type="slidenum">
              <a:rPr lang="en-US" smtClean="0"/>
              <a:t>‹#›</a:t>
            </a:fld>
            <a:endParaRPr lang="en-US"/>
          </a:p>
        </p:txBody>
      </p:sp>
    </p:spTree>
    <p:extLst>
      <p:ext uri="{BB962C8B-B14F-4D97-AF65-F5344CB8AC3E}">
        <p14:creationId xmlns:p14="http://schemas.microsoft.com/office/powerpoint/2010/main" val="750910266"/>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5ADA90F-60A6-184E-A7F3-EE48064669B1}"/>
              </a:ext>
            </a:extLst>
          </p:cNvPr>
          <p:cNvSpPr>
            <a:spLocks noGrp="1"/>
          </p:cNvSpPr>
          <p:nvPr>
            <p:ph type="dt" sz="half" idx="10"/>
          </p:nvPr>
        </p:nvSpPr>
        <p:spPr/>
        <p:txBody>
          <a:bodyPr/>
          <a:lstStyle/>
          <a:p>
            <a:fld id="{DB9402C0-2BAF-4DB9-B5FC-A17247133ABF}" type="datetimeFigureOut">
              <a:rPr lang="en-US" smtClean="0"/>
              <a:t>8/18/2026</a:t>
            </a:fld>
            <a:endParaRPr lang="en-US"/>
          </a:p>
        </p:txBody>
      </p:sp>
      <p:sp>
        <p:nvSpPr>
          <p:cNvPr id="3" name="Footer Placeholder 2">
            <a:extLst>
              <a:ext uri="{FF2B5EF4-FFF2-40B4-BE49-F238E27FC236}">
                <a16:creationId xmlns:a16="http://schemas.microsoft.com/office/drawing/2014/main" id="{74F9726B-E39F-3C3C-571D-C861ACE524EB}"/>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84D9C368-E19D-9765-BFF6-4BCA11A00C5B}"/>
              </a:ext>
            </a:extLst>
          </p:cNvPr>
          <p:cNvSpPr>
            <a:spLocks noGrp="1"/>
          </p:cNvSpPr>
          <p:nvPr>
            <p:ph type="sldNum" sz="quarter" idx="12"/>
          </p:nvPr>
        </p:nvSpPr>
        <p:spPr/>
        <p:txBody>
          <a:bodyPr/>
          <a:lstStyle/>
          <a:p>
            <a:fld id="{1A83783B-3FCB-472D-9A4F-612D71EB9B4C}" type="slidenum">
              <a:rPr lang="en-US" smtClean="0"/>
              <a:t>‹#›</a:t>
            </a:fld>
            <a:endParaRPr lang="en-US"/>
          </a:p>
        </p:txBody>
      </p:sp>
    </p:spTree>
    <p:extLst>
      <p:ext uri="{BB962C8B-B14F-4D97-AF65-F5344CB8AC3E}">
        <p14:creationId xmlns:p14="http://schemas.microsoft.com/office/powerpoint/2010/main" val="354087726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8A87A34-81AB-432B-8DAE-1953F412C126}" type="datetimeFigureOut">
              <a:rPr lang="en-US" smtClean="0"/>
              <a:t>8/18/2026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a:p>
        </p:txBody>
      </p:sp>
    </p:spTree>
    <p:extLst>
      <p:ext uri="{BB962C8B-B14F-4D97-AF65-F5344CB8AC3E}">
        <p14:creationId xmlns:p14="http://schemas.microsoft.com/office/powerpoint/2010/main" val="2658670803"/>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3E3141-58B7-5F0E-693A-2E396C004B94}"/>
              </a:ext>
            </a:extLst>
          </p:cNvPr>
          <p:cNvSpPr>
            <a:spLocks noGrp="1"/>
          </p:cNvSpPr>
          <p:nvPr>
            <p:ph type="title"/>
          </p:nvPr>
        </p:nvSpPr>
        <p:spPr>
          <a:xfrm>
            <a:off x="895774" y="650240"/>
            <a:ext cx="4194386" cy="2275840"/>
          </a:xfrm>
        </p:spPr>
        <p:txBody>
          <a:bodyPr anchor="b"/>
          <a:lstStyle>
            <a:lvl1pPr>
              <a:defRPr sz="3413"/>
            </a:lvl1pPr>
          </a:lstStyle>
          <a:p>
            <a:r>
              <a:rPr lang="en-US"/>
              <a:t>Click to edit Master title style</a:t>
            </a:r>
          </a:p>
        </p:txBody>
      </p:sp>
      <p:sp>
        <p:nvSpPr>
          <p:cNvPr id="3" name="Content Placeholder 2">
            <a:extLst>
              <a:ext uri="{FF2B5EF4-FFF2-40B4-BE49-F238E27FC236}">
                <a16:creationId xmlns:a16="http://schemas.microsoft.com/office/drawing/2014/main" id="{94520DB4-983D-1432-54EB-C383838C3029}"/>
              </a:ext>
            </a:extLst>
          </p:cNvPr>
          <p:cNvSpPr>
            <a:spLocks noGrp="1"/>
          </p:cNvSpPr>
          <p:nvPr>
            <p:ph idx="1"/>
          </p:nvPr>
        </p:nvSpPr>
        <p:spPr>
          <a:xfrm>
            <a:off x="5528734" y="1404338"/>
            <a:ext cx="6583680" cy="6931378"/>
          </a:xfrm>
        </p:spPr>
        <p:txBody>
          <a:bodyPr/>
          <a:lstStyle>
            <a:lvl1pPr>
              <a:defRPr sz="3413"/>
            </a:lvl1pPr>
            <a:lvl2pPr>
              <a:defRPr sz="2987"/>
            </a:lvl2pPr>
            <a:lvl3pPr>
              <a:defRPr sz="2560"/>
            </a:lvl3pPr>
            <a:lvl4pPr>
              <a:defRPr sz="2133"/>
            </a:lvl4pPr>
            <a:lvl5pPr>
              <a:defRPr sz="2133"/>
            </a:lvl5pPr>
            <a:lvl6pPr>
              <a:defRPr sz="2133"/>
            </a:lvl6pPr>
            <a:lvl7pPr>
              <a:defRPr sz="2133"/>
            </a:lvl7pPr>
            <a:lvl8pPr>
              <a:defRPr sz="2133"/>
            </a:lvl8pPr>
            <a:lvl9pPr>
              <a:defRPr sz="213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1366EBBB-6071-FC8E-9D18-ED0096A56F56}"/>
              </a:ext>
            </a:extLst>
          </p:cNvPr>
          <p:cNvSpPr>
            <a:spLocks noGrp="1"/>
          </p:cNvSpPr>
          <p:nvPr>
            <p:ph type="body" sz="half" idx="2"/>
          </p:nvPr>
        </p:nvSpPr>
        <p:spPr>
          <a:xfrm>
            <a:off x="895774" y="2926080"/>
            <a:ext cx="4194386" cy="5420925"/>
          </a:xfrm>
        </p:spPr>
        <p:txBody>
          <a:bodyPr/>
          <a:lstStyle>
            <a:lvl1pPr marL="0" indent="0">
              <a:buNone/>
              <a:defRPr sz="1707"/>
            </a:lvl1pPr>
            <a:lvl2pPr marL="487695" indent="0">
              <a:buNone/>
              <a:defRPr sz="1493"/>
            </a:lvl2pPr>
            <a:lvl3pPr marL="975390" indent="0">
              <a:buNone/>
              <a:defRPr sz="1280"/>
            </a:lvl3pPr>
            <a:lvl4pPr marL="1463086" indent="0">
              <a:buNone/>
              <a:defRPr sz="1067"/>
            </a:lvl4pPr>
            <a:lvl5pPr marL="1950781" indent="0">
              <a:buNone/>
              <a:defRPr sz="1067"/>
            </a:lvl5pPr>
            <a:lvl6pPr marL="2438476" indent="0">
              <a:buNone/>
              <a:defRPr sz="1067"/>
            </a:lvl6pPr>
            <a:lvl7pPr marL="2926171" indent="0">
              <a:buNone/>
              <a:defRPr sz="1067"/>
            </a:lvl7pPr>
            <a:lvl8pPr marL="3413867" indent="0">
              <a:buNone/>
              <a:defRPr sz="1067"/>
            </a:lvl8pPr>
            <a:lvl9pPr marL="3901562" indent="0">
              <a:buNone/>
              <a:defRPr sz="1067"/>
            </a:lvl9pPr>
          </a:lstStyle>
          <a:p>
            <a:pPr lvl="0"/>
            <a:r>
              <a:rPr lang="en-US"/>
              <a:t>Click to edit Master text styles</a:t>
            </a:r>
          </a:p>
        </p:txBody>
      </p:sp>
      <p:sp>
        <p:nvSpPr>
          <p:cNvPr id="5" name="Date Placeholder 4">
            <a:extLst>
              <a:ext uri="{FF2B5EF4-FFF2-40B4-BE49-F238E27FC236}">
                <a16:creationId xmlns:a16="http://schemas.microsoft.com/office/drawing/2014/main" id="{DC64DAA6-82FD-03CD-1CF2-9C6B91FFBAB8}"/>
              </a:ext>
            </a:extLst>
          </p:cNvPr>
          <p:cNvSpPr>
            <a:spLocks noGrp="1"/>
          </p:cNvSpPr>
          <p:nvPr>
            <p:ph type="dt" sz="half" idx="10"/>
          </p:nvPr>
        </p:nvSpPr>
        <p:spPr/>
        <p:txBody>
          <a:bodyPr/>
          <a:lstStyle/>
          <a:p>
            <a:fld id="{DB9402C0-2BAF-4DB9-B5FC-A17247133ABF}" type="datetimeFigureOut">
              <a:rPr lang="en-US" smtClean="0"/>
              <a:t>8/18/2026</a:t>
            </a:fld>
            <a:endParaRPr lang="en-US"/>
          </a:p>
        </p:txBody>
      </p:sp>
      <p:sp>
        <p:nvSpPr>
          <p:cNvPr id="6" name="Footer Placeholder 5">
            <a:extLst>
              <a:ext uri="{FF2B5EF4-FFF2-40B4-BE49-F238E27FC236}">
                <a16:creationId xmlns:a16="http://schemas.microsoft.com/office/drawing/2014/main" id="{E10240E0-0067-D401-68D8-0AAFEC374F6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A60ED44-4F6E-0319-C0D9-4A3B55C08318}"/>
              </a:ext>
            </a:extLst>
          </p:cNvPr>
          <p:cNvSpPr>
            <a:spLocks noGrp="1"/>
          </p:cNvSpPr>
          <p:nvPr>
            <p:ph type="sldNum" sz="quarter" idx="12"/>
          </p:nvPr>
        </p:nvSpPr>
        <p:spPr/>
        <p:txBody>
          <a:bodyPr/>
          <a:lstStyle/>
          <a:p>
            <a:fld id="{1A83783B-3FCB-472D-9A4F-612D71EB9B4C}" type="slidenum">
              <a:rPr lang="en-US" smtClean="0"/>
              <a:t>‹#›</a:t>
            </a:fld>
            <a:endParaRPr lang="en-US"/>
          </a:p>
        </p:txBody>
      </p:sp>
    </p:spTree>
    <p:extLst>
      <p:ext uri="{BB962C8B-B14F-4D97-AF65-F5344CB8AC3E}">
        <p14:creationId xmlns:p14="http://schemas.microsoft.com/office/powerpoint/2010/main" val="866387672"/>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695C8F-01BE-F6F3-A9FE-0E110E72AE27}"/>
              </a:ext>
            </a:extLst>
          </p:cNvPr>
          <p:cNvSpPr>
            <a:spLocks noGrp="1"/>
          </p:cNvSpPr>
          <p:nvPr>
            <p:ph type="title"/>
          </p:nvPr>
        </p:nvSpPr>
        <p:spPr>
          <a:xfrm>
            <a:off x="895774" y="650240"/>
            <a:ext cx="4194386" cy="2275840"/>
          </a:xfrm>
        </p:spPr>
        <p:txBody>
          <a:bodyPr anchor="b"/>
          <a:lstStyle>
            <a:lvl1pPr>
              <a:defRPr sz="3413"/>
            </a:lvl1pPr>
          </a:lstStyle>
          <a:p>
            <a:r>
              <a:rPr lang="en-US"/>
              <a:t>Click to edit Master title style</a:t>
            </a:r>
          </a:p>
        </p:txBody>
      </p:sp>
      <p:sp>
        <p:nvSpPr>
          <p:cNvPr id="3" name="Picture Placeholder 2">
            <a:extLst>
              <a:ext uri="{FF2B5EF4-FFF2-40B4-BE49-F238E27FC236}">
                <a16:creationId xmlns:a16="http://schemas.microsoft.com/office/drawing/2014/main" id="{88B4D37C-9147-7F21-E7ED-1F11F74ED1A3}"/>
              </a:ext>
            </a:extLst>
          </p:cNvPr>
          <p:cNvSpPr>
            <a:spLocks noGrp="1"/>
          </p:cNvSpPr>
          <p:nvPr>
            <p:ph type="pic" idx="1"/>
          </p:nvPr>
        </p:nvSpPr>
        <p:spPr>
          <a:xfrm>
            <a:off x="5528734" y="1404338"/>
            <a:ext cx="6583680" cy="6931378"/>
          </a:xfrm>
        </p:spPr>
        <p:txBody>
          <a:bodyPr/>
          <a:lstStyle>
            <a:lvl1pPr marL="0" indent="0">
              <a:buNone/>
              <a:defRPr sz="3413"/>
            </a:lvl1pPr>
            <a:lvl2pPr marL="487695" indent="0">
              <a:buNone/>
              <a:defRPr sz="2987"/>
            </a:lvl2pPr>
            <a:lvl3pPr marL="975390" indent="0">
              <a:buNone/>
              <a:defRPr sz="2560"/>
            </a:lvl3pPr>
            <a:lvl4pPr marL="1463086" indent="0">
              <a:buNone/>
              <a:defRPr sz="2133"/>
            </a:lvl4pPr>
            <a:lvl5pPr marL="1950781" indent="0">
              <a:buNone/>
              <a:defRPr sz="2133"/>
            </a:lvl5pPr>
            <a:lvl6pPr marL="2438476" indent="0">
              <a:buNone/>
              <a:defRPr sz="2133"/>
            </a:lvl6pPr>
            <a:lvl7pPr marL="2926171" indent="0">
              <a:buNone/>
              <a:defRPr sz="2133"/>
            </a:lvl7pPr>
            <a:lvl8pPr marL="3413867" indent="0">
              <a:buNone/>
              <a:defRPr sz="2133"/>
            </a:lvl8pPr>
            <a:lvl9pPr marL="3901562" indent="0">
              <a:buNone/>
              <a:defRPr sz="2133"/>
            </a:lvl9pPr>
          </a:lstStyle>
          <a:p>
            <a:endParaRPr lang="en-US"/>
          </a:p>
        </p:txBody>
      </p:sp>
      <p:sp>
        <p:nvSpPr>
          <p:cNvPr id="4" name="Text Placeholder 3">
            <a:extLst>
              <a:ext uri="{FF2B5EF4-FFF2-40B4-BE49-F238E27FC236}">
                <a16:creationId xmlns:a16="http://schemas.microsoft.com/office/drawing/2014/main" id="{79CA0685-4694-3028-93A3-B2AE892D2112}"/>
              </a:ext>
            </a:extLst>
          </p:cNvPr>
          <p:cNvSpPr>
            <a:spLocks noGrp="1"/>
          </p:cNvSpPr>
          <p:nvPr>
            <p:ph type="body" sz="half" idx="2"/>
          </p:nvPr>
        </p:nvSpPr>
        <p:spPr>
          <a:xfrm>
            <a:off x="895774" y="2926080"/>
            <a:ext cx="4194386" cy="5420925"/>
          </a:xfrm>
        </p:spPr>
        <p:txBody>
          <a:bodyPr/>
          <a:lstStyle>
            <a:lvl1pPr marL="0" indent="0">
              <a:buNone/>
              <a:defRPr sz="1707"/>
            </a:lvl1pPr>
            <a:lvl2pPr marL="487695" indent="0">
              <a:buNone/>
              <a:defRPr sz="1493"/>
            </a:lvl2pPr>
            <a:lvl3pPr marL="975390" indent="0">
              <a:buNone/>
              <a:defRPr sz="1280"/>
            </a:lvl3pPr>
            <a:lvl4pPr marL="1463086" indent="0">
              <a:buNone/>
              <a:defRPr sz="1067"/>
            </a:lvl4pPr>
            <a:lvl5pPr marL="1950781" indent="0">
              <a:buNone/>
              <a:defRPr sz="1067"/>
            </a:lvl5pPr>
            <a:lvl6pPr marL="2438476" indent="0">
              <a:buNone/>
              <a:defRPr sz="1067"/>
            </a:lvl6pPr>
            <a:lvl7pPr marL="2926171" indent="0">
              <a:buNone/>
              <a:defRPr sz="1067"/>
            </a:lvl7pPr>
            <a:lvl8pPr marL="3413867" indent="0">
              <a:buNone/>
              <a:defRPr sz="1067"/>
            </a:lvl8pPr>
            <a:lvl9pPr marL="3901562" indent="0">
              <a:buNone/>
              <a:defRPr sz="1067"/>
            </a:lvl9pPr>
          </a:lstStyle>
          <a:p>
            <a:pPr lvl="0"/>
            <a:r>
              <a:rPr lang="en-US"/>
              <a:t>Click to edit Master text styles</a:t>
            </a:r>
          </a:p>
        </p:txBody>
      </p:sp>
      <p:sp>
        <p:nvSpPr>
          <p:cNvPr id="5" name="Date Placeholder 4">
            <a:extLst>
              <a:ext uri="{FF2B5EF4-FFF2-40B4-BE49-F238E27FC236}">
                <a16:creationId xmlns:a16="http://schemas.microsoft.com/office/drawing/2014/main" id="{37A68199-A9A2-E6EF-5B2D-B1F961BE5F25}"/>
              </a:ext>
            </a:extLst>
          </p:cNvPr>
          <p:cNvSpPr>
            <a:spLocks noGrp="1"/>
          </p:cNvSpPr>
          <p:nvPr>
            <p:ph type="dt" sz="half" idx="10"/>
          </p:nvPr>
        </p:nvSpPr>
        <p:spPr/>
        <p:txBody>
          <a:bodyPr/>
          <a:lstStyle/>
          <a:p>
            <a:fld id="{DB9402C0-2BAF-4DB9-B5FC-A17247133ABF}" type="datetimeFigureOut">
              <a:rPr lang="en-US" smtClean="0"/>
              <a:t>8/18/2026</a:t>
            </a:fld>
            <a:endParaRPr lang="en-US"/>
          </a:p>
        </p:txBody>
      </p:sp>
      <p:sp>
        <p:nvSpPr>
          <p:cNvPr id="6" name="Footer Placeholder 5">
            <a:extLst>
              <a:ext uri="{FF2B5EF4-FFF2-40B4-BE49-F238E27FC236}">
                <a16:creationId xmlns:a16="http://schemas.microsoft.com/office/drawing/2014/main" id="{0C3580EF-202E-A21A-92C5-86FCD73A6C6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232EB01-DBA7-8EA1-E7CE-B59C8EA4CA56}"/>
              </a:ext>
            </a:extLst>
          </p:cNvPr>
          <p:cNvSpPr>
            <a:spLocks noGrp="1"/>
          </p:cNvSpPr>
          <p:nvPr>
            <p:ph type="sldNum" sz="quarter" idx="12"/>
          </p:nvPr>
        </p:nvSpPr>
        <p:spPr/>
        <p:txBody>
          <a:bodyPr/>
          <a:lstStyle/>
          <a:p>
            <a:fld id="{1A83783B-3FCB-472D-9A4F-612D71EB9B4C}" type="slidenum">
              <a:rPr lang="en-US" smtClean="0"/>
              <a:t>‹#›</a:t>
            </a:fld>
            <a:endParaRPr lang="en-US"/>
          </a:p>
        </p:txBody>
      </p:sp>
    </p:spTree>
    <p:extLst>
      <p:ext uri="{BB962C8B-B14F-4D97-AF65-F5344CB8AC3E}">
        <p14:creationId xmlns:p14="http://schemas.microsoft.com/office/powerpoint/2010/main" val="72239521"/>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CBEC20-DAD5-5B8A-151A-50BFA5AAB9DF}"/>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176488EE-01E9-1DEB-E05C-20911F6D082E}"/>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A2504BF-FC7B-D0D5-85E0-CB32129050BD}"/>
              </a:ext>
            </a:extLst>
          </p:cNvPr>
          <p:cNvSpPr>
            <a:spLocks noGrp="1"/>
          </p:cNvSpPr>
          <p:nvPr>
            <p:ph type="dt" sz="half" idx="10"/>
          </p:nvPr>
        </p:nvSpPr>
        <p:spPr/>
        <p:txBody>
          <a:bodyPr/>
          <a:lstStyle/>
          <a:p>
            <a:fld id="{DB9402C0-2BAF-4DB9-B5FC-A17247133ABF}" type="datetimeFigureOut">
              <a:rPr lang="en-US" smtClean="0"/>
              <a:t>8/18/2026</a:t>
            </a:fld>
            <a:endParaRPr lang="en-US"/>
          </a:p>
        </p:txBody>
      </p:sp>
      <p:sp>
        <p:nvSpPr>
          <p:cNvPr id="5" name="Footer Placeholder 4">
            <a:extLst>
              <a:ext uri="{FF2B5EF4-FFF2-40B4-BE49-F238E27FC236}">
                <a16:creationId xmlns:a16="http://schemas.microsoft.com/office/drawing/2014/main" id="{1950C365-B3A6-75CE-48D4-FB1BB89D01C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404E3F1-1CBE-426C-B972-94229D7FCCCE}"/>
              </a:ext>
            </a:extLst>
          </p:cNvPr>
          <p:cNvSpPr>
            <a:spLocks noGrp="1"/>
          </p:cNvSpPr>
          <p:nvPr>
            <p:ph type="sldNum" sz="quarter" idx="12"/>
          </p:nvPr>
        </p:nvSpPr>
        <p:spPr/>
        <p:txBody>
          <a:bodyPr/>
          <a:lstStyle/>
          <a:p>
            <a:fld id="{1A83783B-3FCB-472D-9A4F-612D71EB9B4C}" type="slidenum">
              <a:rPr lang="en-US" smtClean="0"/>
              <a:t>‹#›</a:t>
            </a:fld>
            <a:endParaRPr lang="en-US"/>
          </a:p>
        </p:txBody>
      </p:sp>
    </p:spTree>
    <p:extLst>
      <p:ext uri="{BB962C8B-B14F-4D97-AF65-F5344CB8AC3E}">
        <p14:creationId xmlns:p14="http://schemas.microsoft.com/office/powerpoint/2010/main" val="3965901807"/>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4A1F99F-BA6B-FAE5-064D-4BA17B2B8B2C}"/>
              </a:ext>
            </a:extLst>
          </p:cNvPr>
          <p:cNvSpPr>
            <a:spLocks noGrp="1"/>
          </p:cNvSpPr>
          <p:nvPr>
            <p:ph type="title" orient="vert"/>
          </p:nvPr>
        </p:nvSpPr>
        <p:spPr>
          <a:xfrm>
            <a:off x="9306560" y="519289"/>
            <a:ext cx="2804160" cy="8265725"/>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FD55AFBA-D62C-F104-D612-19863561A940}"/>
              </a:ext>
            </a:extLst>
          </p:cNvPr>
          <p:cNvSpPr>
            <a:spLocks noGrp="1"/>
          </p:cNvSpPr>
          <p:nvPr>
            <p:ph type="body" orient="vert" idx="1"/>
          </p:nvPr>
        </p:nvSpPr>
        <p:spPr>
          <a:xfrm>
            <a:off x="894080" y="519289"/>
            <a:ext cx="8249920" cy="82657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3D017B9-492E-892C-4925-B2BBFA857642}"/>
              </a:ext>
            </a:extLst>
          </p:cNvPr>
          <p:cNvSpPr>
            <a:spLocks noGrp="1"/>
          </p:cNvSpPr>
          <p:nvPr>
            <p:ph type="dt" sz="half" idx="10"/>
          </p:nvPr>
        </p:nvSpPr>
        <p:spPr/>
        <p:txBody>
          <a:bodyPr/>
          <a:lstStyle/>
          <a:p>
            <a:fld id="{DB9402C0-2BAF-4DB9-B5FC-A17247133ABF}" type="datetimeFigureOut">
              <a:rPr lang="en-US" smtClean="0"/>
              <a:t>8/18/2026</a:t>
            </a:fld>
            <a:endParaRPr lang="en-US"/>
          </a:p>
        </p:txBody>
      </p:sp>
      <p:sp>
        <p:nvSpPr>
          <p:cNvPr id="5" name="Footer Placeholder 4">
            <a:extLst>
              <a:ext uri="{FF2B5EF4-FFF2-40B4-BE49-F238E27FC236}">
                <a16:creationId xmlns:a16="http://schemas.microsoft.com/office/drawing/2014/main" id="{2FA361B4-D896-3CD2-2E38-BC01F8D10F2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31CCE59-DB8D-BA71-69CE-2531CA3CFDBD}"/>
              </a:ext>
            </a:extLst>
          </p:cNvPr>
          <p:cNvSpPr>
            <a:spLocks noGrp="1"/>
          </p:cNvSpPr>
          <p:nvPr>
            <p:ph type="sldNum" sz="quarter" idx="12"/>
          </p:nvPr>
        </p:nvSpPr>
        <p:spPr/>
        <p:txBody>
          <a:bodyPr/>
          <a:lstStyle/>
          <a:p>
            <a:fld id="{1A83783B-3FCB-472D-9A4F-612D71EB9B4C}" type="slidenum">
              <a:rPr lang="en-US" smtClean="0"/>
              <a:t>‹#›</a:t>
            </a:fld>
            <a:endParaRPr lang="en-US"/>
          </a:p>
        </p:txBody>
      </p:sp>
    </p:spTree>
    <p:extLst>
      <p:ext uri="{BB962C8B-B14F-4D97-AF65-F5344CB8AC3E}">
        <p14:creationId xmlns:p14="http://schemas.microsoft.com/office/powerpoint/2010/main" val="3676135851"/>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154B10-C117-7018-CFB5-4AC6C5EAE13B}"/>
              </a:ext>
            </a:extLst>
          </p:cNvPr>
          <p:cNvSpPr>
            <a:spLocks noGrp="1"/>
          </p:cNvSpPr>
          <p:nvPr>
            <p:ph type="ctrTitle"/>
          </p:nvPr>
        </p:nvSpPr>
        <p:spPr>
          <a:xfrm>
            <a:off x="1625600" y="1596249"/>
            <a:ext cx="9753600" cy="3395698"/>
          </a:xfrm>
        </p:spPr>
        <p:txBody>
          <a:bodyPr anchor="b"/>
          <a:lstStyle>
            <a:lvl1pPr algn="ctr">
              <a:defRPr sz="4800"/>
            </a:lvl1pPr>
          </a:lstStyle>
          <a:p>
            <a:r>
              <a:rPr lang="en-US"/>
              <a:t>Click to edit Master title style</a:t>
            </a:r>
          </a:p>
        </p:txBody>
      </p:sp>
      <p:sp>
        <p:nvSpPr>
          <p:cNvPr id="3" name="Subtitle 2">
            <a:extLst>
              <a:ext uri="{FF2B5EF4-FFF2-40B4-BE49-F238E27FC236}">
                <a16:creationId xmlns:a16="http://schemas.microsoft.com/office/drawing/2014/main" id="{290D52CB-1B75-6C28-A9B3-73DB8EBFB2C6}"/>
              </a:ext>
            </a:extLst>
          </p:cNvPr>
          <p:cNvSpPr>
            <a:spLocks noGrp="1"/>
          </p:cNvSpPr>
          <p:nvPr>
            <p:ph type="subTitle" idx="1"/>
          </p:nvPr>
        </p:nvSpPr>
        <p:spPr>
          <a:xfrm>
            <a:off x="1625600" y="5122898"/>
            <a:ext cx="9753600" cy="2354862"/>
          </a:xfrm>
        </p:spPr>
        <p:txBody>
          <a:bodyPr/>
          <a:lstStyle>
            <a:lvl1pPr marL="0" indent="0" algn="ctr">
              <a:buNone/>
              <a:defRPr sz="1920"/>
            </a:lvl1pPr>
            <a:lvl2pPr marL="365769" indent="0" algn="ctr">
              <a:buNone/>
              <a:defRPr sz="1600"/>
            </a:lvl2pPr>
            <a:lvl3pPr marL="731540" indent="0" algn="ctr">
              <a:buNone/>
              <a:defRPr sz="1440"/>
            </a:lvl3pPr>
            <a:lvl4pPr marL="1097310" indent="0" algn="ctr">
              <a:buNone/>
              <a:defRPr sz="1280"/>
            </a:lvl4pPr>
            <a:lvl5pPr marL="1463079" indent="0" algn="ctr">
              <a:buNone/>
              <a:defRPr sz="1280"/>
            </a:lvl5pPr>
            <a:lvl6pPr marL="1828849" indent="0" algn="ctr">
              <a:buNone/>
              <a:defRPr sz="1280"/>
            </a:lvl6pPr>
            <a:lvl7pPr marL="2194619" indent="0" algn="ctr">
              <a:buNone/>
              <a:defRPr sz="1280"/>
            </a:lvl7pPr>
            <a:lvl8pPr marL="2560389" indent="0" algn="ctr">
              <a:buNone/>
              <a:defRPr sz="1280"/>
            </a:lvl8pPr>
            <a:lvl9pPr marL="2926159" indent="0" algn="ctr">
              <a:buNone/>
              <a:defRPr sz="1280"/>
            </a:lvl9pPr>
          </a:lstStyle>
          <a:p>
            <a:r>
              <a:rPr lang="en-US"/>
              <a:t>Click to edit Master subtitle style</a:t>
            </a:r>
          </a:p>
        </p:txBody>
      </p:sp>
      <p:sp>
        <p:nvSpPr>
          <p:cNvPr id="4" name="Date Placeholder 3">
            <a:extLst>
              <a:ext uri="{FF2B5EF4-FFF2-40B4-BE49-F238E27FC236}">
                <a16:creationId xmlns:a16="http://schemas.microsoft.com/office/drawing/2014/main" id="{32FAC548-86B7-8C01-1DEC-EEFED10C172D}"/>
              </a:ext>
            </a:extLst>
          </p:cNvPr>
          <p:cNvSpPr>
            <a:spLocks noGrp="1"/>
          </p:cNvSpPr>
          <p:nvPr>
            <p:ph type="dt" sz="half" idx="10"/>
          </p:nvPr>
        </p:nvSpPr>
        <p:spPr/>
        <p:txBody>
          <a:bodyPr/>
          <a:lstStyle/>
          <a:p>
            <a:fld id="{3A499FF1-6050-43C7-BCBF-3584ACFFC7CC}" type="datetimeFigureOut">
              <a:rPr lang="en-US" smtClean="0"/>
              <a:t>8/18/2026</a:t>
            </a:fld>
            <a:endParaRPr lang="en-US"/>
          </a:p>
        </p:txBody>
      </p:sp>
      <p:sp>
        <p:nvSpPr>
          <p:cNvPr id="5" name="Footer Placeholder 4">
            <a:extLst>
              <a:ext uri="{FF2B5EF4-FFF2-40B4-BE49-F238E27FC236}">
                <a16:creationId xmlns:a16="http://schemas.microsoft.com/office/drawing/2014/main" id="{25175611-8ED8-0F72-0730-42EE413B67D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3C91078-7092-5116-E784-7D7B47DD5D52}"/>
              </a:ext>
            </a:extLst>
          </p:cNvPr>
          <p:cNvSpPr>
            <a:spLocks noGrp="1"/>
          </p:cNvSpPr>
          <p:nvPr>
            <p:ph type="sldNum" sz="quarter" idx="12"/>
          </p:nvPr>
        </p:nvSpPr>
        <p:spPr/>
        <p:txBody>
          <a:bodyPr/>
          <a:lstStyle/>
          <a:p>
            <a:fld id="{9B407262-A95F-437F-9F54-BD88F0867D43}" type="slidenum">
              <a:rPr lang="en-US" smtClean="0"/>
              <a:t>‹#›</a:t>
            </a:fld>
            <a:endParaRPr lang="en-US"/>
          </a:p>
        </p:txBody>
      </p:sp>
    </p:spTree>
    <p:extLst>
      <p:ext uri="{BB962C8B-B14F-4D97-AF65-F5344CB8AC3E}">
        <p14:creationId xmlns:p14="http://schemas.microsoft.com/office/powerpoint/2010/main" val="2542562882"/>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EE599C-A024-CA5E-172C-806E43586C8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2BBE68D-0E99-4270-D73C-0BF1AC420B3A}"/>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FD7DCCD-552A-7596-CE93-EAD85F77AB30}"/>
              </a:ext>
            </a:extLst>
          </p:cNvPr>
          <p:cNvSpPr>
            <a:spLocks noGrp="1"/>
          </p:cNvSpPr>
          <p:nvPr>
            <p:ph type="dt" sz="half" idx="10"/>
          </p:nvPr>
        </p:nvSpPr>
        <p:spPr/>
        <p:txBody>
          <a:bodyPr/>
          <a:lstStyle/>
          <a:p>
            <a:fld id="{3A499FF1-6050-43C7-BCBF-3584ACFFC7CC}" type="datetimeFigureOut">
              <a:rPr lang="en-US" smtClean="0"/>
              <a:t>8/18/2026</a:t>
            </a:fld>
            <a:endParaRPr lang="en-US"/>
          </a:p>
        </p:txBody>
      </p:sp>
      <p:sp>
        <p:nvSpPr>
          <p:cNvPr id="5" name="Footer Placeholder 4">
            <a:extLst>
              <a:ext uri="{FF2B5EF4-FFF2-40B4-BE49-F238E27FC236}">
                <a16:creationId xmlns:a16="http://schemas.microsoft.com/office/drawing/2014/main" id="{F0528474-B033-5D3F-EBB3-16ACCB7419D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DDF9FFF-C959-F509-B101-F0EA5FE95C42}"/>
              </a:ext>
            </a:extLst>
          </p:cNvPr>
          <p:cNvSpPr>
            <a:spLocks noGrp="1"/>
          </p:cNvSpPr>
          <p:nvPr>
            <p:ph type="sldNum" sz="quarter" idx="12"/>
          </p:nvPr>
        </p:nvSpPr>
        <p:spPr/>
        <p:txBody>
          <a:bodyPr/>
          <a:lstStyle/>
          <a:p>
            <a:fld id="{9B407262-A95F-437F-9F54-BD88F0867D43}" type="slidenum">
              <a:rPr lang="en-US" smtClean="0"/>
              <a:t>‹#›</a:t>
            </a:fld>
            <a:endParaRPr lang="en-US"/>
          </a:p>
        </p:txBody>
      </p:sp>
    </p:spTree>
    <p:extLst>
      <p:ext uri="{BB962C8B-B14F-4D97-AF65-F5344CB8AC3E}">
        <p14:creationId xmlns:p14="http://schemas.microsoft.com/office/powerpoint/2010/main" val="496629687"/>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3ED243-F846-E941-BBA0-BF09FB2FD19C}"/>
              </a:ext>
            </a:extLst>
          </p:cNvPr>
          <p:cNvSpPr>
            <a:spLocks noGrp="1"/>
          </p:cNvSpPr>
          <p:nvPr>
            <p:ph type="title"/>
          </p:nvPr>
        </p:nvSpPr>
        <p:spPr>
          <a:xfrm>
            <a:off x="887307" y="2431628"/>
            <a:ext cx="11216640" cy="4057226"/>
          </a:xfrm>
        </p:spPr>
        <p:txBody>
          <a:bodyPr anchor="b"/>
          <a:lstStyle>
            <a:lvl1pPr>
              <a:defRPr sz="4800"/>
            </a:lvl1pPr>
          </a:lstStyle>
          <a:p>
            <a:r>
              <a:rPr lang="en-US"/>
              <a:t>Click to edit Master title style</a:t>
            </a:r>
          </a:p>
        </p:txBody>
      </p:sp>
      <p:sp>
        <p:nvSpPr>
          <p:cNvPr id="3" name="Text Placeholder 2">
            <a:extLst>
              <a:ext uri="{FF2B5EF4-FFF2-40B4-BE49-F238E27FC236}">
                <a16:creationId xmlns:a16="http://schemas.microsoft.com/office/drawing/2014/main" id="{B8F0D679-25DC-8E7B-2565-37881C5C434E}"/>
              </a:ext>
            </a:extLst>
          </p:cNvPr>
          <p:cNvSpPr>
            <a:spLocks noGrp="1"/>
          </p:cNvSpPr>
          <p:nvPr>
            <p:ph type="body" idx="1"/>
          </p:nvPr>
        </p:nvSpPr>
        <p:spPr>
          <a:xfrm>
            <a:off x="887307" y="6527239"/>
            <a:ext cx="11216640" cy="2133599"/>
          </a:xfrm>
        </p:spPr>
        <p:txBody>
          <a:bodyPr/>
          <a:lstStyle>
            <a:lvl1pPr marL="0" indent="0">
              <a:buNone/>
              <a:defRPr sz="1920">
                <a:solidFill>
                  <a:schemeClr val="tx1">
                    <a:tint val="82000"/>
                  </a:schemeClr>
                </a:solidFill>
              </a:defRPr>
            </a:lvl1pPr>
            <a:lvl2pPr marL="365769" indent="0">
              <a:buNone/>
              <a:defRPr sz="1600">
                <a:solidFill>
                  <a:schemeClr val="tx1">
                    <a:tint val="82000"/>
                  </a:schemeClr>
                </a:solidFill>
              </a:defRPr>
            </a:lvl2pPr>
            <a:lvl3pPr marL="731540" indent="0">
              <a:buNone/>
              <a:defRPr sz="1440">
                <a:solidFill>
                  <a:schemeClr val="tx1">
                    <a:tint val="82000"/>
                  </a:schemeClr>
                </a:solidFill>
              </a:defRPr>
            </a:lvl3pPr>
            <a:lvl4pPr marL="1097310" indent="0">
              <a:buNone/>
              <a:defRPr sz="1280">
                <a:solidFill>
                  <a:schemeClr val="tx1">
                    <a:tint val="82000"/>
                  </a:schemeClr>
                </a:solidFill>
              </a:defRPr>
            </a:lvl4pPr>
            <a:lvl5pPr marL="1463079" indent="0">
              <a:buNone/>
              <a:defRPr sz="1280">
                <a:solidFill>
                  <a:schemeClr val="tx1">
                    <a:tint val="82000"/>
                  </a:schemeClr>
                </a:solidFill>
              </a:defRPr>
            </a:lvl5pPr>
            <a:lvl6pPr marL="1828849" indent="0">
              <a:buNone/>
              <a:defRPr sz="1280">
                <a:solidFill>
                  <a:schemeClr val="tx1">
                    <a:tint val="82000"/>
                  </a:schemeClr>
                </a:solidFill>
              </a:defRPr>
            </a:lvl6pPr>
            <a:lvl7pPr marL="2194619" indent="0">
              <a:buNone/>
              <a:defRPr sz="1280">
                <a:solidFill>
                  <a:schemeClr val="tx1">
                    <a:tint val="82000"/>
                  </a:schemeClr>
                </a:solidFill>
              </a:defRPr>
            </a:lvl7pPr>
            <a:lvl8pPr marL="2560389" indent="0">
              <a:buNone/>
              <a:defRPr sz="1280">
                <a:solidFill>
                  <a:schemeClr val="tx1">
                    <a:tint val="82000"/>
                  </a:schemeClr>
                </a:solidFill>
              </a:defRPr>
            </a:lvl8pPr>
            <a:lvl9pPr marL="2926159" indent="0">
              <a:buNone/>
              <a:defRPr sz="128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2FB18021-DAC0-F64F-278E-0AC9BA9AEF35}"/>
              </a:ext>
            </a:extLst>
          </p:cNvPr>
          <p:cNvSpPr>
            <a:spLocks noGrp="1"/>
          </p:cNvSpPr>
          <p:nvPr>
            <p:ph type="dt" sz="half" idx="10"/>
          </p:nvPr>
        </p:nvSpPr>
        <p:spPr/>
        <p:txBody>
          <a:bodyPr/>
          <a:lstStyle/>
          <a:p>
            <a:fld id="{3A499FF1-6050-43C7-BCBF-3584ACFFC7CC}" type="datetimeFigureOut">
              <a:rPr lang="en-US" smtClean="0"/>
              <a:t>8/18/2026</a:t>
            </a:fld>
            <a:endParaRPr lang="en-US"/>
          </a:p>
        </p:txBody>
      </p:sp>
      <p:sp>
        <p:nvSpPr>
          <p:cNvPr id="5" name="Footer Placeholder 4">
            <a:extLst>
              <a:ext uri="{FF2B5EF4-FFF2-40B4-BE49-F238E27FC236}">
                <a16:creationId xmlns:a16="http://schemas.microsoft.com/office/drawing/2014/main" id="{64BCCF58-DB8D-1972-0D74-E15F529A10D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71F719D-4A97-2162-297C-8A95C392C7A2}"/>
              </a:ext>
            </a:extLst>
          </p:cNvPr>
          <p:cNvSpPr>
            <a:spLocks noGrp="1"/>
          </p:cNvSpPr>
          <p:nvPr>
            <p:ph type="sldNum" sz="quarter" idx="12"/>
          </p:nvPr>
        </p:nvSpPr>
        <p:spPr/>
        <p:txBody>
          <a:bodyPr/>
          <a:lstStyle/>
          <a:p>
            <a:fld id="{9B407262-A95F-437F-9F54-BD88F0867D43}" type="slidenum">
              <a:rPr lang="en-US" smtClean="0"/>
              <a:t>‹#›</a:t>
            </a:fld>
            <a:endParaRPr lang="en-US"/>
          </a:p>
        </p:txBody>
      </p:sp>
    </p:spTree>
    <p:extLst>
      <p:ext uri="{BB962C8B-B14F-4D97-AF65-F5344CB8AC3E}">
        <p14:creationId xmlns:p14="http://schemas.microsoft.com/office/powerpoint/2010/main" val="721330671"/>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AB3A83-7464-4001-7DE0-2F09813AFFC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B337F04-2E43-E89C-3CF1-D0D9E7A0DD37}"/>
              </a:ext>
            </a:extLst>
          </p:cNvPr>
          <p:cNvSpPr>
            <a:spLocks noGrp="1"/>
          </p:cNvSpPr>
          <p:nvPr>
            <p:ph sz="half" idx="1"/>
          </p:nvPr>
        </p:nvSpPr>
        <p:spPr>
          <a:xfrm>
            <a:off x="894080" y="2596444"/>
            <a:ext cx="5527040" cy="618857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8CD74DD2-EDFD-9D59-2903-660C0CF4BDB0}"/>
              </a:ext>
            </a:extLst>
          </p:cNvPr>
          <p:cNvSpPr>
            <a:spLocks noGrp="1"/>
          </p:cNvSpPr>
          <p:nvPr>
            <p:ph sz="half" idx="2"/>
          </p:nvPr>
        </p:nvSpPr>
        <p:spPr>
          <a:xfrm>
            <a:off x="6583680" y="2596444"/>
            <a:ext cx="5527040" cy="618857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AFFF9B3A-B734-5C83-0623-8401B49038A7}"/>
              </a:ext>
            </a:extLst>
          </p:cNvPr>
          <p:cNvSpPr>
            <a:spLocks noGrp="1"/>
          </p:cNvSpPr>
          <p:nvPr>
            <p:ph type="dt" sz="half" idx="10"/>
          </p:nvPr>
        </p:nvSpPr>
        <p:spPr/>
        <p:txBody>
          <a:bodyPr/>
          <a:lstStyle/>
          <a:p>
            <a:fld id="{3A499FF1-6050-43C7-BCBF-3584ACFFC7CC}" type="datetimeFigureOut">
              <a:rPr lang="en-US" smtClean="0"/>
              <a:t>8/18/2026</a:t>
            </a:fld>
            <a:endParaRPr lang="en-US"/>
          </a:p>
        </p:txBody>
      </p:sp>
      <p:sp>
        <p:nvSpPr>
          <p:cNvPr id="6" name="Footer Placeholder 5">
            <a:extLst>
              <a:ext uri="{FF2B5EF4-FFF2-40B4-BE49-F238E27FC236}">
                <a16:creationId xmlns:a16="http://schemas.microsoft.com/office/drawing/2014/main" id="{B8D24833-E690-1D1D-DE48-6548C709458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8044440-7FE1-D175-29B3-3E687CA11933}"/>
              </a:ext>
            </a:extLst>
          </p:cNvPr>
          <p:cNvSpPr>
            <a:spLocks noGrp="1"/>
          </p:cNvSpPr>
          <p:nvPr>
            <p:ph type="sldNum" sz="quarter" idx="12"/>
          </p:nvPr>
        </p:nvSpPr>
        <p:spPr/>
        <p:txBody>
          <a:bodyPr/>
          <a:lstStyle/>
          <a:p>
            <a:fld id="{9B407262-A95F-437F-9F54-BD88F0867D43}" type="slidenum">
              <a:rPr lang="en-US" smtClean="0"/>
              <a:t>‹#›</a:t>
            </a:fld>
            <a:endParaRPr lang="en-US"/>
          </a:p>
        </p:txBody>
      </p:sp>
    </p:spTree>
    <p:extLst>
      <p:ext uri="{BB962C8B-B14F-4D97-AF65-F5344CB8AC3E}">
        <p14:creationId xmlns:p14="http://schemas.microsoft.com/office/powerpoint/2010/main" val="2977117184"/>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0144F0-B4E2-C7F4-8825-E57A92B51C06}"/>
              </a:ext>
            </a:extLst>
          </p:cNvPr>
          <p:cNvSpPr>
            <a:spLocks noGrp="1"/>
          </p:cNvSpPr>
          <p:nvPr>
            <p:ph type="title"/>
          </p:nvPr>
        </p:nvSpPr>
        <p:spPr>
          <a:xfrm>
            <a:off x="895774" y="519291"/>
            <a:ext cx="11216640" cy="1885245"/>
          </a:xfrm>
        </p:spPr>
        <p:txBody>
          <a:bodyPr/>
          <a:lstStyle/>
          <a:p>
            <a:r>
              <a:rPr lang="en-US"/>
              <a:t>Click to edit Master title style</a:t>
            </a:r>
          </a:p>
        </p:txBody>
      </p:sp>
      <p:sp>
        <p:nvSpPr>
          <p:cNvPr id="3" name="Text Placeholder 2">
            <a:extLst>
              <a:ext uri="{FF2B5EF4-FFF2-40B4-BE49-F238E27FC236}">
                <a16:creationId xmlns:a16="http://schemas.microsoft.com/office/drawing/2014/main" id="{28EE094C-17AE-3FB2-2DCB-33FCE510D3D4}"/>
              </a:ext>
            </a:extLst>
          </p:cNvPr>
          <p:cNvSpPr>
            <a:spLocks noGrp="1"/>
          </p:cNvSpPr>
          <p:nvPr>
            <p:ph type="body" idx="1"/>
          </p:nvPr>
        </p:nvSpPr>
        <p:spPr>
          <a:xfrm>
            <a:off x="895776" y="2390987"/>
            <a:ext cx="5501639" cy="1171786"/>
          </a:xfrm>
        </p:spPr>
        <p:txBody>
          <a:bodyPr anchor="b"/>
          <a:lstStyle>
            <a:lvl1pPr marL="0" indent="0">
              <a:buNone/>
              <a:defRPr sz="1920" b="1"/>
            </a:lvl1pPr>
            <a:lvl2pPr marL="365769" indent="0">
              <a:buNone/>
              <a:defRPr sz="1600" b="1"/>
            </a:lvl2pPr>
            <a:lvl3pPr marL="731540" indent="0">
              <a:buNone/>
              <a:defRPr sz="1440" b="1"/>
            </a:lvl3pPr>
            <a:lvl4pPr marL="1097310" indent="0">
              <a:buNone/>
              <a:defRPr sz="1280" b="1"/>
            </a:lvl4pPr>
            <a:lvl5pPr marL="1463079" indent="0">
              <a:buNone/>
              <a:defRPr sz="1280" b="1"/>
            </a:lvl5pPr>
            <a:lvl6pPr marL="1828849" indent="0">
              <a:buNone/>
              <a:defRPr sz="1280" b="1"/>
            </a:lvl6pPr>
            <a:lvl7pPr marL="2194619" indent="0">
              <a:buNone/>
              <a:defRPr sz="1280" b="1"/>
            </a:lvl7pPr>
            <a:lvl8pPr marL="2560389" indent="0">
              <a:buNone/>
              <a:defRPr sz="1280" b="1"/>
            </a:lvl8pPr>
            <a:lvl9pPr marL="2926159" indent="0">
              <a:buNone/>
              <a:defRPr sz="1280" b="1"/>
            </a:lvl9pPr>
          </a:lstStyle>
          <a:p>
            <a:pPr lvl="0"/>
            <a:r>
              <a:rPr lang="en-US"/>
              <a:t>Click to edit Master text styles</a:t>
            </a:r>
          </a:p>
        </p:txBody>
      </p:sp>
      <p:sp>
        <p:nvSpPr>
          <p:cNvPr id="4" name="Content Placeholder 3">
            <a:extLst>
              <a:ext uri="{FF2B5EF4-FFF2-40B4-BE49-F238E27FC236}">
                <a16:creationId xmlns:a16="http://schemas.microsoft.com/office/drawing/2014/main" id="{D07C63CC-B9EB-C425-8E0E-3AB6065A7198}"/>
              </a:ext>
            </a:extLst>
          </p:cNvPr>
          <p:cNvSpPr>
            <a:spLocks noGrp="1"/>
          </p:cNvSpPr>
          <p:nvPr>
            <p:ph sz="half" idx="2"/>
          </p:nvPr>
        </p:nvSpPr>
        <p:spPr>
          <a:xfrm>
            <a:off x="895776" y="3562773"/>
            <a:ext cx="5501639" cy="524030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482CCCDB-E986-88D8-F83E-944D0BB27D79}"/>
              </a:ext>
            </a:extLst>
          </p:cNvPr>
          <p:cNvSpPr>
            <a:spLocks noGrp="1"/>
          </p:cNvSpPr>
          <p:nvPr>
            <p:ph type="body" sz="quarter" idx="3"/>
          </p:nvPr>
        </p:nvSpPr>
        <p:spPr>
          <a:xfrm>
            <a:off x="6583680" y="2390987"/>
            <a:ext cx="5528734" cy="1171786"/>
          </a:xfrm>
        </p:spPr>
        <p:txBody>
          <a:bodyPr anchor="b"/>
          <a:lstStyle>
            <a:lvl1pPr marL="0" indent="0">
              <a:buNone/>
              <a:defRPr sz="1920" b="1"/>
            </a:lvl1pPr>
            <a:lvl2pPr marL="365769" indent="0">
              <a:buNone/>
              <a:defRPr sz="1600" b="1"/>
            </a:lvl2pPr>
            <a:lvl3pPr marL="731540" indent="0">
              <a:buNone/>
              <a:defRPr sz="1440" b="1"/>
            </a:lvl3pPr>
            <a:lvl4pPr marL="1097310" indent="0">
              <a:buNone/>
              <a:defRPr sz="1280" b="1"/>
            </a:lvl4pPr>
            <a:lvl5pPr marL="1463079" indent="0">
              <a:buNone/>
              <a:defRPr sz="1280" b="1"/>
            </a:lvl5pPr>
            <a:lvl6pPr marL="1828849" indent="0">
              <a:buNone/>
              <a:defRPr sz="1280" b="1"/>
            </a:lvl6pPr>
            <a:lvl7pPr marL="2194619" indent="0">
              <a:buNone/>
              <a:defRPr sz="1280" b="1"/>
            </a:lvl7pPr>
            <a:lvl8pPr marL="2560389" indent="0">
              <a:buNone/>
              <a:defRPr sz="1280" b="1"/>
            </a:lvl8pPr>
            <a:lvl9pPr marL="2926159" indent="0">
              <a:buNone/>
              <a:defRPr sz="1280" b="1"/>
            </a:lvl9pPr>
          </a:lstStyle>
          <a:p>
            <a:pPr lvl="0"/>
            <a:r>
              <a:rPr lang="en-US"/>
              <a:t>Click to edit Master text styles</a:t>
            </a:r>
          </a:p>
        </p:txBody>
      </p:sp>
      <p:sp>
        <p:nvSpPr>
          <p:cNvPr id="6" name="Content Placeholder 5">
            <a:extLst>
              <a:ext uri="{FF2B5EF4-FFF2-40B4-BE49-F238E27FC236}">
                <a16:creationId xmlns:a16="http://schemas.microsoft.com/office/drawing/2014/main" id="{6FDA08F6-2407-961C-1114-83C2884F29CD}"/>
              </a:ext>
            </a:extLst>
          </p:cNvPr>
          <p:cNvSpPr>
            <a:spLocks noGrp="1"/>
          </p:cNvSpPr>
          <p:nvPr>
            <p:ph sz="quarter" idx="4"/>
          </p:nvPr>
        </p:nvSpPr>
        <p:spPr>
          <a:xfrm>
            <a:off x="6583680" y="3562773"/>
            <a:ext cx="5528734" cy="524030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6694A746-1EF9-687B-5623-7F438128861C}"/>
              </a:ext>
            </a:extLst>
          </p:cNvPr>
          <p:cNvSpPr>
            <a:spLocks noGrp="1"/>
          </p:cNvSpPr>
          <p:nvPr>
            <p:ph type="dt" sz="half" idx="10"/>
          </p:nvPr>
        </p:nvSpPr>
        <p:spPr/>
        <p:txBody>
          <a:bodyPr/>
          <a:lstStyle/>
          <a:p>
            <a:fld id="{3A499FF1-6050-43C7-BCBF-3584ACFFC7CC}" type="datetimeFigureOut">
              <a:rPr lang="en-US" smtClean="0"/>
              <a:t>8/18/2026</a:t>
            </a:fld>
            <a:endParaRPr lang="en-US"/>
          </a:p>
        </p:txBody>
      </p:sp>
      <p:sp>
        <p:nvSpPr>
          <p:cNvPr id="8" name="Footer Placeholder 7">
            <a:extLst>
              <a:ext uri="{FF2B5EF4-FFF2-40B4-BE49-F238E27FC236}">
                <a16:creationId xmlns:a16="http://schemas.microsoft.com/office/drawing/2014/main" id="{6067B85A-E7D4-5AA3-5762-B7900DB0D907}"/>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42B47815-ABBF-AEA5-127C-E898C796F910}"/>
              </a:ext>
            </a:extLst>
          </p:cNvPr>
          <p:cNvSpPr>
            <a:spLocks noGrp="1"/>
          </p:cNvSpPr>
          <p:nvPr>
            <p:ph type="sldNum" sz="quarter" idx="12"/>
          </p:nvPr>
        </p:nvSpPr>
        <p:spPr/>
        <p:txBody>
          <a:bodyPr/>
          <a:lstStyle/>
          <a:p>
            <a:fld id="{9B407262-A95F-437F-9F54-BD88F0867D43}" type="slidenum">
              <a:rPr lang="en-US" smtClean="0"/>
              <a:t>‹#›</a:t>
            </a:fld>
            <a:endParaRPr lang="en-US"/>
          </a:p>
        </p:txBody>
      </p:sp>
    </p:spTree>
    <p:extLst>
      <p:ext uri="{BB962C8B-B14F-4D97-AF65-F5344CB8AC3E}">
        <p14:creationId xmlns:p14="http://schemas.microsoft.com/office/powerpoint/2010/main" val="739606228"/>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EDAC9F-4C1C-99CD-C2AB-4B2EBD3A3D70}"/>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1F07EACF-EAE2-81EE-3A39-024D26C63327}"/>
              </a:ext>
            </a:extLst>
          </p:cNvPr>
          <p:cNvSpPr>
            <a:spLocks noGrp="1"/>
          </p:cNvSpPr>
          <p:nvPr>
            <p:ph type="dt" sz="half" idx="10"/>
          </p:nvPr>
        </p:nvSpPr>
        <p:spPr/>
        <p:txBody>
          <a:bodyPr/>
          <a:lstStyle/>
          <a:p>
            <a:fld id="{3A499FF1-6050-43C7-BCBF-3584ACFFC7CC}" type="datetimeFigureOut">
              <a:rPr lang="en-US" smtClean="0"/>
              <a:t>8/18/2026</a:t>
            </a:fld>
            <a:endParaRPr lang="en-US"/>
          </a:p>
        </p:txBody>
      </p:sp>
      <p:sp>
        <p:nvSpPr>
          <p:cNvPr id="4" name="Footer Placeholder 3">
            <a:extLst>
              <a:ext uri="{FF2B5EF4-FFF2-40B4-BE49-F238E27FC236}">
                <a16:creationId xmlns:a16="http://schemas.microsoft.com/office/drawing/2014/main" id="{C21C5295-DB15-AB2F-1A5D-0BAAFC1E72CB}"/>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0882CC40-25BB-4D0E-3786-A640FBEAF944}"/>
              </a:ext>
            </a:extLst>
          </p:cNvPr>
          <p:cNvSpPr>
            <a:spLocks noGrp="1"/>
          </p:cNvSpPr>
          <p:nvPr>
            <p:ph type="sldNum" sz="quarter" idx="12"/>
          </p:nvPr>
        </p:nvSpPr>
        <p:spPr/>
        <p:txBody>
          <a:bodyPr/>
          <a:lstStyle/>
          <a:p>
            <a:fld id="{9B407262-A95F-437F-9F54-BD88F0867D43}" type="slidenum">
              <a:rPr lang="en-US" smtClean="0"/>
              <a:t>‹#›</a:t>
            </a:fld>
            <a:endParaRPr lang="en-US"/>
          </a:p>
        </p:txBody>
      </p:sp>
    </p:spTree>
    <p:extLst>
      <p:ext uri="{BB962C8B-B14F-4D97-AF65-F5344CB8AC3E}">
        <p14:creationId xmlns:p14="http://schemas.microsoft.com/office/powerpoint/2010/main" val="35893573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381763" y="2504632"/>
            <a:ext cx="10229921" cy="2600978"/>
          </a:xfrm>
        </p:spPr>
        <p:txBody>
          <a:bodyPr anchor="b"/>
          <a:lstStyle>
            <a:lvl1pPr algn="ctr">
              <a:defRPr sz="4267" b="0" cap="none"/>
            </a:lvl1pPr>
          </a:lstStyle>
          <a:p>
            <a:r>
              <a:rPr lang="en-US"/>
              <a:t>Click to edit Master title style</a:t>
            </a:r>
          </a:p>
        </p:txBody>
      </p:sp>
      <p:sp>
        <p:nvSpPr>
          <p:cNvPr id="3" name="Text Placeholder 2"/>
          <p:cNvSpPr>
            <a:spLocks noGrp="1"/>
          </p:cNvSpPr>
          <p:nvPr>
            <p:ph type="body" idx="1"/>
          </p:nvPr>
        </p:nvSpPr>
        <p:spPr>
          <a:xfrm>
            <a:off x="1381763" y="5105606"/>
            <a:ext cx="10229921" cy="2143366"/>
          </a:xfrm>
        </p:spPr>
        <p:txBody>
          <a:bodyPr anchor="t"/>
          <a:lstStyle>
            <a:lvl1pPr marL="0" indent="0" algn="ctr">
              <a:buNone/>
              <a:defRPr sz="2133">
                <a:solidFill>
                  <a:schemeClr val="tx1"/>
                </a:solidFill>
              </a:defRPr>
            </a:lvl1pPr>
            <a:lvl2pPr marL="487671" indent="0">
              <a:buNone/>
              <a:defRPr sz="1920">
                <a:solidFill>
                  <a:schemeClr val="tx1">
                    <a:tint val="75000"/>
                  </a:schemeClr>
                </a:solidFill>
              </a:defRPr>
            </a:lvl2pPr>
            <a:lvl3pPr marL="975340" indent="0">
              <a:buNone/>
              <a:defRPr sz="1707">
                <a:solidFill>
                  <a:schemeClr val="tx1">
                    <a:tint val="75000"/>
                  </a:schemeClr>
                </a:solidFill>
              </a:defRPr>
            </a:lvl3pPr>
            <a:lvl4pPr marL="1463011" indent="0">
              <a:buNone/>
              <a:defRPr sz="1493">
                <a:solidFill>
                  <a:schemeClr val="tx1">
                    <a:tint val="75000"/>
                  </a:schemeClr>
                </a:solidFill>
              </a:defRPr>
            </a:lvl4pPr>
            <a:lvl5pPr marL="1950681" indent="0">
              <a:buNone/>
              <a:defRPr sz="1493">
                <a:solidFill>
                  <a:schemeClr val="tx1">
                    <a:tint val="75000"/>
                  </a:schemeClr>
                </a:solidFill>
              </a:defRPr>
            </a:lvl5pPr>
            <a:lvl6pPr marL="2438351" indent="0">
              <a:buNone/>
              <a:defRPr sz="1493">
                <a:solidFill>
                  <a:schemeClr val="tx1">
                    <a:tint val="75000"/>
                  </a:schemeClr>
                </a:solidFill>
              </a:defRPr>
            </a:lvl6pPr>
            <a:lvl7pPr marL="2926022" indent="0">
              <a:buNone/>
              <a:defRPr sz="1493">
                <a:solidFill>
                  <a:schemeClr val="tx1">
                    <a:tint val="75000"/>
                  </a:schemeClr>
                </a:solidFill>
              </a:defRPr>
            </a:lvl7pPr>
            <a:lvl8pPr marL="3413692" indent="0">
              <a:buNone/>
              <a:defRPr sz="1493">
                <a:solidFill>
                  <a:schemeClr val="tx1">
                    <a:tint val="75000"/>
                  </a:schemeClr>
                </a:solidFill>
              </a:defRPr>
            </a:lvl8pPr>
            <a:lvl9pPr marL="3901362" indent="0">
              <a:buNone/>
              <a:defRPr sz="1493">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48A87A34-81AB-432B-8DAE-1953F412C126}" type="datetimeFigureOut">
              <a:rPr lang="en-US" smtClean="0"/>
              <a:t>8/18/2026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a:p>
        </p:txBody>
      </p:sp>
    </p:spTree>
    <p:extLst>
      <p:ext uri="{BB962C8B-B14F-4D97-AF65-F5344CB8AC3E}">
        <p14:creationId xmlns:p14="http://schemas.microsoft.com/office/powerpoint/2010/main" val="3350865055"/>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CFAC281-E65E-5941-CEB4-645CE713BB18}"/>
              </a:ext>
            </a:extLst>
          </p:cNvPr>
          <p:cNvSpPr>
            <a:spLocks noGrp="1"/>
          </p:cNvSpPr>
          <p:nvPr>
            <p:ph type="dt" sz="half" idx="10"/>
          </p:nvPr>
        </p:nvSpPr>
        <p:spPr/>
        <p:txBody>
          <a:bodyPr/>
          <a:lstStyle/>
          <a:p>
            <a:fld id="{3A499FF1-6050-43C7-BCBF-3584ACFFC7CC}" type="datetimeFigureOut">
              <a:rPr lang="en-US" smtClean="0"/>
              <a:t>8/18/2026</a:t>
            </a:fld>
            <a:endParaRPr lang="en-US"/>
          </a:p>
        </p:txBody>
      </p:sp>
      <p:sp>
        <p:nvSpPr>
          <p:cNvPr id="3" name="Footer Placeholder 2">
            <a:extLst>
              <a:ext uri="{FF2B5EF4-FFF2-40B4-BE49-F238E27FC236}">
                <a16:creationId xmlns:a16="http://schemas.microsoft.com/office/drawing/2014/main" id="{4E3CEF05-C28C-895A-9441-89A61DD6D1C9}"/>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53D71EEE-47BB-F21D-7B0D-1DEB6DFC6B43}"/>
              </a:ext>
            </a:extLst>
          </p:cNvPr>
          <p:cNvSpPr>
            <a:spLocks noGrp="1"/>
          </p:cNvSpPr>
          <p:nvPr>
            <p:ph type="sldNum" sz="quarter" idx="12"/>
          </p:nvPr>
        </p:nvSpPr>
        <p:spPr/>
        <p:txBody>
          <a:bodyPr/>
          <a:lstStyle/>
          <a:p>
            <a:fld id="{9B407262-A95F-437F-9F54-BD88F0867D43}" type="slidenum">
              <a:rPr lang="en-US" smtClean="0"/>
              <a:t>‹#›</a:t>
            </a:fld>
            <a:endParaRPr lang="en-US"/>
          </a:p>
        </p:txBody>
      </p:sp>
    </p:spTree>
    <p:extLst>
      <p:ext uri="{BB962C8B-B14F-4D97-AF65-F5344CB8AC3E}">
        <p14:creationId xmlns:p14="http://schemas.microsoft.com/office/powerpoint/2010/main" val="1762508989"/>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DFD236-1920-4B2C-C36C-D087E1388D9E}"/>
              </a:ext>
            </a:extLst>
          </p:cNvPr>
          <p:cNvSpPr>
            <a:spLocks noGrp="1"/>
          </p:cNvSpPr>
          <p:nvPr>
            <p:ph type="title"/>
          </p:nvPr>
        </p:nvSpPr>
        <p:spPr>
          <a:xfrm>
            <a:off x="895774" y="650240"/>
            <a:ext cx="4194386" cy="2275840"/>
          </a:xfrm>
        </p:spPr>
        <p:txBody>
          <a:bodyPr anchor="b"/>
          <a:lstStyle>
            <a:lvl1pPr>
              <a:defRPr sz="2560"/>
            </a:lvl1pPr>
          </a:lstStyle>
          <a:p>
            <a:r>
              <a:rPr lang="en-US"/>
              <a:t>Click to edit Master title style</a:t>
            </a:r>
          </a:p>
        </p:txBody>
      </p:sp>
      <p:sp>
        <p:nvSpPr>
          <p:cNvPr id="3" name="Content Placeholder 2">
            <a:extLst>
              <a:ext uri="{FF2B5EF4-FFF2-40B4-BE49-F238E27FC236}">
                <a16:creationId xmlns:a16="http://schemas.microsoft.com/office/drawing/2014/main" id="{863DC289-3D30-14ED-141F-9910F5477178}"/>
              </a:ext>
            </a:extLst>
          </p:cNvPr>
          <p:cNvSpPr>
            <a:spLocks noGrp="1"/>
          </p:cNvSpPr>
          <p:nvPr>
            <p:ph idx="1"/>
          </p:nvPr>
        </p:nvSpPr>
        <p:spPr>
          <a:xfrm>
            <a:off x="5528734" y="1404338"/>
            <a:ext cx="6583680" cy="6931378"/>
          </a:xfrm>
        </p:spPr>
        <p:txBody>
          <a:bodyPr/>
          <a:lstStyle>
            <a:lvl1pPr>
              <a:defRPr sz="2560"/>
            </a:lvl1pPr>
            <a:lvl2pPr>
              <a:defRPr sz="2240"/>
            </a:lvl2pPr>
            <a:lvl3pPr>
              <a:defRPr sz="192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1D1904A6-589C-A563-DD68-7FB5E571ABD9}"/>
              </a:ext>
            </a:extLst>
          </p:cNvPr>
          <p:cNvSpPr>
            <a:spLocks noGrp="1"/>
          </p:cNvSpPr>
          <p:nvPr>
            <p:ph type="body" sz="half" idx="2"/>
          </p:nvPr>
        </p:nvSpPr>
        <p:spPr>
          <a:xfrm>
            <a:off x="895774" y="2926080"/>
            <a:ext cx="4194386" cy="5420925"/>
          </a:xfrm>
        </p:spPr>
        <p:txBody>
          <a:bodyPr/>
          <a:lstStyle>
            <a:lvl1pPr marL="0" indent="0">
              <a:buNone/>
              <a:defRPr sz="1280"/>
            </a:lvl1pPr>
            <a:lvl2pPr marL="365769" indent="0">
              <a:buNone/>
              <a:defRPr sz="1120"/>
            </a:lvl2pPr>
            <a:lvl3pPr marL="731540" indent="0">
              <a:buNone/>
              <a:defRPr sz="960"/>
            </a:lvl3pPr>
            <a:lvl4pPr marL="1097310" indent="0">
              <a:buNone/>
              <a:defRPr sz="800"/>
            </a:lvl4pPr>
            <a:lvl5pPr marL="1463079" indent="0">
              <a:buNone/>
              <a:defRPr sz="800"/>
            </a:lvl5pPr>
            <a:lvl6pPr marL="1828849" indent="0">
              <a:buNone/>
              <a:defRPr sz="800"/>
            </a:lvl6pPr>
            <a:lvl7pPr marL="2194619" indent="0">
              <a:buNone/>
              <a:defRPr sz="800"/>
            </a:lvl7pPr>
            <a:lvl8pPr marL="2560389" indent="0">
              <a:buNone/>
              <a:defRPr sz="800"/>
            </a:lvl8pPr>
            <a:lvl9pPr marL="2926159" indent="0">
              <a:buNone/>
              <a:defRPr sz="800"/>
            </a:lvl9pPr>
          </a:lstStyle>
          <a:p>
            <a:pPr lvl="0"/>
            <a:r>
              <a:rPr lang="en-US"/>
              <a:t>Click to edit Master text styles</a:t>
            </a:r>
          </a:p>
        </p:txBody>
      </p:sp>
      <p:sp>
        <p:nvSpPr>
          <p:cNvPr id="5" name="Date Placeholder 4">
            <a:extLst>
              <a:ext uri="{FF2B5EF4-FFF2-40B4-BE49-F238E27FC236}">
                <a16:creationId xmlns:a16="http://schemas.microsoft.com/office/drawing/2014/main" id="{92253449-0D06-6DED-AA52-F9AF4AF8D9DB}"/>
              </a:ext>
            </a:extLst>
          </p:cNvPr>
          <p:cNvSpPr>
            <a:spLocks noGrp="1"/>
          </p:cNvSpPr>
          <p:nvPr>
            <p:ph type="dt" sz="half" idx="10"/>
          </p:nvPr>
        </p:nvSpPr>
        <p:spPr/>
        <p:txBody>
          <a:bodyPr/>
          <a:lstStyle/>
          <a:p>
            <a:fld id="{3A499FF1-6050-43C7-BCBF-3584ACFFC7CC}" type="datetimeFigureOut">
              <a:rPr lang="en-US" smtClean="0"/>
              <a:t>8/18/2026</a:t>
            </a:fld>
            <a:endParaRPr lang="en-US"/>
          </a:p>
        </p:txBody>
      </p:sp>
      <p:sp>
        <p:nvSpPr>
          <p:cNvPr id="6" name="Footer Placeholder 5">
            <a:extLst>
              <a:ext uri="{FF2B5EF4-FFF2-40B4-BE49-F238E27FC236}">
                <a16:creationId xmlns:a16="http://schemas.microsoft.com/office/drawing/2014/main" id="{4A1AF771-257F-7337-BD7C-EE31F7BFC29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F976D86-5242-7197-8B2C-89A229CE4888}"/>
              </a:ext>
            </a:extLst>
          </p:cNvPr>
          <p:cNvSpPr>
            <a:spLocks noGrp="1"/>
          </p:cNvSpPr>
          <p:nvPr>
            <p:ph type="sldNum" sz="quarter" idx="12"/>
          </p:nvPr>
        </p:nvSpPr>
        <p:spPr/>
        <p:txBody>
          <a:bodyPr/>
          <a:lstStyle/>
          <a:p>
            <a:fld id="{9B407262-A95F-437F-9F54-BD88F0867D43}" type="slidenum">
              <a:rPr lang="en-US" smtClean="0"/>
              <a:t>‹#›</a:t>
            </a:fld>
            <a:endParaRPr lang="en-US"/>
          </a:p>
        </p:txBody>
      </p:sp>
    </p:spTree>
    <p:extLst>
      <p:ext uri="{BB962C8B-B14F-4D97-AF65-F5344CB8AC3E}">
        <p14:creationId xmlns:p14="http://schemas.microsoft.com/office/powerpoint/2010/main" val="2683277383"/>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EE5449-9BC3-53C4-99A0-A3490ED1FF49}"/>
              </a:ext>
            </a:extLst>
          </p:cNvPr>
          <p:cNvSpPr>
            <a:spLocks noGrp="1"/>
          </p:cNvSpPr>
          <p:nvPr>
            <p:ph type="title"/>
          </p:nvPr>
        </p:nvSpPr>
        <p:spPr>
          <a:xfrm>
            <a:off x="895774" y="650240"/>
            <a:ext cx="4194386" cy="2275840"/>
          </a:xfrm>
        </p:spPr>
        <p:txBody>
          <a:bodyPr anchor="b"/>
          <a:lstStyle>
            <a:lvl1pPr>
              <a:defRPr sz="2560"/>
            </a:lvl1pPr>
          </a:lstStyle>
          <a:p>
            <a:r>
              <a:rPr lang="en-US"/>
              <a:t>Click to edit Master title style</a:t>
            </a:r>
          </a:p>
        </p:txBody>
      </p:sp>
      <p:sp>
        <p:nvSpPr>
          <p:cNvPr id="3" name="Picture Placeholder 2">
            <a:extLst>
              <a:ext uri="{FF2B5EF4-FFF2-40B4-BE49-F238E27FC236}">
                <a16:creationId xmlns:a16="http://schemas.microsoft.com/office/drawing/2014/main" id="{62228E0B-AA76-AE16-CBAE-21B7330F6809}"/>
              </a:ext>
            </a:extLst>
          </p:cNvPr>
          <p:cNvSpPr>
            <a:spLocks noGrp="1"/>
          </p:cNvSpPr>
          <p:nvPr>
            <p:ph type="pic" idx="1"/>
          </p:nvPr>
        </p:nvSpPr>
        <p:spPr>
          <a:xfrm>
            <a:off x="5528734" y="1404338"/>
            <a:ext cx="6583680" cy="6931378"/>
          </a:xfrm>
        </p:spPr>
        <p:txBody>
          <a:bodyPr/>
          <a:lstStyle>
            <a:lvl1pPr marL="0" indent="0">
              <a:buNone/>
              <a:defRPr sz="2560"/>
            </a:lvl1pPr>
            <a:lvl2pPr marL="365769" indent="0">
              <a:buNone/>
              <a:defRPr sz="2240"/>
            </a:lvl2pPr>
            <a:lvl3pPr marL="731540" indent="0">
              <a:buNone/>
              <a:defRPr sz="1920"/>
            </a:lvl3pPr>
            <a:lvl4pPr marL="1097310" indent="0">
              <a:buNone/>
              <a:defRPr sz="1600"/>
            </a:lvl4pPr>
            <a:lvl5pPr marL="1463079" indent="0">
              <a:buNone/>
              <a:defRPr sz="1600"/>
            </a:lvl5pPr>
            <a:lvl6pPr marL="1828849" indent="0">
              <a:buNone/>
              <a:defRPr sz="1600"/>
            </a:lvl6pPr>
            <a:lvl7pPr marL="2194619" indent="0">
              <a:buNone/>
              <a:defRPr sz="1600"/>
            </a:lvl7pPr>
            <a:lvl8pPr marL="2560389" indent="0">
              <a:buNone/>
              <a:defRPr sz="1600"/>
            </a:lvl8pPr>
            <a:lvl9pPr marL="2926159" indent="0">
              <a:buNone/>
              <a:defRPr sz="1600"/>
            </a:lvl9pPr>
          </a:lstStyle>
          <a:p>
            <a:endParaRPr lang="en-US"/>
          </a:p>
        </p:txBody>
      </p:sp>
      <p:sp>
        <p:nvSpPr>
          <p:cNvPr id="4" name="Text Placeholder 3">
            <a:extLst>
              <a:ext uri="{FF2B5EF4-FFF2-40B4-BE49-F238E27FC236}">
                <a16:creationId xmlns:a16="http://schemas.microsoft.com/office/drawing/2014/main" id="{341F3A6D-1D3C-D330-6578-35A632C0D2B6}"/>
              </a:ext>
            </a:extLst>
          </p:cNvPr>
          <p:cNvSpPr>
            <a:spLocks noGrp="1"/>
          </p:cNvSpPr>
          <p:nvPr>
            <p:ph type="body" sz="half" idx="2"/>
          </p:nvPr>
        </p:nvSpPr>
        <p:spPr>
          <a:xfrm>
            <a:off x="895774" y="2926080"/>
            <a:ext cx="4194386" cy="5420925"/>
          </a:xfrm>
        </p:spPr>
        <p:txBody>
          <a:bodyPr/>
          <a:lstStyle>
            <a:lvl1pPr marL="0" indent="0">
              <a:buNone/>
              <a:defRPr sz="1280"/>
            </a:lvl1pPr>
            <a:lvl2pPr marL="365769" indent="0">
              <a:buNone/>
              <a:defRPr sz="1120"/>
            </a:lvl2pPr>
            <a:lvl3pPr marL="731540" indent="0">
              <a:buNone/>
              <a:defRPr sz="960"/>
            </a:lvl3pPr>
            <a:lvl4pPr marL="1097310" indent="0">
              <a:buNone/>
              <a:defRPr sz="800"/>
            </a:lvl4pPr>
            <a:lvl5pPr marL="1463079" indent="0">
              <a:buNone/>
              <a:defRPr sz="800"/>
            </a:lvl5pPr>
            <a:lvl6pPr marL="1828849" indent="0">
              <a:buNone/>
              <a:defRPr sz="800"/>
            </a:lvl6pPr>
            <a:lvl7pPr marL="2194619" indent="0">
              <a:buNone/>
              <a:defRPr sz="800"/>
            </a:lvl7pPr>
            <a:lvl8pPr marL="2560389" indent="0">
              <a:buNone/>
              <a:defRPr sz="800"/>
            </a:lvl8pPr>
            <a:lvl9pPr marL="2926159" indent="0">
              <a:buNone/>
              <a:defRPr sz="800"/>
            </a:lvl9pPr>
          </a:lstStyle>
          <a:p>
            <a:pPr lvl="0"/>
            <a:r>
              <a:rPr lang="en-US"/>
              <a:t>Click to edit Master text styles</a:t>
            </a:r>
          </a:p>
        </p:txBody>
      </p:sp>
      <p:sp>
        <p:nvSpPr>
          <p:cNvPr id="5" name="Date Placeholder 4">
            <a:extLst>
              <a:ext uri="{FF2B5EF4-FFF2-40B4-BE49-F238E27FC236}">
                <a16:creationId xmlns:a16="http://schemas.microsoft.com/office/drawing/2014/main" id="{A1043C20-551F-17AD-E49B-87212D16BADF}"/>
              </a:ext>
            </a:extLst>
          </p:cNvPr>
          <p:cNvSpPr>
            <a:spLocks noGrp="1"/>
          </p:cNvSpPr>
          <p:nvPr>
            <p:ph type="dt" sz="half" idx="10"/>
          </p:nvPr>
        </p:nvSpPr>
        <p:spPr/>
        <p:txBody>
          <a:bodyPr/>
          <a:lstStyle/>
          <a:p>
            <a:fld id="{3A499FF1-6050-43C7-BCBF-3584ACFFC7CC}" type="datetimeFigureOut">
              <a:rPr lang="en-US" smtClean="0"/>
              <a:t>8/18/2026</a:t>
            </a:fld>
            <a:endParaRPr lang="en-US"/>
          </a:p>
        </p:txBody>
      </p:sp>
      <p:sp>
        <p:nvSpPr>
          <p:cNvPr id="6" name="Footer Placeholder 5">
            <a:extLst>
              <a:ext uri="{FF2B5EF4-FFF2-40B4-BE49-F238E27FC236}">
                <a16:creationId xmlns:a16="http://schemas.microsoft.com/office/drawing/2014/main" id="{FDCADA8E-71D3-C78F-23F7-A6FFF8E2D27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B53575F-9064-F7C1-9795-68BC02ED506E}"/>
              </a:ext>
            </a:extLst>
          </p:cNvPr>
          <p:cNvSpPr>
            <a:spLocks noGrp="1"/>
          </p:cNvSpPr>
          <p:nvPr>
            <p:ph type="sldNum" sz="quarter" idx="12"/>
          </p:nvPr>
        </p:nvSpPr>
        <p:spPr/>
        <p:txBody>
          <a:bodyPr/>
          <a:lstStyle/>
          <a:p>
            <a:fld id="{9B407262-A95F-437F-9F54-BD88F0867D43}" type="slidenum">
              <a:rPr lang="en-US" smtClean="0"/>
              <a:t>‹#›</a:t>
            </a:fld>
            <a:endParaRPr lang="en-US"/>
          </a:p>
        </p:txBody>
      </p:sp>
    </p:spTree>
    <p:extLst>
      <p:ext uri="{BB962C8B-B14F-4D97-AF65-F5344CB8AC3E}">
        <p14:creationId xmlns:p14="http://schemas.microsoft.com/office/powerpoint/2010/main" val="2278821529"/>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126508-B879-D54E-A78D-F18B42B81794}"/>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84D8C2B6-0B22-2A88-089B-0556C1E72432}"/>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59B178D-F30E-78C3-A248-59B5B62BB0FF}"/>
              </a:ext>
            </a:extLst>
          </p:cNvPr>
          <p:cNvSpPr>
            <a:spLocks noGrp="1"/>
          </p:cNvSpPr>
          <p:nvPr>
            <p:ph type="dt" sz="half" idx="10"/>
          </p:nvPr>
        </p:nvSpPr>
        <p:spPr/>
        <p:txBody>
          <a:bodyPr/>
          <a:lstStyle/>
          <a:p>
            <a:fld id="{3A499FF1-6050-43C7-BCBF-3584ACFFC7CC}" type="datetimeFigureOut">
              <a:rPr lang="en-US" smtClean="0"/>
              <a:t>8/18/2026</a:t>
            </a:fld>
            <a:endParaRPr lang="en-US"/>
          </a:p>
        </p:txBody>
      </p:sp>
      <p:sp>
        <p:nvSpPr>
          <p:cNvPr id="5" name="Footer Placeholder 4">
            <a:extLst>
              <a:ext uri="{FF2B5EF4-FFF2-40B4-BE49-F238E27FC236}">
                <a16:creationId xmlns:a16="http://schemas.microsoft.com/office/drawing/2014/main" id="{F081A711-FADF-43C7-B831-7C3EFDCE7E6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DAB8D12-7A2E-9F2F-FF6A-389A45634B1B}"/>
              </a:ext>
            </a:extLst>
          </p:cNvPr>
          <p:cNvSpPr>
            <a:spLocks noGrp="1"/>
          </p:cNvSpPr>
          <p:nvPr>
            <p:ph type="sldNum" sz="quarter" idx="12"/>
          </p:nvPr>
        </p:nvSpPr>
        <p:spPr/>
        <p:txBody>
          <a:bodyPr/>
          <a:lstStyle/>
          <a:p>
            <a:fld id="{9B407262-A95F-437F-9F54-BD88F0867D43}" type="slidenum">
              <a:rPr lang="en-US" smtClean="0"/>
              <a:t>‹#›</a:t>
            </a:fld>
            <a:endParaRPr lang="en-US"/>
          </a:p>
        </p:txBody>
      </p:sp>
    </p:spTree>
    <p:extLst>
      <p:ext uri="{BB962C8B-B14F-4D97-AF65-F5344CB8AC3E}">
        <p14:creationId xmlns:p14="http://schemas.microsoft.com/office/powerpoint/2010/main" val="867075467"/>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C547BB3-4CF2-E6FD-04B7-EC6EE8D2AA52}"/>
              </a:ext>
            </a:extLst>
          </p:cNvPr>
          <p:cNvSpPr>
            <a:spLocks noGrp="1"/>
          </p:cNvSpPr>
          <p:nvPr>
            <p:ph type="title" orient="vert"/>
          </p:nvPr>
        </p:nvSpPr>
        <p:spPr>
          <a:xfrm>
            <a:off x="9306560" y="519289"/>
            <a:ext cx="2804160" cy="8265725"/>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E47EED46-D5A8-BE10-5120-2D95AA8A56BB}"/>
              </a:ext>
            </a:extLst>
          </p:cNvPr>
          <p:cNvSpPr>
            <a:spLocks noGrp="1"/>
          </p:cNvSpPr>
          <p:nvPr>
            <p:ph type="body" orient="vert" idx="1"/>
          </p:nvPr>
        </p:nvSpPr>
        <p:spPr>
          <a:xfrm>
            <a:off x="894080" y="519289"/>
            <a:ext cx="8249920" cy="82657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9F8E0BF-29F9-1D66-1402-FB6643727050}"/>
              </a:ext>
            </a:extLst>
          </p:cNvPr>
          <p:cNvSpPr>
            <a:spLocks noGrp="1"/>
          </p:cNvSpPr>
          <p:nvPr>
            <p:ph type="dt" sz="half" idx="10"/>
          </p:nvPr>
        </p:nvSpPr>
        <p:spPr/>
        <p:txBody>
          <a:bodyPr/>
          <a:lstStyle/>
          <a:p>
            <a:fld id="{3A499FF1-6050-43C7-BCBF-3584ACFFC7CC}" type="datetimeFigureOut">
              <a:rPr lang="en-US" smtClean="0"/>
              <a:t>8/18/2026</a:t>
            </a:fld>
            <a:endParaRPr lang="en-US"/>
          </a:p>
        </p:txBody>
      </p:sp>
      <p:sp>
        <p:nvSpPr>
          <p:cNvPr id="5" name="Footer Placeholder 4">
            <a:extLst>
              <a:ext uri="{FF2B5EF4-FFF2-40B4-BE49-F238E27FC236}">
                <a16:creationId xmlns:a16="http://schemas.microsoft.com/office/drawing/2014/main" id="{DAE93D86-DF29-D85E-D788-A71AF3EAA43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157DD63-517F-16BD-D7DD-172A1B099404}"/>
              </a:ext>
            </a:extLst>
          </p:cNvPr>
          <p:cNvSpPr>
            <a:spLocks noGrp="1"/>
          </p:cNvSpPr>
          <p:nvPr>
            <p:ph type="sldNum" sz="quarter" idx="12"/>
          </p:nvPr>
        </p:nvSpPr>
        <p:spPr/>
        <p:txBody>
          <a:bodyPr/>
          <a:lstStyle/>
          <a:p>
            <a:fld id="{9B407262-A95F-437F-9F54-BD88F0867D43}" type="slidenum">
              <a:rPr lang="en-US" smtClean="0"/>
              <a:t>‹#›</a:t>
            </a:fld>
            <a:endParaRPr lang="en-US"/>
          </a:p>
        </p:txBody>
      </p:sp>
    </p:spTree>
    <p:extLst>
      <p:ext uri="{BB962C8B-B14F-4D97-AF65-F5344CB8AC3E}">
        <p14:creationId xmlns:p14="http://schemas.microsoft.com/office/powerpoint/2010/main" val="3614416940"/>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625600" y="1596249"/>
            <a:ext cx="9753600" cy="3395698"/>
          </a:xfrm>
        </p:spPr>
        <p:txBody>
          <a:bodyPr anchor="b"/>
          <a:lstStyle>
            <a:lvl1pPr algn="ctr">
              <a:defRPr sz="6400"/>
            </a:lvl1pPr>
          </a:lstStyle>
          <a:p>
            <a:r>
              <a:rPr lang="en-US"/>
              <a:t>Click to edit Master title style</a:t>
            </a:r>
          </a:p>
        </p:txBody>
      </p:sp>
      <p:sp>
        <p:nvSpPr>
          <p:cNvPr id="3" name="Subtitle 2"/>
          <p:cNvSpPr>
            <a:spLocks noGrp="1"/>
          </p:cNvSpPr>
          <p:nvPr>
            <p:ph type="subTitle" idx="1"/>
          </p:nvPr>
        </p:nvSpPr>
        <p:spPr>
          <a:xfrm>
            <a:off x="1625600" y="5122898"/>
            <a:ext cx="9753600" cy="2354862"/>
          </a:xfrm>
        </p:spPr>
        <p:txBody>
          <a:bodyPr/>
          <a:lstStyle>
            <a:lvl1pPr marL="0" indent="0" algn="ctr">
              <a:buNone/>
              <a:defRPr sz="2560"/>
            </a:lvl1pPr>
            <a:lvl2pPr marL="487695" indent="0" algn="ctr">
              <a:buNone/>
              <a:defRPr sz="2133"/>
            </a:lvl2pPr>
            <a:lvl3pPr marL="975390" indent="0" algn="ctr">
              <a:buNone/>
              <a:defRPr sz="1920"/>
            </a:lvl3pPr>
            <a:lvl4pPr marL="1463086" indent="0" algn="ctr">
              <a:buNone/>
              <a:defRPr sz="1707"/>
            </a:lvl4pPr>
            <a:lvl5pPr marL="1950781" indent="0" algn="ctr">
              <a:buNone/>
              <a:defRPr sz="1707"/>
            </a:lvl5pPr>
            <a:lvl6pPr marL="2438476" indent="0" algn="ctr">
              <a:buNone/>
              <a:defRPr sz="1707"/>
            </a:lvl6pPr>
            <a:lvl7pPr marL="2926171" indent="0" algn="ctr">
              <a:buNone/>
              <a:defRPr sz="1707"/>
            </a:lvl7pPr>
            <a:lvl8pPr marL="3413867" indent="0" algn="ctr">
              <a:buNone/>
              <a:defRPr sz="1707"/>
            </a:lvl8pPr>
            <a:lvl9pPr marL="3901562" indent="0" algn="ctr">
              <a:buNone/>
              <a:defRPr sz="1707"/>
            </a:lvl9pPr>
          </a:lstStyle>
          <a:p>
            <a:r>
              <a:rPr lang="en-US"/>
              <a:t>Click to edit Master subtitle style</a:t>
            </a:r>
          </a:p>
        </p:txBody>
      </p:sp>
      <p:sp>
        <p:nvSpPr>
          <p:cNvPr id="4" name="Date Placeholder 3"/>
          <p:cNvSpPr>
            <a:spLocks noGrp="1"/>
          </p:cNvSpPr>
          <p:nvPr>
            <p:ph type="dt" sz="half" idx="10"/>
          </p:nvPr>
        </p:nvSpPr>
        <p:spPr/>
        <p:txBody>
          <a:bodyPr/>
          <a:lstStyle/>
          <a:p>
            <a:fld id="{79BB5717-EA46-46C3-B183-00A508613732}" type="datetimeFigureOut">
              <a:rPr lang="en-US" smtClean="0"/>
              <a:t>8/18/2026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58D17EC-69F3-4D52-88EF-49AD56E78239}" type="slidenum">
              <a:rPr lang="en-US" smtClean="0"/>
              <a:t>‹#›</a:t>
            </a:fld>
            <a:endParaRPr lang="en-US"/>
          </a:p>
        </p:txBody>
      </p:sp>
    </p:spTree>
    <p:extLst>
      <p:ext uri="{BB962C8B-B14F-4D97-AF65-F5344CB8AC3E}">
        <p14:creationId xmlns:p14="http://schemas.microsoft.com/office/powerpoint/2010/main" val="2073967299"/>
      </p:ext>
    </p:extLst>
  </p:cSld>
  <p:clrMapOvr>
    <a:masterClrMapping/>
  </p:clrMapOvr>
  <mc:AlternateContent xmlns:mc="http://schemas.openxmlformats.org/markup-compatibility/2006">
    <mc:Choice xmlns:p14="http://schemas.microsoft.com/office/powerpoint/2010/main" Requires="p14">
      <p:transition spd="slow" p14:dur="2000" advClick="0" advTm="10000"/>
    </mc:Choice>
    <mc:Fallback>
      <p:transition spd="slow" advClick="0" advTm="10000"/>
    </mc:Fallback>
  </mc:AlternateContent>
</p:sldLayout>
</file>

<file path=ppt/slideLayouts/slideLayout6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9BB5717-EA46-46C3-B183-00A508613732}" type="datetimeFigureOut">
              <a:rPr lang="en-US" smtClean="0"/>
              <a:t>8/18/2026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58D17EC-69F3-4D52-88EF-49AD56E78239}" type="slidenum">
              <a:rPr lang="en-US" smtClean="0"/>
              <a:t>‹#›</a:t>
            </a:fld>
            <a:endParaRPr lang="en-US"/>
          </a:p>
        </p:txBody>
      </p:sp>
    </p:spTree>
    <p:extLst>
      <p:ext uri="{BB962C8B-B14F-4D97-AF65-F5344CB8AC3E}">
        <p14:creationId xmlns:p14="http://schemas.microsoft.com/office/powerpoint/2010/main" val="75575155"/>
      </p:ext>
    </p:extLst>
  </p:cSld>
  <p:clrMapOvr>
    <a:masterClrMapping/>
  </p:clrMapOvr>
  <mc:AlternateContent xmlns:mc="http://schemas.openxmlformats.org/markup-compatibility/2006">
    <mc:Choice xmlns:p14="http://schemas.microsoft.com/office/powerpoint/2010/main" Requires="p14">
      <p:transition spd="slow" p14:dur="2000" advClick="0" advTm="10000"/>
    </mc:Choice>
    <mc:Fallback>
      <p:transition spd="slow" advClick="0" advTm="10000"/>
    </mc:Fallback>
  </mc:AlternateContent>
</p:sldLayout>
</file>

<file path=ppt/slideLayouts/slideLayout6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87307" y="2431628"/>
            <a:ext cx="11216640" cy="4057226"/>
          </a:xfrm>
        </p:spPr>
        <p:txBody>
          <a:bodyPr anchor="b"/>
          <a:lstStyle>
            <a:lvl1pPr>
              <a:defRPr sz="6400"/>
            </a:lvl1pPr>
          </a:lstStyle>
          <a:p>
            <a:r>
              <a:rPr lang="en-US"/>
              <a:t>Click to edit Master title style</a:t>
            </a:r>
          </a:p>
        </p:txBody>
      </p:sp>
      <p:sp>
        <p:nvSpPr>
          <p:cNvPr id="3" name="Text Placeholder 2"/>
          <p:cNvSpPr>
            <a:spLocks noGrp="1"/>
          </p:cNvSpPr>
          <p:nvPr>
            <p:ph type="body" idx="1"/>
          </p:nvPr>
        </p:nvSpPr>
        <p:spPr>
          <a:xfrm>
            <a:off x="887307" y="6527237"/>
            <a:ext cx="11216640" cy="2133599"/>
          </a:xfrm>
        </p:spPr>
        <p:txBody>
          <a:bodyPr/>
          <a:lstStyle>
            <a:lvl1pPr marL="0" indent="0">
              <a:buNone/>
              <a:defRPr sz="2560">
                <a:solidFill>
                  <a:schemeClr val="tx1">
                    <a:tint val="75000"/>
                  </a:schemeClr>
                </a:solidFill>
              </a:defRPr>
            </a:lvl1pPr>
            <a:lvl2pPr marL="487695" indent="0">
              <a:buNone/>
              <a:defRPr sz="2133">
                <a:solidFill>
                  <a:schemeClr val="tx1">
                    <a:tint val="75000"/>
                  </a:schemeClr>
                </a:solidFill>
              </a:defRPr>
            </a:lvl2pPr>
            <a:lvl3pPr marL="975390" indent="0">
              <a:buNone/>
              <a:defRPr sz="1920">
                <a:solidFill>
                  <a:schemeClr val="tx1">
                    <a:tint val="75000"/>
                  </a:schemeClr>
                </a:solidFill>
              </a:defRPr>
            </a:lvl3pPr>
            <a:lvl4pPr marL="1463086" indent="0">
              <a:buNone/>
              <a:defRPr sz="1707">
                <a:solidFill>
                  <a:schemeClr val="tx1">
                    <a:tint val="75000"/>
                  </a:schemeClr>
                </a:solidFill>
              </a:defRPr>
            </a:lvl4pPr>
            <a:lvl5pPr marL="1950781" indent="0">
              <a:buNone/>
              <a:defRPr sz="1707">
                <a:solidFill>
                  <a:schemeClr val="tx1">
                    <a:tint val="75000"/>
                  </a:schemeClr>
                </a:solidFill>
              </a:defRPr>
            </a:lvl5pPr>
            <a:lvl6pPr marL="2438476" indent="0">
              <a:buNone/>
              <a:defRPr sz="1707">
                <a:solidFill>
                  <a:schemeClr val="tx1">
                    <a:tint val="75000"/>
                  </a:schemeClr>
                </a:solidFill>
              </a:defRPr>
            </a:lvl6pPr>
            <a:lvl7pPr marL="2926171" indent="0">
              <a:buNone/>
              <a:defRPr sz="1707">
                <a:solidFill>
                  <a:schemeClr val="tx1">
                    <a:tint val="75000"/>
                  </a:schemeClr>
                </a:solidFill>
              </a:defRPr>
            </a:lvl7pPr>
            <a:lvl8pPr marL="3413867" indent="0">
              <a:buNone/>
              <a:defRPr sz="1707">
                <a:solidFill>
                  <a:schemeClr val="tx1">
                    <a:tint val="75000"/>
                  </a:schemeClr>
                </a:solidFill>
              </a:defRPr>
            </a:lvl8pPr>
            <a:lvl9pPr marL="3901562" indent="0">
              <a:buNone/>
              <a:defRPr sz="1707">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79BB5717-EA46-46C3-B183-00A508613732}" type="datetimeFigureOut">
              <a:rPr lang="en-US" smtClean="0"/>
              <a:t>8/18/2026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58D17EC-69F3-4D52-88EF-49AD56E78239}" type="slidenum">
              <a:rPr lang="en-US" smtClean="0"/>
              <a:t>‹#›</a:t>
            </a:fld>
            <a:endParaRPr lang="en-US"/>
          </a:p>
        </p:txBody>
      </p:sp>
    </p:spTree>
    <p:extLst>
      <p:ext uri="{BB962C8B-B14F-4D97-AF65-F5344CB8AC3E}">
        <p14:creationId xmlns:p14="http://schemas.microsoft.com/office/powerpoint/2010/main" val="1106602082"/>
      </p:ext>
    </p:extLst>
  </p:cSld>
  <p:clrMapOvr>
    <a:masterClrMapping/>
  </p:clrMapOvr>
  <mc:AlternateContent xmlns:mc="http://schemas.openxmlformats.org/markup-compatibility/2006">
    <mc:Choice xmlns:p14="http://schemas.microsoft.com/office/powerpoint/2010/main" Requires="p14">
      <p:transition spd="slow" p14:dur="2000" advClick="0" advTm="10000"/>
    </mc:Choice>
    <mc:Fallback>
      <p:transition spd="slow" advClick="0" advTm="10000"/>
    </mc:Fallback>
  </mc:AlternateContent>
</p:sldLayout>
</file>

<file path=ppt/slideLayouts/slideLayout6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94080" y="2596444"/>
            <a:ext cx="5527040" cy="618857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583680" y="2596444"/>
            <a:ext cx="5527040" cy="618857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79BB5717-EA46-46C3-B183-00A508613732}" type="datetimeFigureOut">
              <a:rPr lang="en-US" smtClean="0"/>
              <a:t>8/18/2026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58D17EC-69F3-4D52-88EF-49AD56E78239}" type="slidenum">
              <a:rPr lang="en-US" smtClean="0"/>
              <a:t>‹#›</a:t>
            </a:fld>
            <a:endParaRPr lang="en-US"/>
          </a:p>
        </p:txBody>
      </p:sp>
    </p:spTree>
    <p:extLst>
      <p:ext uri="{BB962C8B-B14F-4D97-AF65-F5344CB8AC3E}">
        <p14:creationId xmlns:p14="http://schemas.microsoft.com/office/powerpoint/2010/main" val="737558322"/>
      </p:ext>
    </p:extLst>
  </p:cSld>
  <p:clrMapOvr>
    <a:masterClrMapping/>
  </p:clrMapOvr>
  <mc:AlternateContent xmlns:mc="http://schemas.openxmlformats.org/markup-compatibility/2006">
    <mc:Choice xmlns:p14="http://schemas.microsoft.com/office/powerpoint/2010/main" Requires="p14">
      <p:transition spd="slow" p14:dur="2000" advClick="0" advTm="10000"/>
    </mc:Choice>
    <mc:Fallback>
      <p:transition spd="slow" advClick="0" advTm="10000"/>
    </mc:Fallback>
  </mc:AlternateContent>
</p:sldLayout>
</file>

<file path=ppt/slideLayouts/slideLayout6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95774" y="519290"/>
            <a:ext cx="11216640" cy="1885245"/>
          </a:xfrm>
        </p:spPr>
        <p:txBody>
          <a:bodyPr/>
          <a:lstStyle/>
          <a:p>
            <a:r>
              <a:rPr lang="en-US"/>
              <a:t>Click to edit Master title style</a:t>
            </a:r>
          </a:p>
        </p:txBody>
      </p:sp>
      <p:sp>
        <p:nvSpPr>
          <p:cNvPr id="3" name="Text Placeholder 2"/>
          <p:cNvSpPr>
            <a:spLocks noGrp="1"/>
          </p:cNvSpPr>
          <p:nvPr>
            <p:ph type="body" idx="1"/>
          </p:nvPr>
        </p:nvSpPr>
        <p:spPr>
          <a:xfrm>
            <a:off x="895775" y="2390987"/>
            <a:ext cx="5501639" cy="1171786"/>
          </a:xfrm>
        </p:spPr>
        <p:txBody>
          <a:bodyPr anchor="b"/>
          <a:lstStyle>
            <a:lvl1pPr marL="0" indent="0">
              <a:buNone/>
              <a:defRPr sz="2560" b="1"/>
            </a:lvl1pPr>
            <a:lvl2pPr marL="487695" indent="0">
              <a:buNone/>
              <a:defRPr sz="2133" b="1"/>
            </a:lvl2pPr>
            <a:lvl3pPr marL="975390" indent="0">
              <a:buNone/>
              <a:defRPr sz="1920" b="1"/>
            </a:lvl3pPr>
            <a:lvl4pPr marL="1463086" indent="0">
              <a:buNone/>
              <a:defRPr sz="1707" b="1"/>
            </a:lvl4pPr>
            <a:lvl5pPr marL="1950781" indent="0">
              <a:buNone/>
              <a:defRPr sz="1707" b="1"/>
            </a:lvl5pPr>
            <a:lvl6pPr marL="2438476" indent="0">
              <a:buNone/>
              <a:defRPr sz="1707" b="1"/>
            </a:lvl6pPr>
            <a:lvl7pPr marL="2926171" indent="0">
              <a:buNone/>
              <a:defRPr sz="1707" b="1"/>
            </a:lvl7pPr>
            <a:lvl8pPr marL="3413867" indent="0">
              <a:buNone/>
              <a:defRPr sz="1707" b="1"/>
            </a:lvl8pPr>
            <a:lvl9pPr marL="3901562" indent="0">
              <a:buNone/>
              <a:defRPr sz="1707" b="1"/>
            </a:lvl9pPr>
          </a:lstStyle>
          <a:p>
            <a:pPr lvl="0"/>
            <a:r>
              <a:rPr lang="en-US"/>
              <a:t>Edit Master text styles</a:t>
            </a:r>
          </a:p>
        </p:txBody>
      </p:sp>
      <p:sp>
        <p:nvSpPr>
          <p:cNvPr id="4" name="Content Placeholder 3"/>
          <p:cNvSpPr>
            <a:spLocks noGrp="1"/>
          </p:cNvSpPr>
          <p:nvPr>
            <p:ph sz="half" idx="2"/>
          </p:nvPr>
        </p:nvSpPr>
        <p:spPr>
          <a:xfrm>
            <a:off x="895775" y="3562773"/>
            <a:ext cx="5501639" cy="524030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583680" y="2390987"/>
            <a:ext cx="5528734" cy="1171786"/>
          </a:xfrm>
        </p:spPr>
        <p:txBody>
          <a:bodyPr anchor="b"/>
          <a:lstStyle>
            <a:lvl1pPr marL="0" indent="0">
              <a:buNone/>
              <a:defRPr sz="2560" b="1"/>
            </a:lvl1pPr>
            <a:lvl2pPr marL="487695" indent="0">
              <a:buNone/>
              <a:defRPr sz="2133" b="1"/>
            </a:lvl2pPr>
            <a:lvl3pPr marL="975390" indent="0">
              <a:buNone/>
              <a:defRPr sz="1920" b="1"/>
            </a:lvl3pPr>
            <a:lvl4pPr marL="1463086" indent="0">
              <a:buNone/>
              <a:defRPr sz="1707" b="1"/>
            </a:lvl4pPr>
            <a:lvl5pPr marL="1950781" indent="0">
              <a:buNone/>
              <a:defRPr sz="1707" b="1"/>
            </a:lvl5pPr>
            <a:lvl6pPr marL="2438476" indent="0">
              <a:buNone/>
              <a:defRPr sz="1707" b="1"/>
            </a:lvl6pPr>
            <a:lvl7pPr marL="2926171" indent="0">
              <a:buNone/>
              <a:defRPr sz="1707" b="1"/>
            </a:lvl7pPr>
            <a:lvl8pPr marL="3413867" indent="0">
              <a:buNone/>
              <a:defRPr sz="1707" b="1"/>
            </a:lvl8pPr>
            <a:lvl9pPr marL="3901562" indent="0">
              <a:buNone/>
              <a:defRPr sz="1707" b="1"/>
            </a:lvl9pPr>
          </a:lstStyle>
          <a:p>
            <a:pPr lvl="0"/>
            <a:r>
              <a:rPr lang="en-US"/>
              <a:t>Edit Master text styles</a:t>
            </a:r>
          </a:p>
        </p:txBody>
      </p:sp>
      <p:sp>
        <p:nvSpPr>
          <p:cNvPr id="6" name="Content Placeholder 5"/>
          <p:cNvSpPr>
            <a:spLocks noGrp="1"/>
          </p:cNvSpPr>
          <p:nvPr>
            <p:ph sz="quarter" idx="4"/>
          </p:nvPr>
        </p:nvSpPr>
        <p:spPr>
          <a:xfrm>
            <a:off x="6583680" y="3562773"/>
            <a:ext cx="5528734" cy="524030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79BB5717-EA46-46C3-B183-00A508613732}" type="datetimeFigureOut">
              <a:rPr lang="en-US" smtClean="0"/>
              <a:t>8/18/2026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E58D17EC-69F3-4D52-88EF-49AD56E78239}" type="slidenum">
              <a:rPr lang="en-US" smtClean="0"/>
              <a:t>‹#›</a:t>
            </a:fld>
            <a:endParaRPr lang="en-US"/>
          </a:p>
        </p:txBody>
      </p:sp>
    </p:spTree>
    <p:extLst>
      <p:ext uri="{BB962C8B-B14F-4D97-AF65-F5344CB8AC3E}">
        <p14:creationId xmlns:p14="http://schemas.microsoft.com/office/powerpoint/2010/main" val="3852456448"/>
      </p:ext>
    </p:extLst>
  </p:cSld>
  <p:clrMapOvr>
    <a:masterClrMapping/>
  </p:clrMapOvr>
  <mc:AlternateContent xmlns:mc="http://schemas.openxmlformats.org/markup-compatibility/2006">
    <mc:Choice xmlns:p14="http://schemas.microsoft.com/office/powerpoint/2010/main" Requires="p14">
      <p:transition spd="slow" p14:dur="2000" advClick="0" advTm="10000"/>
    </mc:Choice>
    <mc:Fallback>
      <p:transition spd="slow" advClick="0" advTm="10000"/>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974716" y="2463928"/>
            <a:ext cx="5397865" cy="5772444"/>
          </a:xfrm>
        </p:spPr>
        <p:txBody>
          <a:bodyPr anchor="t">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616419" y="2463931"/>
            <a:ext cx="5402310" cy="5772446"/>
          </a:xfrm>
        </p:spPr>
        <p:txBody>
          <a:bodyPr anchor="t">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48A87A34-81AB-432B-8DAE-1953F412C126}" type="datetimeFigureOut">
              <a:rPr lang="en-US" smtClean="0"/>
              <a:t>8/18/2026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a:p>
        </p:txBody>
      </p:sp>
    </p:spTree>
    <p:extLst>
      <p:ext uri="{BB962C8B-B14F-4D97-AF65-F5344CB8AC3E}">
        <p14:creationId xmlns:p14="http://schemas.microsoft.com/office/powerpoint/2010/main" val="2970714883"/>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79BB5717-EA46-46C3-B183-00A508613732}" type="datetimeFigureOut">
              <a:rPr lang="en-US" smtClean="0"/>
              <a:t>8/18/2026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58D17EC-69F3-4D52-88EF-49AD56E78239}" type="slidenum">
              <a:rPr lang="en-US" smtClean="0"/>
              <a:t>‹#›</a:t>
            </a:fld>
            <a:endParaRPr lang="en-US"/>
          </a:p>
        </p:txBody>
      </p:sp>
    </p:spTree>
    <p:extLst>
      <p:ext uri="{BB962C8B-B14F-4D97-AF65-F5344CB8AC3E}">
        <p14:creationId xmlns:p14="http://schemas.microsoft.com/office/powerpoint/2010/main" val="280283186"/>
      </p:ext>
    </p:extLst>
  </p:cSld>
  <p:clrMapOvr>
    <a:masterClrMapping/>
  </p:clrMapOvr>
  <mc:AlternateContent xmlns:mc="http://schemas.openxmlformats.org/markup-compatibility/2006">
    <mc:Choice xmlns:p14="http://schemas.microsoft.com/office/powerpoint/2010/main" Requires="p14">
      <p:transition spd="slow" p14:dur="2000" advClick="0" advTm="10000"/>
    </mc:Choice>
    <mc:Fallback>
      <p:transition spd="slow" advClick="0" advTm="10000"/>
    </mc:Fallback>
  </mc:AlternateContent>
</p:sldLayout>
</file>

<file path=ppt/slideLayouts/slideLayout7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9BB5717-EA46-46C3-B183-00A508613732}" type="datetimeFigureOut">
              <a:rPr lang="en-US" smtClean="0"/>
              <a:t>8/18/2026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E58D17EC-69F3-4D52-88EF-49AD56E78239}" type="slidenum">
              <a:rPr lang="en-US" smtClean="0"/>
              <a:t>‹#›</a:t>
            </a:fld>
            <a:endParaRPr lang="en-US"/>
          </a:p>
        </p:txBody>
      </p:sp>
    </p:spTree>
    <p:extLst>
      <p:ext uri="{BB962C8B-B14F-4D97-AF65-F5344CB8AC3E}">
        <p14:creationId xmlns:p14="http://schemas.microsoft.com/office/powerpoint/2010/main" val="217480163"/>
      </p:ext>
    </p:extLst>
  </p:cSld>
  <p:clrMapOvr>
    <a:masterClrMapping/>
  </p:clrMapOvr>
  <mc:AlternateContent xmlns:mc="http://schemas.openxmlformats.org/markup-compatibility/2006">
    <mc:Choice xmlns:p14="http://schemas.microsoft.com/office/powerpoint/2010/main" Requires="p14">
      <p:transition spd="slow" p14:dur="2000" advClick="0" advTm="10000"/>
    </mc:Choice>
    <mc:Fallback>
      <p:transition spd="slow" advClick="0" advTm="10000"/>
    </mc:Fallback>
  </mc:AlternateContent>
</p:sldLayout>
</file>

<file path=ppt/slideLayouts/slideLayout7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95774" y="650240"/>
            <a:ext cx="4194386" cy="2275840"/>
          </a:xfrm>
        </p:spPr>
        <p:txBody>
          <a:bodyPr anchor="b"/>
          <a:lstStyle>
            <a:lvl1pPr>
              <a:defRPr sz="3413"/>
            </a:lvl1pPr>
          </a:lstStyle>
          <a:p>
            <a:r>
              <a:rPr lang="en-US"/>
              <a:t>Click to edit Master title style</a:t>
            </a:r>
          </a:p>
        </p:txBody>
      </p:sp>
      <p:sp>
        <p:nvSpPr>
          <p:cNvPr id="3" name="Content Placeholder 2"/>
          <p:cNvSpPr>
            <a:spLocks noGrp="1"/>
          </p:cNvSpPr>
          <p:nvPr>
            <p:ph idx="1"/>
          </p:nvPr>
        </p:nvSpPr>
        <p:spPr>
          <a:xfrm>
            <a:off x="5528734" y="1404338"/>
            <a:ext cx="6583680" cy="6931378"/>
          </a:xfrm>
        </p:spPr>
        <p:txBody>
          <a:bodyPr/>
          <a:lstStyle>
            <a:lvl1pPr>
              <a:defRPr sz="3413"/>
            </a:lvl1pPr>
            <a:lvl2pPr>
              <a:defRPr sz="2987"/>
            </a:lvl2pPr>
            <a:lvl3pPr>
              <a:defRPr sz="2560"/>
            </a:lvl3pPr>
            <a:lvl4pPr>
              <a:defRPr sz="2133"/>
            </a:lvl4pPr>
            <a:lvl5pPr>
              <a:defRPr sz="2133"/>
            </a:lvl5pPr>
            <a:lvl6pPr>
              <a:defRPr sz="2133"/>
            </a:lvl6pPr>
            <a:lvl7pPr>
              <a:defRPr sz="2133"/>
            </a:lvl7pPr>
            <a:lvl8pPr>
              <a:defRPr sz="2133"/>
            </a:lvl8pPr>
            <a:lvl9pPr>
              <a:defRPr sz="2133"/>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95774" y="2926080"/>
            <a:ext cx="4194386" cy="5420925"/>
          </a:xfrm>
        </p:spPr>
        <p:txBody>
          <a:bodyPr/>
          <a:lstStyle>
            <a:lvl1pPr marL="0" indent="0">
              <a:buNone/>
              <a:defRPr sz="1707"/>
            </a:lvl1pPr>
            <a:lvl2pPr marL="487695" indent="0">
              <a:buNone/>
              <a:defRPr sz="1493"/>
            </a:lvl2pPr>
            <a:lvl3pPr marL="975390" indent="0">
              <a:buNone/>
              <a:defRPr sz="1280"/>
            </a:lvl3pPr>
            <a:lvl4pPr marL="1463086" indent="0">
              <a:buNone/>
              <a:defRPr sz="1067"/>
            </a:lvl4pPr>
            <a:lvl5pPr marL="1950781" indent="0">
              <a:buNone/>
              <a:defRPr sz="1067"/>
            </a:lvl5pPr>
            <a:lvl6pPr marL="2438476" indent="0">
              <a:buNone/>
              <a:defRPr sz="1067"/>
            </a:lvl6pPr>
            <a:lvl7pPr marL="2926171" indent="0">
              <a:buNone/>
              <a:defRPr sz="1067"/>
            </a:lvl7pPr>
            <a:lvl8pPr marL="3413867" indent="0">
              <a:buNone/>
              <a:defRPr sz="1067"/>
            </a:lvl8pPr>
            <a:lvl9pPr marL="3901562" indent="0">
              <a:buNone/>
              <a:defRPr sz="1067"/>
            </a:lvl9pPr>
          </a:lstStyle>
          <a:p>
            <a:pPr lvl="0"/>
            <a:r>
              <a:rPr lang="en-US"/>
              <a:t>Edit Master text styles</a:t>
            </a:r>
          </a:p>
        </p:txBody>
      </p:sp>
      <p:sp>
        <p:nvSpPr>
          <p:cNvPr id="5" name="Date Placeholder 4"/>
          <p:cNvSpPr>
            <a:spLocks noGrp="1"/>
          </p:cNvSpPr>
          <p:nvPr>
            <p:ph type="dt" sz="half" idx="10"/>
          </p:nvPr>
        </p:nvSpPr>
        <p:spPr/>
        <p:txBody>
          <a:bodyPr/>
          <a:lstStyle/>
          <a:p>
            <a:fld id="{79BB5717-EA46-46C3-B183-00A508613732}" type="datetimeFigureOut">
              <a:rPr lang="en-US" smtClean="0"/>
              <a:t>8/18/2026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58D17EC-69F3-4D52-88EF-49AD56E78239}" type="slidenum">
              <a:rPr lang="en-US" smtClean="0"/>
              <a:t>‹#›</a:t>
            </a:fld>
            <a:endParaRPr lang="en-US"/>
          </a:p>
        </p:txBody>
      </p:sp>
    </p:spTree>
    <p:extLst>
      <p:ext uri="{BB962C8B-B14F-4D97-AF65-F5344CB8AC3E}">
        <p14:creationId xmlns:p14="http://schemas.microsoft.com/office/powerpoint/2010/main" val="3233578145"/>
      </p:ext>
    </p:extLst>
  </p:cSld>
  <p:clrMapOvr>
    <a:masterClrMapping/>
  </p:clrMapOvr>
  <mc:AlternateContent xmlns:mc="http://schemas.openxmlformats.org/markup-compatibility/2006">
    <mc:Choice xmlns:p14="http://schemas.microsoft.com/office/powerpoint/2010/main" Requires="p14">
      <p:transition spd="slow" p14:dur="2000" advClick="0" advTm="10000"/>
    </mc:Choice>
    <mc:Fallback>
      <p:transition spd="slow" advClick="0" advTm="10000"/>
    </mc:Fallback>
  </mc:AlternateContent>
</p:sldLayout>
</file>

<file path=ppt/slideLayouts/slideLayout7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95774" y="650240"/>
            <a:ext cx="4194386" cy="2275840"/>
          </a:xfrm>
        </p:spPr>
        <p:txBody>
          <a:bodyPr anchor="b"/>
          <a:lstStyle>
            <a:lvl1pPr>
              <a:defRPr sz="3413"/>
            </a:lvl1pPr>
          </a:lstStyle>
          <a:p>
            <a:r>
              <a:rPr lang="en-US"/>
              <a:t>Click to edit Master title style</a:t>
            </a:r>
          </a:p>
        </p:txBody>
      </p:sp>
      <p:sp>
        <p:nvSpPr>
          <p:cNvPr id="3" name="Picture Placeholder 2"/>
          <p:cNvSpPr>
            <a:spLocks noGrp="1"/>
          </p:cNvSpPr>
          <p:nvPr>
            <p:ph type="pic" idx="1"/>
          </p:nvPr>
        </p:nvSpPr>
        <p:spPr>
          <a:xfrm>
            <a:off x="5528734" y="1404338"/>
            <a:ext cx="6583680" cy="6931378"/>
          </a:xfrm>
        </p:spPr>
        <p:txBody>
          <a:bodyPr/>
          <a:lstStyle>
            <a:lvl1pPr marL="0" indent="0">
              <a:buNone/>
              <a:defRPr sz="3413"/>
            </a:lvl1pPr>
            <a:lvl2pPr marL="487695" indent="0">
              <a:buNone/>
              <a:defRPr sz="2987"/>
            </a:lvl2pPr>
            <a:lvl3pPr marL="975390" indent="0">
              <a:buNone/>
              <a:defRPr sz="2560"/>
            </a:lvl3pPr>
            <a:lvl4pPr marL="1463086" indent="0">
              <a:buNone/>
              <a:defRPr sz="2133"/>
            </a:lvl4pPr>
            <a:lvl5pPr marL="1950781" indent="0">
              <a:buNone/>
              <a:defRPr sz="2133"/>
            </a:lvl5pPr>
            <a:lvl6pPr marL="2438476" indent="0">
              <a:buNone/>
              <a:defRPr sz="2133"/>
            </a:lvl6pPr>
            <a:lvl7pPr marL="2926171" indent="0">
              <a:buNone/>
              <a:defRPr sz="2133"/>
            </a:lvl7pPr>
            <a:lvl8pPr marL="3413867" indent="0">
              <a:buNone/>
              <a:defRPr sz="2133"/>
            </a:lvl8pPr>
            <a:lvl9pPr marL="3901562" indent="0">
              <a:buNone/>
              <a:defRPr sz="2133"/>
            </a:lvl9pPr>
          </a:lstStyle>
          <a:p>
            <a:endParaRPr lang="en-US"/>
          </a:p>
        </p:txBody>
      </p:sp>
      <p:sp>
        <p:nvSpPr>
          <p:cNvPr id="4" name="Text Placeholder 3"/>
          <p:cNvSpPr>
            <a:spLocks noGrp="1"/>
          </p:cNvSpPr>
          <p:nvPr>
            <p:ph type="body" sz="half" idx="2"/>
          </p:nvPr>
        </p:nvSpPr>
        <p:spPr>
          <a:xfrm>
            <a:off x="895774" y="2926080"/>
            <a:ext cx="4194386" cy="5420925"/>
          </a:xfrm>
        </p:spPr>
        <p:txBody>
          <a:bodyPr/>
          <a:lstStyle>
            <a:lvl1pPr marL="0" indent="0">
              <a:buNone/>
              <a:defRPr sz="1707"/>
            </a:lvl1pPr>
            <a:lvl2pPr marL="487695" indent="0">
              <a:buNone/>
              <a:defRPr sz="1493"/>
            </a:lvl2pPr>
            <a:lvl3pPr marL="975390" indent="0">
              <a:buNone/>
              <a:defRPr sz="1280"/>
            </a:lvl3pPr>
            <a:lvl4pPr marL="1463086" indent="0">
              <a:buNone/>
              <a:defRPr sz="1067"/>
            </a:lvl4pPr>
            <a:lvl5pPr marL="1950781" indent="0">
              <a:buNone/>
              <a:defRPr sz="1067"/>
            </a:lvl5pPr>
            <a:lvl6pPr marL="2438476" indent="0">
              <a:buNone/>
              <a:defRPr sz="1067"/>
            </a:lvl6pPr>
            <a:lvl7pPr marL="2926171" indent="0">
              <a:buNone/>
              <a:defRPr sz="1067"/>
            </a:lvl7pPr>
            <a:lvl8pPr marL="3413867" indent="0">
              <a:buNone/>
              <a:defRPr sz="1067"/>
            </a:lvl8pPr>
            <a:lvl9pPr marL="3901562" indent="0">
              <a:buNone/>
              <a:defRPr sz="1067"/>
            </a:lvl9pPr>
          </a:lstStyle>
          <a:p>
            <a:pPr lvl="0"/>
            <a:r>
              <a:rPr lang="en-US"/>
              <a:t>Edit Master text styles</a:t>
            </a:r>
          </a:p>
        </p:txBody>
      </p:sp>
      <p:sp>
        <p:nvSpPr>
          <p:cNvPr id="5" name="Date Placeholder 4"/>
          <p:cNvSpPr>
            <a:spLocks noGrp="1"/>
          </p:cNvSpPr>
          <p:nvPr>
            <p:ph type="dt" sz="half" idx="10"/>
          </p:nvPr>
        </p:nvSpPr>
        <p:spPr/>
        <p:txBody>
          <a:bodyPr/>
          <a:lstStyle/>
          <a:p>
            <a:fld id="{79BB5717-EA46-46C3-B183-00A508613732}" type="datetimeFigureOut">
              <a:rPr lang="en-US" smtClean="0"/>
              <a:t>8/18/2026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58D17EC-69F3-4D52-88EF-49AD56E78239}" type="slidenum">
              <a:rPr lang="en-US" smtClean="0"/>
              <a:t>‹#›</a:t>
            </a:fld>
            <a:endParaRPr lang="en-US"/>
          </a:p>
        </p:txBody>
      </p:sp>
    </p:spTree>
    <p:extLst>
      <p:ext uri="{BB962C8B-B14F-4D97-AF65-F5344CB8AC3E}">
        <p14:creationId xmlns:p14="http://schemas.microsoft.com/office/powerpoint/2010/main" val="2716947036"/>
      </p:ext>
    </p:extLst>
  </p:cSld>
  <p:clrMapOvr>
    <a:masterClrMapping/>
  </p:clrMapOvr>
  <mc:AlternateContent xmlns:mc="http://schemas.openxmlformats.org/markup-compatibility/2006">
    <mc:Choice xmlns:p14="http://schemas.microsoft.com/office/powerpoint/2010/main" Requires="p14">
      <p:transition spd="slow" p14:dur="2000" advClick="0" advTm="10000"/>
    </mc:Choice>
    <mc:Fallback>
      <p:transition spd="slow" advClick="0" advTm="10000"/>
    </mc:Fallback>
  </mc:AlternateContent>
</p:sldLayout>
</file>

<file path=ppt/slideLayouts/slideLayout7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9BB5717-EA46-46C3-B183-00A508613732}" type="datetimeFigureOut">
              <a:rPr lang="en-US" smtClean="0"/>
              <a:t>8/18/2026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58D17EC-69F3-4D52-88EF-49AD56E78239}" type="slidenum">
              <a:rPr lang="en-US" smtClean="0"/>
              <a:t>‹#›</a:t>
            </a:fld>
            <a:endParaRPr lang="en-US"/>
          </a:p>
        </p:txBody>
      </p:sp>
    </p:spTree>
    <p:extLst>
      <p:ext uri="{BB962C8B-B14F-4D97-AF65-F5344CB8AC3E}">
        <p14:creationId xmlns:p14="http://schemas.microsoft.com/office/powerpoint/2010/main" val="2848453155"/>
      </p:ext>
    </p:extLst>
  </p:cSld>
  <p:clrMapOvr>
    <a:masterClrMapping/>
  </p:clrMapOvr>
  <mc:AlternateContent xmlns:mc="http://schemas.openxmlformats.org/markup-compatibility/2006">
    <mc:Choice xmlns:p14="http://schemas.microsoft.com/office/powerpoint/2010/main" Requires="p14">
      <p:transition spd="slow" p14:dur="2000" advClick="0" advTm="10000"/>
    </mc:Choice>
    <mc:Fallback>
      <p:transition spd="slow" advClick="0" advTm="10000"/>
    </mc:Fallback>
  </mc:AlternateContent>
</p:sldLayout>
</file>

<file path=ppt/slideLayouts/slideLayout7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306560" y="519289"/>
            <a:ext cx="2804160" cy="82657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94080" y="519289"/>
            <a:ext cx="8249920" cy="8265725"/>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9BB5717-EA46-46C3-B183-00A508613732}" type="datetimeFigureOut">
              <a:rPr lang="en-US" smtClean="0"/>
              <a:t>8/18/2026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58D17EC-69F3-4D52-88EF-49AD56E78239}" type="slidenum">
              <a:rPr lang="en-US" smtClean="0"/>
              <a:t>‹#›</a:t>
            </a:fld>
            <a:endParaRPr lang="en-US"/>
          </a:p>
        </p:txBody>
      </p:sp>
    </p:spTree>
    <p:extLst>
      <p:ext uri="{BB962C8B-B14F-4D97-AF65-F5344CB8AC3E}">
        <p14:creationId xmlns:p14="http://schemas.microsoft.com/office/powerpoint/2010/main" val="3868764683"/>
      </p:ext>
    </p:extLst>
  </p:cSld>
  <p:clrMapOvr>
    <a:masterClrMapping/>
  </p:clrMapOvr>
  <mc:AlternateContent xmlns:mc="http://schemas.openxmlformats.org/markup-compatibility/2006">
    <mc:Choice xmlns:p14="http://schemas.microsoft.com/office/powerpoint/2010/main" Requires="p14">
      <p:transition spd="slow" p14:dur="2000" advClick="0" advTm="10000"/>
    </mc:Choice>
    <mc:Fallback>
      <p:transition spd="slow" advClick="0" advTm="10000"/>
    </mc:Fallback>
  </mc:AlternateContent>
</p:sldLayout>
</file>

<file path=ppt/slideLayouts/slideLayout7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4CF4A3-FE33-948B-315B-EBEE8916AB3E}"/>
              </a:ext>
            </a:extLst>
          </p:cNvPr>
          <p:cNvSpPr>
            <a:spLocks noGrp="1"/>
          </p:cNvSpPr>
          <p:nvPr>
            <p:ph type="ctrTitle"/>
          </p:nvPr>
        </p:nvSpPr>
        <p:spPr>
          <a:xfrm>
            <a:off x="1625600" y="1596249"/>
            <a:ext cx="9753600" cy="3395698"/>
          </a:xfrm>
        </p:spPr>
        <p:txBody>
          <a:bodyPr anchor="b"/>
          <a:lstStyle>
            <a:lvl1pPr algn="ctr">
              <a:defRPr sz="4800"/>
            </a:lvl1pPr>
          </a:lstStyle>
          <a:p>
            <a:r>
              <a:rPr lang="en-US"/>
              <a:t>Click to edit Master title style</a:t>
            </a:r>
          </a:p>
        </p:txBody>
      </p:sp>
      <p:sp>
        <p:nvSpPr>
          <p:cNvPr id="3" name="Subtitle 2">
            <a:extLst>
              <a:ext uri="{FF2B5EF4-FFF2-40B4-BE49-F238E27FC236}">
                <a16:creationId xmlns:a16="http://schemas.microsoft.com/office/drawing/2014/main" id="{BA18D09F-6E73-A9B3-305E-A693A9410A0C}"/>
              </a:ext>
            </a:extLst>
          </p:cNvPr>
          <p:cNvSpPr>
            <a:spLocks noGrp="1"/>
          </p:cNvSpPr>
          <p:nvPr>
            <p:ph type="subTitle" idx="1"/>
          </p:nvPr>
        </p:nvSpPr>
        <p:spPr>
          <a:xfrm>
            <a:off x="1625600" y="5122898"/>
            <a:ext cx="9753600" cy="2354862"/>
          </a:xfrm>
        </p:spPr>
        <p:txBody>
          <a:bodyPr/>
          <a:lstStyle>
            <a:lvl1pPr marL="0" indent="0" algn="ctr">
              <a:buNone/>
              <a:defRPr sz="1920"/>
            </a:lvl1pPr>
            <a:lvl2pPr marL="365769" indent="0" algn="ctr">
              <a:buNone/>
              <a:defRPr sz="1600"/>
            </a:lvl2pPr>
            <a:lvl3pPr marL="731540" indent="0" algn="ctr">
              <a:buNone/>
              <a:defRPr sz="1440"/>
            </a:lvl3pPr>
            <a:lvl4pPr marL="1097310" indent="0" algn="ctr">
              <a:buNone/>
              <a:defRPr sz="1280"/>
            </a:lvl4pPr>
            <a:lvl5pPr marL="1463079" indent="0" algn="ctr">
              <a:buNone/>
              <a:defRPr sz="1280"/>
            </a:lvl5pPr>
            <a:lvl6pPr marL="1828849" indent="0" algn="ctr">
              <a:buNone/>
              <a:defRPr sz="1280"/>
            </a:lvl6pPr>
            <a:lvl7pPr marL="2194619" indent="0" algn="ctr">
              <a:buNone/>
              <a:defRPr sz="1280"/>
            </a:lvl7pPr>
            <a:lvl8pPr marL="2560389" indent="0" algn="ctr">
              <a:buNone/>
              <a:defRPr sz="1280"/>
            </a:lvl8pPr>
            <a:lvl9pPr marL="2926159" indent="0" algn="ctr">
              <a:buNone/>
              <a:defRPr sz="1280"/>
            </a:lvl9pPr>
          </a:lstStyle>
          <a:p>
            <a:r>
              <a:rPr lang="en-US"/>
              <a:t>Click to edit Master subtitle style</a:t>
            </a:r>
          </a:p>
        </p:txBody>
      </p:sp>
      <p:sp>
        <p:nvSpPr>
          <p:cNvPr id="4" name="Date Placeholder 3">
            <a:extLst>
              <a:ext uri="{FF2B5EF4-FFF2-40B4-BE49-F238E27FC236}">
                <a16:creationId xmlns:a16="http://schemas.microsoft.com/office/drawing/2014/main" id="{07D5FC1B-8928-B2AA-8841-A4767838DFB3}"/>
              </a:ext>
            </a:extLst>
          </p:cNvPr>
          <p:cNvSpPr>
            <a:spLocks noGrp="1"/>
          </p:cNvSpPr>
          <p:nvPr>
            <p:ph type="dt" sz="half" idx="10"/>
          </p:nvPr>
        </p:nvSpPr>
        <p:spPr/>
        <p:txBody>
          <a:bodyPr/>
          <a:lstStyle/>
          <a:p>
            <a:fld id="{ED377859-A8F9-474D-B852-E494191D3C16}" type="datetimeFigureOut">
              <a:rPr lang="en-US" smtClean="0"/>
              <a:t>8/18/2026</a:t>
            </a:fld>
            <a:endParaRPr lang="en-US"/>
          </a:p>
        </p:txBody>
      </p:sp>
      <p:sp>
        <p:nvSpPr>
          <p:cNvPr id="5" name="Footer Placeholder 4">
            <a:extLst>
              <a:ext uri="{FF2B5EF4-FFF2-40B4-BE49-F238E27FC236}">
                <a16:creationId xmlns:a16="http://schemas.microsoft.com/office/drawing/2014/main" id="{9A2A0198-E4CF-D6FA-D717-DE14BF7CE35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B09B90E-0F7B-FABD-0DAC-1EBCA4F2D913}"/>
              </a:ext>
            </a:extLst>
          </p:cNvPr>
          <p:cNvSpPr>
            <a:spLocks noGrp="1"/>
          </p:cNvSpPr>
          <p:nvPr>
            <p:ph type="sldNum" sz="quarter" idx="12"/>
          </p:nvPr>
        </p:nvSpPr>
        <p:spPr/>
        <p:txBody>
          <a:bodyPr/>
          <a:lstStyle/>
          <a:p>
            <a:fld id="{4002C94B-C847-426A-B4DE-E2E851C0FCCA}" type="slidenum">
              <a:rPr lang="en-US" smtClean="0"/>
              <a:t>‹#›</a:t>
            </a:fld>
            <a:endParaRPr lang="en-US"/>
          </a:p>
        </p:txBody>
      </p:sp>
    </p:spTree>
    <p:extLst>
      <p:ext uri="{BB962C8B-B14F-4D97-AF65-F5344CB8AC3E}">
        <p14:creationId xmlns:p14="http://schemas.microsoft.com/office/powerpoint/2010/main" val="268196568"/>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C3CDA5-846D-D4B8-1524-314AB93AFF9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6240B13-E1BB-0E1A-9E43-301D3BAC97F3}"/>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1723E4B-A57C-3566-AF2B-2F64AEDE8149}"/>
              </a:ext>
            </a:extLst>
          </p:cNvPr>
          <p:cNvSpPr>
            <a:spLocks noGrp="1"/>
          </p:cNvSpPr>
          <p:nvPr>
            <p:ph type="dt" sz="half" idx="10"/>
          </p:nvPr>
        </p:nvSpPr>
        <p:spPr/>
        <p:txBody>
          <a:bodyPr/>
          <a:lstStyle/>
          <a:p>
            <a:fld id="{ED377859-A8F9-474D-B852-E494191D3C16}" type="datetimeFigureOut">
              <a:rPr lang="en-US" smtClean="0"/>
              <a:t>8/18/2026</a:t>
            </a:fld>
            <a:endParaRPr lang="en-US"/>
          </a:p>
        </p:txBody>
      </p:sp>
      <p:sp>
        <p:nvSpPr>
          <p:cNvPr id="5" name="Footer Placeholder 4">
            <a:extLst>
              <a:ext uri="{FF2B5EF4-FFF2-40B4-BE49-F238E27FC236}">
                <a16:creationId xmlns:a16="http://schemas.microsoft.com/office/drawing/2014/main" id="{6124C22E-5C36-33F6-1F7D-5990C3968F5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5CA2D55-F06B-3EC4-4EC3-D7C7F907CF2F}"/>
              </a:ext>
            </a:extLst>
          </p:cNvPr>
          <p:cNvSpPr>
            <a:spLocks noGrp="1"/>
          </p:cNvSpPr>
          <p:nvPr>
            <p:ph type="sldNum" sz="quarter" idx="12"/>
          </p:nvPr>
        </p:nvSpPr>
        <p:spPr/>
        <p:txBody>
          <a:bodyPr/>
          <a:lstStyle/>
          <a:p>
            <a:fld id="{4002C94B-C847-426A-B4DE-E2E851C0FCCA}" type="slidenum">
              <a:rPr lang="en-US" smtClean="0"/>
              <a:t>‹#›</a:t>
            </a:fld>
            <a:endParaRPr lang="en-US"/>
          </a:p>
        </p:txBody>
      </p:sp>
    </p:spTree>
    <p:extLst>
      <p:ext uri="{BB962C8B-B14F-4D97-AF65-F5344CB8AC3E}">
        <p14:creationId xmlns:p14="http://schemas.microsoft.com/office/powerpoint/2010/main" val="2464647701"/>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A6954D-5212-DAF1-0133-A441775634C8}"/>
              </a:ext>
            </a:extLst>
          </p:cNvPr>
          <p:cNvSpPr>
            <a:spLocks noGrp="1"/>
          </p:cNvSpPr>
          <p:nvPr>
            <p:ph type="title"/>
          </p:nvPr>
        </p:nvSpPr>
        <p:spPr>
          <a:xfrm>
            <a:off x="887307" y="2431628"/>
            <a:ext cx="11216640" cy="4057226"/>
          </a:xfrm>
        </p:spPr>
        <p:txBody>
          <a:bodyPr anchor="b"/>
          <a:lstStyle>
            <a:lvl1pPr>
              <a:defRPr sz="4800"/>
            </a:lvl1pPr>
          </a:lstStyle>
          <a:p>
            <a:r>
              <a:rPr lang="en-US"/>
              <a:t>Click to edit Master title style</a:t>
            </a:r>
          </a:p>
        </p:txBody>
      </p:sp>
      <p:sp>
        <p:nvSpPr>
          <p:cNvPr id="3" name="Text Placeholder 2">
            <a:extLst>
              <a:ext uri="{FF2B5EF4-FFF2-40B4-BE49-F238E27FC236}">
                <a16:creationId xmlns:a16="http://schemas.microsoft.com/office/drawing/2014/main" id="{BDB97554-CEEC-9CEB-1A78-5D1952F11E56}"/>
              </a:ext>
            </a:extLst>
          </p:cNvPr>
          <p:cNvSpPr>
            <a:spLocks noGrp="1"/>
          </p:cNvSpPr>
          <p:nvPr>
            <p:ph type="body" idx="1"/>
          </p:nvPr>
        </p:nvSpPr>
        <p:spPr>
          <a:xfrm>
            <a:off x="887307" y="6527239"/>
            <a:ext cx="11216640" cy="2133599"/>
          </a:xfrm>
        </p:spPr>
        <p:txBody>
          <a:bodyPr/>
          <a:lstStyle>
            <a:lvl1pPr marL="0" indent="0">
              <a:buNone/>
              <a:defRPr sz="1920">
                <a:solidFill>
                  <a:schemeClr val="tx1">
                    <a:tint val="75000"/>
                  </a:schemeClr>
                </a:solidFill>
              </a:defRPr>
            </a:lvl1pPr>
            <a:lvl2pPr marL="365769" indent="0">
              <a:buNone/>
              <a:defRPr sz="1600">
                <a:solidFill>
                  <a:schemeClr val="tx1">
                    <a:tint val="75000"/>
                  </a:schemeClr>
                </a:solidFill>
              </a:defRPr>
            </a:lvl2pPr>
            <a:lvl3pPr marL="731540" indent="0">
              <a:buNone/>
              <a:defRPr sz="1440">
                <a:solidFill>
                  <a:schemeClr val="tx1">
                    <a:tint val="75000"/>
                  </a:schemeClr>
                </a:solidFill>
              </a:defRPr>
            </a:lvl3pPr>
            <a:lvl4pPr marL="1097310" indent="0">
              <a:buNone/>
              <a:defRPr sz="1280">
                <a:solidFill>
                  <a:schemeClr val="tx1">
                    <a:tint val="75000"/>
                  </a:schemeClr>
                </a:solidFill>
              </a:defRPr>
            </a:lvl4pPr>
            <a:lvl5pPr marL="1463079" indent="0">
              <a:buNone/>
              <a:defRPr sz="1280">
                <a:solidFill>
                  <a:schemeClr val="tx1">
                    <a:tint val="75000"/>
                  </a:schemeClr>
                </a:solidFill>
              </a:defRPr>
            </a:lvl5pPr>
            <a:lvl6pPr marL="1828849" indent="0">
              <a:buNone/>
              <a:defRPr sz="1280">
                <a:solidFill>
                  <a:schemeClr val="tx1">
                    <a:tint val="75000"/>
                  </a:schemeClr>
                </a:solidFill>
              </a:defRPr>
            </a:lvl6pPr>
            <a:lvl7pPr marL="2194619" indent="0">
              <a:buNone/>
              <a:defRPr sz="1280">
                <a:solidFill>
                  <a:schemeClr val="tx1">
                    <a:tint val="75000"/>
                  </a:schemeClr>
                </a:solidFill>
              </a:defRPr>
            </a:lvl7pPr>
            <a:lvl8pPr marL="2560389" indent="0">
              <a:buNone/>
              <a:defRPr sz="1280">
                <a:solidFill>
                  <a:schemeClr val="tx1">
                    <a:tint val="75000"/>
                  </a:schemeClr>
                </a:solidFill>
              </a:defRPr>
            </a:lvl8pPr>
            <a:lvl9pPr marL="2926159" indent="0">
              <a:buNone/>
              <a:defRPr sz="128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39EF6E92-027D-CB87-9EBA-7514E502A4DF}"/>
              </a:ext>
            </a:extLst>
          </p:cNvPr>
          <p:cNvSpPr>
            <a:spLocks noGrp="1"/>
          </p:cNvSpPr>
          <p:nvPr>
            <p:ph type="dt" sz="half" idx="10"/>
          </p:nvPr>
        </p:nvSpPr>
        <p:spPr/>
        <p:txBody>
          <a:bodyPr/>
          <a:lstStyle/>
          <a:p>
            <a:fld id="{ED377859-A8F9-474D-B852-E494191D3C16}" type="datetimeFigureOut">
              <a:rPr lang="en-US" smtClean="0"/>
              <a:t>8/18/2026</a:t>
            </a:fld>
            <a:endParaRPr lang="en-US"/>
          </a:p>
        </p:txBody>
      </p:sp>
      <p:sp>
        <p:nvSpPr>
          <p:cNvPr id="5" name="Footer Placeholder 4">
            <a:extLst>
              <a:ext uri="{FF2B5EF4-FFF2-40B4-BE49-F238E27FC236}">
                <a16:creationId xmlns:a16="http://schemas.microsoft.com/office/drawing/2014/main" id="{FECF4BD1-2315-E65D-0AF7-6CC35EE8685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D54E36C-5953-4D48-330F-56A73BD63528}"/>
              </a:ext>
            </a:extLst>
          </p:cNvPr>
          <p:cNvSpPr>
            <a:spLocks noGrp="1"/>
          </p:cNvSpPr>
          <p:nvPr>
            <p:ph type="sldNum" sz="quarter" idx="12"/>
          </p:nvPr>
        </p:nvSpPr>
        <p:spPr/>
        <p:txBody>
          <a:bodyPr/>
          <a:lstStyle/>
          <a:p>
            <a:fld id="{4002C94B-C847-426A-B4DE-E2E851C0FCCA}" type="slidenum">
              <a:rPr lang="en-US" smtClean="0"/>
              <a:t>‹#›</a:t>
            </a:fld>
            <a:endParaRPr lang="en-US"/>
          </a:p>
        </p:txBody>
      </p:sp>
    </p:spTree>
    <p:extLst>
      <p:ext uri="{BB962C8B-B14F-4D97-AF65-F5344CB8AC3E}">
        <p14:creationId xmlns:p14="http://schemas.microsoft.com/office/powerpoint/2010/main" val="1009693918"/>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731BB1-CCBB-8B8E-606E-4ED293704CC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10F65F0-1317-1B62-39BB-1062ED1F3D2A}"/>
              </a:ext>
            </a:extLst>
          </p:cNvPr>
          <p:cNvSpPr>
            <a:spLocks noGrp="1"/>
          </p:cNvSpPr>
          <p:nvPr>
            <p:ph sz="half" idx="1"/>
          </p:nvPr>
        </p:nvSpPr>
        <p:spPr>
          <a:xfrm>
            <a:off x="894080" y="2596444"/>
            <a:ext cx="5527040" cy="618857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BE8D1DE4-A05C-50F6-8393-58495610D921}"/>
              </a:ext>
            </a:extLst>
          </p:cNvPr>
          <p:cNvSpPr>
            <a:spLocks noGrp="1"/>
          </p:cNvSpPr>
          <p:nvPr>
            <p:ph sz="half" idx="2"/>
          </p:nvPr>
        </p:nvSpPr>
        <p:spPr>
          <a:xfrm>
            <a:off x="6583680" y="2596444"/>
            <a:ext cx="5527040" cy="618857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3B7B538E-FCF1-C219-8A24-22EF5FE91C7C}"/>
              </a:ext>
            </a:extLst>
          </p:cNvPr>
          <p:cNvSpPr>
            <a:spLocks noGrp="1"/>
          </p:cNvSpPr>
          <p:nvPr>
            <p:ph type="dt" sz="half" idx="10"/>
          </p:nvPr>
        </p:nvSpPr>
        <p:spPr/>
        <p:txBody>
          <a:bodyPr/>
          <a:lstStyle/>
          <a:p>
            <a:fld id="{ED377859-A8F9-474D-B852-E494191D3C16}" type="datetimeFigureOut">
              <a:rPr lang="en-US" smtClean="0"/>
              <a:t>8/18/2026</a:t>
            </a:fld>
            <a:endParaRPr lang="en-US"/>
          </a:p>
        </p:txBody>
      </p:sp>
      <p:sp>
        <p:nvSpPr>
          <p:cNvPr id="6" name="Footer Placeholder 5">
            <a:extLst>
              <a:ext uri="{FF2B5EF4-FFF2-40B4-BE49-F238E27FC236}">
                <a16:creationId xmlns:a16="http://schemas.microsoft.com/office/drawing/2014/main" id="{F5F9D52B-B0BF-1B4B-A103-E4F56FFD756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B06FA9C-F44B-1665-3241-A1B6776E80D1}"/>
              </a:ext>
            </a:extLst>
          </p:cNvPr>
          <p:cNvSpPr>
            <a:spLocks noGrp="1"/>
          </p:cNvSpPr>
          <p:nvPr>
            <p:ph type="sldNum" sz="quarter" idx="12"/>
          </p:nvPr>
        </p:nvSpPr>
        <p:spPr/>
        <p:txBody>
          <a:bodyPr/>
          <a:lstStyle/>
          <a:p>
            <a:fld id="{4002C94B-C847-426A-B4DE-E2E851C0FCCA}" type="slidenum">
              <a:rPr lang="en-US" smtClean="0"/>
              <a:t>‹#›</a:t>
            </a:fld>
            <a:endParaRPr lang="en-US"/>
          </a:p>
        </p:txBody>
      </p:sp>
    </p:spTree>
    <p:extLst>
      <p:ext uri="{BB962C8B-B14F-4D97-AF65-F5344CB8AC3E}">
        <p14:creationId xmlns:p14="http://schemas.microsoft.com/office/powerpoint/2010/main" val="345194270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pic>
        <p:nvPicPr>
          <p:cNvPr id="10" name="Picture 9" descr="Slate-V2-SD-compPhotoInse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74715" y="2517795"/>
            <a:ext cx="5386557" cy="5849533"/>
          </a:xfrm>
          <a:prstGeom prst="rect">
            <a:avLst/>
          </a:prstGeom>
        </p:spPr>
      </p:pic>
      <p:pic>
        <p:nvPicPr>
          <p:cNvPr id="14" name="Picture 13" descr="Slate-V2-SD-compPhotoInse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632172" y="2517795"/>
            <a:ext cx="5386557" cy="5849533"/>
          </a:xfrm>
          <a:prstGeom prst="rect">
            <a:avLst/>
          </a:prstGeom>
        </p:spPr>
      </p:pic>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1072930" y="2610139"/>
            <a:ext cx="5201434" cy="774946"/>
          </a:xfrm>
        </p:spPr>
        <p:txBody>
          <a:bodyPr anchor="b">
            <a:noAutofit/>
          </a:bodyPr>
          <a:lstStyle>
            <a:lvl1pPr marL="0" indent="0" algn="ctr">
              <a:buNone/>
              <a:defRPr sz="2560" b="0"/>
            </a:lvl1pPr>
            <a:lvl2pPr marL="487671" indent="0">
              <a:buNone/>
              <a:defRPr sz="2133" b="1"/>
            </a:lvl2pPr>
            <a:lvl3pPr marL="975340" indent="0">
              <a:buNone/>
              <a:defRPr sz="1920" b="1"/>
            </a:lvl3pPr>
            <a:lvl4pPr marL="1463011" indent="0">
              <a:buNone/>
              <a:defRPr sz="1707" b="1"/>
            </a:lvl4pPr>
            <a:lvl5pPr marL="1950681" indent="0">
              <a:buNone/>
              <a:defRPr sz="1707" b="1"/>
            </a:lvl5pPr>
            <a:lvl6pPr marL="2438351" indent="0">
              <a:buNone/>
              <a:defRPr sz="1707" b="1"/>
            </a:lvl6pPr>
            <a:lvl7pPr marL="2926022" indent="0">
              <a:buNone/>
              <a:defRPr sz="1707" b="1"/>
            </a:lvl7pPr>
            <a:lvl8pPr marL="3413692" indent="0">
              <a:buNone/>
              <a:defRPr sz="1707" b="1"/>
            </a:lvl8pPr>
            <a:lvl9pPr marL="3901362" indent="0">
              <a:buNone/>
              <a:defRPr sz="1707" b="1"/>
            </a:lvl9pPr>
          </a:lstStyle>
          <a:p>
            <a:pPr lvl="0"/>
            <a:r>
              <a:rPr lang="en-US"/>
              <a:t>Edit Master text styles</a:t>
            </a:r>
          </a:p>
        </p:txBody>
      </p:sp>
      <p:sp>
        <p:nvSpPr>
          <p:cNvPr id="4" name="Content Placeholder 3"/>
          <p:cNvSpPr>
            <a:spLocks noGrp="1"/>
          </p:cNvSpPr>
          <p:nvPr>
            <p:ph sz="half" idx="2"/>
          </p:nvPr>
        </p:nvSpPr>
        <p:spPr>
          <a:xfrm>
            <a:off x="1072930" y="3385087"/>
            <a:ext cx="5201434" cy="4851290"/>
          </a:xfrm>
        </p:spPr>
        <p:txBody>
          <a:bodyPr anchor="t">
            <a:normAutofit/>
          </a:bodyPr>
          <a:lstStyle>
            <a:lvl1pPr>
              <a:defRPr sz="1920"/>
            </a:lvl1pPr>
            <a:lvl2pPr>
              <a:defRPr sz="1707"/>
            </a:lvl2pPr>
            <a:lvl3pPr>
              <a:defRPr sz="1493"/>
            </a:lvl3pPr>
            <a:lvl4pPr>
              <a:defRPr sz="1280"/>
            </a:lvl4pPr>
            <a:lvl5pPr>
              <a:defRPr sz="1280"/>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714631" y="2610142"/>
            <a:ext cx="5221686" cy="774945"/>
          </a:xfrm>
        </p:spPr>
        <p:txBody>
          <a:bodyPr anchor="b">
            <a:noAutofit/>
          </a:bodyPr>
          <a:lstStyle>
            <a:lvl1pPr marL="0" indent="0" algn="ctr">
              <a:buNone/>
              <a:defRPr sz="2560" b="0"/>
            </a:lvl1pPr>
            <a:lvl2pPr marL="487671" indent="0">
              <a:buNone/>
              <a:defRPr sz="2133" b="1"/>
            </a:lvl2pPr>
            <a:lvl3pPr marL="975340" indent="0">
              <a:buNone/>
              <a:defRPr sz="1920" b="1"/>
            </a:lvl3pPr>
            <a:lvl4pPr marL="1463011" indent="0">
              <a:buNone/>
              <a:defRPr sz="1707" b="1"/>
            </a:lvl4pPr>
            <a:lvl5pPr marL="1950681" indent="0">
              <a:buNone/>
              <a:defRPr sz="1707" b="1"/>
            </a:lvl5pPr>
            <a:lvl6pPr marL="2438351" indent="0">
              <a:buNone/>
              <a:defRPr sz="1707" b="1"/>
            </a:lvl6pPr>
            <a:lvl7pPr marL="2926022" indent="0">
              <a:buNone/>
              <a:defRPr sz="1707" b="1"/>
            </a:lvl7pPr>
            <a:lvl8pPr marL="3413692" indent="0">
              <a:buNone/>
              <a:defRPr sz="1707" b="1"/>
            </a:lvl8pPr>
            <a:lvl9pPr marL="3901362" indent="0">
              <a:buNone/>
              <a:defRPr sz="1707" b="1"/>
            </a:lvl9pPr>
          </a:lstStyle>
          <a:p>
            <a:pPr lvl="0"/>
            <a:r>
              <a:rPr lang="en-US"/>
              <a:t>Edit Master text styles</a:t>
            </a:r>
          </a:p>
        </p:txBody>
      </p:sp>
      <p:sp>
        <p:nvSpPr>
          <p:cNvPr id="6" name="Content Placeholder 5"/>
          <p:cNvSpPr>
            <a:spLocks noGrp="1"/>
          </p:cNvSpPr>
          <p:nvPr>
            <p:ph sz="quarter" idx="4"/>
          </p:nvPr>
        </p:nvSpPr>
        <p:spPr>
          <a:xfrm>
            <a:off x="6714631" y="3385087"/>
            <a:ext cx="5221686" cy="4851290"/>
          </a:xfrm>
        </p:spPr>
        <p:txBody>
          <a:bodyPr anchor="t">
            <a:normAutofit/>
          </a:bodyPr>
          <a:lstStyle>
            <a:lvl1pPr>
              <a:defRPr sz="1920"/>
            </a:lvl1pPr>
            <a:lvl2pPr>
              <a:defRPr sz="1707"/>
            </a:lvl2pPr>
            <a:lvl3pPr>
              <a:defRPr sz="1493"/>
            </a:lvl3pPr>
            <a:lvl4pPr>
              <a:defRPr sz="1280"/>
            </a:lvl4pPr>
            <a:lvl5pPr>
              <a:defRPr sz="1280"/>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48A87A34-81AB-432B-8DAE-1953F412C126}" type="datetimeFigureOut">
              <a:rPr lang="en-US" smtClean="0"/>
              <a:t>8/18/2026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D22F896-40B5-4ADD-8801-0D06FADFA095}" type="slidenum">
              <a:rPr lang="en-US" smtClean="0"/>
              <a:t>‹#›</a:t>
            </a:fld>
            <a:endParaRPr lang="en-US"/>
          </a:p>
        </p:txBody>
      </p:sp>
    </p:spTree>
    <p:extLst>
      <p:ext uri="{BB962C8B-B14F-4D97-AF65-F5344CB8AC3E}">
        <p14:creationId xmlns:p14="http://schemas.microsoft.com/office/powerpoint/2010/main" val="229146373"/>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4C9EA9-41F9-F639-D7BB-6A96E6CB7F28}"/>
              </a:ext>
            </a:extLst>
          </p:cNvPr>
          <p:cNvSpPr>
            <a:spLocks noGrp="1"/>
          </p:cNvSpPr>
          <p:nvPr>
            <p:ph type="title"/>
          </p:nvPr>
        </p:nvSpPr>
        <p:spPr>
          <a:xfrm>
            <a:off x="895774" y="519291"/>
            <a:ext cx="11216640" cy="1885245"/>
          </a:xfrm>
        </p:spPr>
        <p:txBody>
          <a:bodyPr/>
          <a:lstStyle/>
          <a:p>
            <a:r>
              <a:rPr lang="en-US"/>
              <a:t>Click to edit Master title style</a:t>
            </a:r>
          </a:p>
        </p:txBody>
      </p:sp>
      <p:sp>
        <p:nvSpPr>
          <p:cNvPr id="3" name="Text Placeholder 2">
            <a:extLst>
              <a:ext uri="{FF2B5EF4-FFF2-40B4-BE49-F238E27FC236}">
                <a16:creationId xmlns:a16="http://schemas.microsoft.com/office/drawing/2014/main" id="{8FCEB6A6-3097-681C-DF12-103E72E62910}"/>
              </a:ext>
            </a:extLst>
          </p:cNvPr>
          <p:cNvSpPr>
            <a:spLocks noGrp="1"/>
          </p:cNvSpPr>
          <p:nvPr>
            <p:ph type="body" idx="1"/>
          </p:nvPr>
        </p:nvSpPr>
        <p:spPr>
          <a:xfrm>
            <a:off x="895776" y="2390987"/>
            <a:ext cx="5501639" cy="1171786"/>
          </a:xfrm>
        </p:spPr>
        <p:txBody>
          <a:bodyPr anchor="b"/>
          <a:lstStyle>
            <a:lvl1pPr marL="0" indent="0">
              <a:buNone/>
              <a:defRPr sz="1920" b="1"/>
            </a:lvl1pPr>
            <a:lvl2pPr marL="365769" indent="0">
              <a:buNone/>
              <a:defRPr sz="1600" b="1"/>
            </a:lvl2pPr>
            <a:lvl3pPr marL="731540" indent="0">
              <a:buNone/>
              <a:defRPr sz="1440" b="1"/>
            </a:lvl3pPr>
            <a:lvl4pPr marL="1097310" indent="0">
              <a:buNone/>
              <a:defRPr sz="1280" b="1"/>
            </a:lvl4pPr>
            <a:lvl5pPr marL="1463079" indent="0">
              <a:buNone/>
              <a:defRPr sz="1280" b="1"/>
            </a:lvl5pPr>
            <a:lvl6pPr marL="1828849" indent="0">
              <a:buNone/>
              <a:defRPr sz="1280" b="1"/>
            </a:lvl6pPr>
            <a:lvl7pPr marL="2194619" indent="0">
              <a:buNone/>
              <a:defRPr sz="1280" b="1"/>
            </a:lvl7pPr>
            <a:lvl8pPr marL="2560389" indent="0">
              <a:buNone/>
              <a:defRPr sz="1280" b="1"/>
            </a:lvl8pPr>
            <a:lvl9pPr marL="2926159" indent="0">
              <a:buNone/>
              <a:defRPr sz="1280" b="1"/>
            </a:lvl9pPr>
          </a:lstStyle>
          <a:p>
            <a:pPr lvl="0"/>
            <a:r>
              <a:rPr lang="en-US"/>
              <a:t>Click to edit Master text styles</a:t>
            </a:r>
          </a:p>
        </p:txBody>
      </p:sp>
      <p:sp>
        <p:nvSpPr>
          <p:cNvPr id="4" name="Content Placeholder 3">
            <a:extLst>
              <a:ext uri="{FF2B5EF4-FFF2-40B4-BE49-F238E27FC236}">
                <a16:creationId xmlns:a16="http://schemas.microsoft.com/office/drawing/2014/main" id="{1DAD48F3-990F-95EF-0978-E6A2338D78A4}"/>
              </a:ext>
            </a:extLst>
          </p:cNvPr>
          <p:cNvSpPr>
            <a:spLocks noGrp="1"/>
          </p:cNvSpPr>
          <p:nvPr>
            <p:ph sz="half" idx="2"/>
          </p:nvPr>
        </p:nvSpPr>
        <p:spPr>
          <a:xfrm>
            <a:off x="895776" y="3562773"/>
            <a:ext cx="5501639" cy="524030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967335C2-D621-8ECE-297F-2B5BB646FEC8}"/>
              </a:ext>
            </a:extLst>
          </p:cNvPr>
          <p:cNvSpPr>
            <a:spLocks noGrp="1"/>
          </p:cNvSpPr>
          <p:nvPr>
            <p:ph type="body" sz="quarter" idx="3"/>
          </p:nvPr>
        </p:nvSpPr>
        <p:spPr>
          <a:xfrm>
            <a:off x="6583680" y="2390987"/>
            <a:ext cx="5528734" cy="1171786"/>
          </a:xfrm>
        </p:spPr>
        <p:txBody>
          <a:bodyPr anchor="b"/>
          <a:lstStyle>
            <a:lvl1pPr marL="0" indent="0">
              <a:buNone/>
              <a:defRPr sz="1920" b="1"/>
            </a:lvl1pPr>
            <a:lvl2pPr marL="365769" indent="0">
              <a:buNone/>
              <a:defRPr sz="1600" b="1"/>
            </a:lvl2pPr>
            <a:lvl3pPr marL="731540" indent="0">
              <a:buNone/>
              <a:defRPr sz="1440" b="1"/>
            </a:lvl3pPr>
            <a:lvl4pPr marL="1097310" indent="0">
              <a:buNone/>
              <a:defRPr sz="1280" b="1"/>
            </a:lvl4pPr>
            <a:lvl5pPr marL="1463079" indent="0">
              <a:buNone/>
              <a:defRPr sz="1280" b="1"/>
            </a:lvl5pPr>
            <a:lvl6pPr marL="1828849" indent="0">
              <a:buNone/>
              <a:defRPr sz="1280" b="1"/>
            </a:lvl6pPr>
            <a:lvl7pPr marL="2194619" indent="0">
              <a:buNone/>
              <a:defRPr sz="1280" b="1"/>
            </a:lvl7pPr>
            <a:lvl8pPr marL="2560389" indent="0">
              <a:buNone/>
              <a:defRPr sz="1280" b="1"/>
            </a:lvl8pPr>
            <a:lvl9pPr marL="2926159" indent="0">
              <a:buNone/>
              <a:defRPr sz="1280" b="1"/>
            </a:lvl9pPr>
          </a:lstStyle>
          <a:p>
            <a:pPr lvl="0"/>
            <a:r>
              <a:rPr lang="en-US"/>
              <a:t>Click to edit Master text styles</a:t>
            </a:r>
          </a:p>
        </p:txBody>
      </p:sp>
      <p:sp>
        <p:nvSpPr>
          <p:cNvPr id="6" name="Content Placeholder 5">
            <a:extLst>
              <a:ext uri="{FF2B5EF4-FFF2-40B4-BE49-F238E27FC236}">
                <a16:creationId xmlns:a16="http://schemas.microsoft.com/office/drawing/2014/main" id="{6B584C8C-1C28-7CEB-2744-E2461AD8912F}"/>
              </a:ext>
            </a:extLst>
          </p:cNvPr>
          <p:cNvSpPr>
            <a:spLocks noGrp="1"/>
          </p:cNvSpPr>
          <p:nvPr>
            <p:ph sz="quarter" idx="4"/>
          </p:nvPr>
        </p:nvSpPr>
        <p:spPr>
          <a:xfrm>
            <a:off x="6583680" y="3562773"/>
            <a:ext cx="5528734" cy="524030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03F55867-F6F2-AA7F-78C0-974B44DFE9D7}"/>
              </a:ext>
            </a:extLst>
          </p:cNvPr>
          <p:cNvSpPr>
            <a:spLocks noGrp="1"/>
          </p:cNvSpPr>
          <p:nvPr>
            <p:ph type="dt" sz="half" idx="10"/>
          </p:nvPr>
        </p:nvSpPr>
        <p:spPr/>
        <p:txBody>
          <a:bodyPr/>
          <a:lstStyle/>
          <a:p>
            <a:fld id="{ED377859-A8F9-474D-B852-E494191D3C16}" type="datetimeFigureOut">
              <a:rPr lang="en-US" smtClean="0"/>
              <a:t>8/18/2026</a:t>
            </a:fld>
            <a:endParaRPr lang="en-US"/>
          </a:p>
        </p:txBody>
      </p:sp>
      <p:sp>
        <p:nvSpPr>
          <p:cNvPr id="8" name="Footer Placeholder 7">
            <a:extLst>
              <a:ext uri="{FF2B5EF4-FFF2-40B4-BE49-F238E27FC236}">
                <a16:creationId xmlns:a16="http://schemas.microsoft.com/office/drawing/2014/main" id="{37E73DD7-4363-DE1A-6AB5-40D21D8E626C}"/>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5E61EDBC-4531-5EA1-5778-83290DA6E899}"/>
              </a:ext>
            </a:extLst>
          </p:cNvPr>
          <p:cNvSpPr>
            <a:spLocks noGrp="1"/>
          </p:cNvSpPr>
          <p:nvPr>
            <p:ph type="sldNum" sz="quarter" idx="12"/>
          </p:nvPr>
        </p:nvSpPr>
        <p:spPr/>
        <p:txBody>
          <a:bodyPr/>
          <a:lstStyle/>
          <a:p>
            <a:fld id="{4002C94B-C847-426A-B4DE-E2E851C0FCCA}" type="slidenum">
              <a:rPr lang="en-US" smtClean="0"/>
              <a:t>‹#›</a:t>
            </a:fld>
            <a:endParaRPr lang="en-US"/>
          </a:p>
        </p:txBody>
      </p:sp>
    </p:spTree>
    <p:extLst>
      <p:ext uri="{BB962C8B-B14F-4D97-AF65-F5344CB8AC3E}">
        <p14:creationId xmlns:p14="http://schemas.microsoft.com/office/powerpoint/2010/main" val="1926831505"/>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CE34BF-D20B-6470-92D9-AD0948D77B24}"/>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34B2FAE4-39FB-BCA7-38C1-AD1724F18481}"/>
              </a:ext>
            </a:extLst>
          </p:cNvPr>
          <p:cNvSpPr>
            <a:spLocks noGrp="1"/>
          </p:cNvSpPr>
          <p:nvPr>
            <p:ph type="dt" sz="half" idx="10"/>
          </p:nvPr>
        </p:nvSpPr>
        <p:spPr/>
        <p:txBody>
          <a:bodyPr/>
          <a:lstStyle/>
          <a:p>
            <a:fld id="{ED377859-A8F9-474D-B852-E494191D3C16}" type="datetimeFigureOut">
              <a:rPr lang="en-US" smtClean="0"/>
              <a:t>8/18/2026</a:t>
            </a:fld>
            <a:endParaRPr lang="en-US"/>
          </a:p>
        </p:txBody>
      </p:sp>
      <p:sp>
        <p:nvSpPr>
          <p:cNvPr id="4" name="Footer Placeholder 3">
            <a:extLst>
              <a:ext uri="{FF2B5EF4-FFF2-40B4-BE49-F238E27FC236}">
                <a16:creationId xmlns:a16="http://schemas.microsoft.com/office/drawing/2014/main" id="{0665D9FF-F757-B443-4B0E-D648884B33A2}"/>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9905C241-783F-3864-0E07-6237C3BA1E3E}"/>
              </a:ext>
            </a:extLst>
          </p:cNvPr>
          <p:cNvSpPr>
            <a:spLocks noGrp="1"/>
          </p:cNvSpPr>
          <p:nvPr>
            <p:ph type="sldNum" sz="quarter" idx="12"/>
          </p:nvPr>
        </p:nvSpPr>
        <p:spPr/>
        <p:txBody>
          <a:bodyPr/>
          <a:lstStyle/>
          <a:p>
            <a:fld id="{4002C94B-C847-426A-B4DE-E2E851C0FCCA}" type="slidenum">
              <a:rPr lang="en-US" smtClean="0"/>
              <a:t>‹#›</a:t>
            </a:fld>
            <a:endParaRPr lang="en-US"/>
          </a:p>
        </p:txBody>
      </p:sp>
    </p:spTree>
    <p:extLst>
      <p:ext uri="{BB962C8B-B14F-4D97-AF65-F5344CB8AC3E}">
        <p14:creationId xmlns:p14="http://schemas.microsoft.com/office/powerpoint/2010/main" val="1933569122"/>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5EBE485-632F-A15F-01E6-B12E6450A150}"/>
              </a:ext>
            </a:extLst>
          </p:cNvPr>
          <p:cNvSpPr>
            <a:spLocks noGrp="1"/>
          </p:cNvSpPr>
          <p:nvPr>
            <p:ph type="dt" sz="half" idx="10"/>
          </p:nvPr>
        </p:nvSpPr>
        <p:spPr/>
        <p:txBody>
          <a:bodyPr/>
          <a:lstStyle/>
          <a:p>
            <a:fld id="{ED377859-A8F9-474D-B852-E494191D3C16}" type="datetimeFigureOut">
              <a:rPr lang="en-US" smtClean="0"/>
              <a:t>8/18/2026</a:t>
            </a:fld>
            <a:endParaRPr lang="en-US"/>
          </a:p>
        </p:txBody>
      </p:sp>
      <p:sp>
        <p:nvSpPr>
          <p:cNvPr id="3" name="Footer Placeholder 2">
            <a:extLst>
              <a:ext uri="{FF2B5EF4-FFF2-40B4-BE49-F238E27FC236}">
                <a16:creationId xmlns:a16="http://schemas.microsoft.com/office/drawing/2014/main" id="{ACFCC06D-D119-2E27-71FD-7034ACD42B1F}"/>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9BD953F9-A6E4-7A63-87B6-5A34E1568ABE}"/>
              </a:ext>
            </a:extLst>
          </p:cNvPr>
          <p:cNvSpPr>
            <a:spLocks noGrp="1"/>
          </p:cNvSpPr>
          <p:nvPr>
            <p:ph type="sldNum" sz="quarter" idx="12"/>
          </p:nvPr>
        </p:nvSpPr>
        <p:spPr/>
        <p:txBody>
          <a:bodyPr/>
          <a:lstStyle/>
          <a:p>
            <a:fld id="{4002C94B-C847-426A-B4DE-E2E851C0FCCA}" type="slidenum">
              <a:rPr lang="en-US" smtClean="0"/>
              <a:t>‹#›</a:t>
            </a:fld>
            <a:endParaRPr lang="en-US"/>
          </a:p>
        </p:txBody>
      </p:sp>
    </p:spTree>
    <p:extLst>
      <p:ext uri="{BB962C8B-B14F-4D97-AF65-F5344CB8AC3E}">
        <p14:creationId xmlns:p14="http://schemas.microsoft.com/office/powerpoint/2010/main" val="2564266209"/>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729CAC-3410-9E54-6F6E-EBB8CA87CC5F}"/>
              </a:ext>
            </a:extLst>
          </p:cNvPr>
          <p:cNvSpPr>
            <a:spLocks noGrp="1"/>
          </p:cNvSpPr>
          <p:nvPr>
            <p:ph type="title"/>
          </p:nvPr>
        </p:nvSpPr>
        <p:spPr>
          <a:xfrm>
            <a:off x="895774" y="650240"/>
            <a:ext cx="4194386" cy="2275840"/>
          </a:xfrm>
        </p:spPr>
        <p:txBody>
          <a:bodyPr anchor="b"/>
          <a:lstStyle>
            <a:lvl1pPr>
              <a:defRPr sz="2560"/>
            </a:lvl1pPr>
          </a:lstStyle>
          <a:p>
            <a:r>
              <a:rPr lang="en-US"/>
              <a:t>Click to edit Master title style</a:t>
            </a:r>
          </a:p>
        </p:txBody>
      </p:sp>
      <p:sp>
        <p:nvSpPr>
          <p:cNvPr id="3" name="Content Placeholder 2">
            <a:extLst>
              <a:ext uri="{FF2B5EF4-FFF2-40B4-BE49-F238E27FC236}">
                <a16:creationId xmlns:a16="http://schemas.microsoft.com/office/drawing/2014/main" id="{03B6CCC8-F298-8430-2AD2-11964C680EAF}"/>
              </a:ext>
            </a:extLst>
          </p:cNvPr>
          <p:cNvSpPr>
            <a:spLocks noGrp="1"/>
          </p:cNvSpPr>
          <p:nvPr>
            <p:ph idx="1"/>
          </p:nvPr>
        </p:nvSpPr>
        <p:spPr>
          <a:xfrm>
            <a:off x="5528734" y="1404338"/>
            <a:ext cx="6583680" cy="6931378"/>
          </a:xfrm>
        </p:spPr>
        <p:txBody>
          <a:bodyPr/>
          <a:lstStyle>
            <a:lvl1pPr>
              <a:defRPr sz="2560"/>
            </a:lvl1pPr>
            <a:lvl2pPr>
              <a:defRPr sz="2240"/>
            </a:lvl2pPr>
            <a:lvl3pPr>
              <a:defRPr sz="192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53B1361B-B21A-BE01-D140-8D783D16ED61}"/>
              </a:ext>
            </a:extLst>
          </p:cNvPr>
          <p:cNvSpPr>
            <a:spLocks noGrp="1"/>
          </p:cNvSpPr>
          <p:nvPr>
            <p:ph type="body" sz="half" idx="2"/>
          </p:nvPr>
        </p:nvSpPr>
        <p:spPr>
          <a:xfrm>
            <a:off x="895774" y="2926080"/>
            <a:ext cx="4194386" cy="5420925"/>
          </a:xfrm>
        </p:spPr>
        <p:txBody>
          <a:bodyPr/>
          <a:lstStyle>
            <a:lvl1pPr marL="0" indent="0">
              <a:buNone/>
              <a:defRPr sz="1280"/>
            </a:lvl1pPr>
            <a:lvl2pPr marL="365769" indent="0">
              <a:buNone/>
              <a:defRPr sz="1120"/>
            </a:lvl2pPr>
            <a:lvl3pPr marL="731540" indent="0">
              <a:buNone/>
              <a:defRPr sz="960"/>
            </a:lvl3pPr>
            <a:lvl4pPr marL="1097310" indent="0">
              <a:buNone/>
              <a:defRPr sz="800"/>
            </a:lvl4pPr>
            <a:lvl5pPr marL="1463079" indent="0">
              <a:buNone/>
              <a:defRPr sz="800"/>
            </a:lvl5pPr>
            <a:lvl6pPr marL="1828849" indent="0">
              <a:buNone/>
              <a:defRPr sz="800"/>
            </a:lvl6pPr>
            <a:lvl7pPr marL="2194619" indent="0">
              <a:buNone/>
              <a:defRPr sz="800"/>
            </a:lvl7pPr>
            <a:lvl8pPr marL="2560389" indent="0">
              <a:buNone/>
              <a:defRPr sz="800"/>
            </a:lvl8pPr>
            <a:lvl9pPr marL="2926159" indent="0">
              <a:buNone/>
              <a:defRPr sz="800"/>
            </a:lvl9pPr>
          </a:lstStyle>
          <a:p>
            <a:pPr lvl="0"/>
            <a:r>
              <a:rPr lang="en-US"/>
              <a:t>Click to edit Master text styles</a:t>
            </a:r>
          </a:p>
        </p:txBody>
      </p:sp>
      <p:sp>
        <p:nvSpPr>
          <p:cNvPr id="5" name="Date Placeholder 4">
            <a:extLst>
              <a:ext uri="{FF2B5EF4-FFF2-40B4-BE49-F238E27FC236}">
                <a16:creationId xmlns:a16="http://schemas.microsoft.com/office/drawing/2014/main" id="{989DBFBB-35FE-F49A-D5F2-6826ED941F0C}"/>
              </a:ext>
            </a:extLst>
          </p:cNvPr>
          <p:cNvSpPr>
            <a:spLocks noGrp="1"/>
          </p:cNvSpPr>
          <p:nvPr>
            <p:ph type="dt" sz="half" idx="10"/>
          </p:nvPr>
        </p:nvSpPr>
        <p:spPr/>
        <p:txBody>
          <a:bodyPr/>
          <a:lstStyle/>
          <a:p>
            <a:fld id="{ED377859-A8F9-474D-B852-E494191D3C16}" type="datetimeFigureOut">
              <a:rPr lang="en-US" smtClean="0"/>
              <a:t>8/18/2026</a:t>
            </a:fld>
            <a:endParaRPr lang="en-US"/>
          </a:p>
        </p:txBody>
      </p:sp>
      <p:sp>
        <p:nvSpPr>
          <p:cNvPr id="6" name="Footer Placeholder 5">
            <a:extLst>
              <a:ext uri="{FF2B5EF4-FFF2-40B4-BE49-F238E27FC236}">
                <a16:creationId xmlns:a16="http://schemas.microsoft.com/office/drawing/2014/main" id="{727C3BEA-DB5A-ABFC-1C11-3081E514A71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75C0F10-2AF8-2349-6F05-680F32793899}"/>
              </a:ext>
            </a:extLst>
          </p:cNvPr>
          <p:cNvSpPr>
            <a:spLocks noGrp="1"/>
          </p:cNvSpPr>
          <p:nvPr>
            <p:ph type="sldNum" sz="quarter" idx="12"/>
          </p:nvPr>
        </p:nvSpPr>
        <p:spPr/>
        <p:txBody>
          <a:bodyPr/>
          <a:lstStyle/>
          <a:p>
            <a:fld id="{4002C94B-C847-426A-B4DE-E2E851C0FCCA}" type="slidenum">
              <a:rPr lang="en-US" smtClean="0"/>
              <a:t>‹#›</a:t>
            </a:fld>
            <a:endParaRPr lang="en-US"/>
          </a:p>
        </p:txBody>
      </p:sp>
    </p:spTree>
    <p:extLst>
      <p:ext uri="{BB962C8B-B14F-4D97-AF65-F5344CB8AC3E}">
        <p14:creationId xmlns:p14="http://schemas.microsoft.com/office/powerpoint/2010/main" val="3983572540"/>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BF4D47-9674-7355-DBEF-63DF8B3F52F9}"/>
              </a:ext>
            </a:extLst>
          </p:cNvPr>
          <p:cNvSpPr>
            <a:spLocks noGrp="1"/>
          </p:cNvSpPr>
          <p:nvPr>
            <p:ph type="title"/>
          </p:nvPr>
        </p:nvSpPr>
        <p:spPr>
          <a:xfrm>
            <a:off x="895774" y="650240"/>
            <a:ext cx="4194386" cy="2275840"/>
          </a:xfrm>
        </p:spPr>
        <p:txBody>
          <a:bodyPr anchor="b"/>
          <a:lstStyle>
            <a:lvl1pPr>
              <a:defRPr sz="2560"/>
            </a:lvl1pPr>
          </a:lstStyle>
          <a:p>
            <a:r>
              <a:rPr lang="en-US"/>
              <a:t>Click to edit Master title style</a:t>
            </a:r>
          </a:p>
        </p:txBody>
      </p:sp>
      <p:sp>
        <p:nvSpPr>
          <p:cNvPr id="3" name="Picture Placeholder 2">
            <a:extLst>
              <a:ext uri="{FF2B5EF4-FFF2-40B4-BE49-F238E27FC236}">
                <a16:creationId xmlns:a16="http://schemas.microsoft.com/office/drawing/2014/main" id="{FD25CF09-DEE9-B6E4-10A1-E47D88A876C9}"/>
              </a:ext>
            </a:extLst>
          </p:cNvPr>
          <p:cNvSpPr>
            <a:spLocks noGrp="1"/>
          </p:cNvSpPr>
          <p:nvPr>
            <p:ph type="pic" idx="1"/>
          </p:nvPr>
        </p:nvSpPr>
        <p:spPr>
          <a:xfrm>
            <a:off x="5528734" y="1404338"/>
            <a:ext cx="6583680" cy="6931378"/>
          </a:xfrm>
        </p:spPr>
        <p:txBody>
          <a:bodyPr/>
          <a:lstStyle>
            <a:lvl1pPr marL="0" indent="0">
              <a:buNone/>
              <a:defRPr sz="2560"/>
            </a:lvl1pPr>
            <a:lvl2pPr marL="365769" indent="0">
              <a:buNone/>
              <a:defRPr sz="2240"/>
            </a:lvl2pPr>
            <a:lvl3pPr marL="731540" indent="0">
              <a:buNone/>
              <a:defRPr sz="1920"/>
            </a:lvl3pPr>
            <a:lvl4pPr marL="1097310" indent="0">
              <a:buNone/>
              <a:defRPr sz="1600"/>
            </a:lvl4pPr>
            <a:lvl5pPr marL="1463079" indent="0">
              <a:buNone/>
              <a:defRPr sz="1600"/>
            </a:lvl5pPr>
            <a:lvl6pPr marL="1828849" indent="0">
              <a:buNone/>
              <a:defRPr sz="1600"/>
            </a:lvl6pPr>
            <a:lvl7pPr marL="2194619" indent="0">
              <a:buNone/>
              <a:defRPr sz="1600"/>
            </a:lvl7pPr>
            <a:lvl8pPr marL="2560389" indent="0">
              <a:buNone/>
              <a:defRPr sz="1600"/>
            </a:lvl8pPr>
            <a:lvl9pPr marL="2926159" indent="0">
              <a:buNone/>
              <a:defRPr sz="1600"/>
            </a:lvl9pPr>
          </a:lstStyle>
          <a:p>
            <a:endParaRPr lang="en-US"/>
          </a:p>
        </p:txBody>
      </p:sp>
      <p:sp>
        <p:nvSpPr>
          <p:cNvPr id="4" name="Text Placeholder 3">
            <a:extLst>
              <a:ext uri="{FF2B5EF4-FFF2-40B4-BE49-F238E27FC236}">
                <a16:creationId xmlns:a16="http://schemas.microsoft.com/office/drawing/2014/main" id="{39C92ACB-62C3-B994-EAF7-1C2234D54B2A}"/>
              </a:ext>
            </a:extLst>
          </p:cNvPr>
          <p:cNvSpPr>
            <a:spLocks noGrp="1"/>
          </p:cNvSpPr>
          <p:nvPr>
            <p:ph type="body" sz="half" idx="2"/>
          </p:nvPr>
        </p:nvSpPr>
        <p:spPr>
          <a:xfrm>
            <a:off x="895774" y="2926080"/>
            <a:ext cx="4194386" cy="5420925"/>
          </a:xfrm>
        </p:spPr>
        <p:txBody>
          <a:bodyPr/>
          <a:lstStyle>
            <a:lvl1pPr marL="0" indent="0">
              <a:buNone/>
              <a:defRPr sz="1280"/>
            </a:lvl1pPr>
            <a:lvl2pPr marL="365769" indent="0">
              <a:buNone/>
              <a:defRPr sz="1120"/>
            </a:lvl2pPr>
            <a:lvl3pPr marL="731540" indent="0">
              <a:buNone/>
              <a:defRPr sz="960"/>
            </a:lvl3pPr>
            <a:lvl4pPr marL="1097310" indent="0">
              <a:buNone/>
              <a:defRPr sz="800"/>
            </a:lvl4pPr>
            <a:lvl5pPr marL="1463079" indent="0">
              <a:buNone/>
              <a:defRPr sz="800"/>
            </a:lvl5pPr>
            <a:lvl6pPr marL="1828849" indent="0">
              <a:buNone/>
              <a:defRPr sz="800"/>
            </a:lvl6pPr>
            <a:lvl7pPr marL="2194619" indent="0">
              <a:buNone/>
              <a:defRPr sz="800"/>
            </a:lvl7pPr>
            <a:lvl8pPr marL="2560389" indent="0">
              <a:buNone/>
              <a:defRPr sz="800"/>
            </a:lvl8pPr>
            <a:lvl9pPr marL="2926159" indent="0">
              <a:buNone/>
              <a:defRPr sz="800"/>
            </a:lvl9pPr>
          </a:lstStyle>
          <a:p>
            <a:pPr lvl="0"/>
            <a:r>
              <a:rPr lang="en-US"/>
              <a:t>Click to edit Master text styles</a:t>
            </a:r>
          </a:p>
        </p:txBody>
      </p:sp>
      <p:sp>
        <p:nvSpPr>
          <p:cNvPr id="5" name="Date Placeholder 4">
            <a:extLst>
              <a:ext uri="{FF2B5EF4-FFF2-40B4-BE49-F238E27FC236}">
                <a16:creationId xmlns:a16="http://schemas.microsoft.com/office/drawing/2014/main" id="{D048B526-12DA-A433-F85B-91B23FC45041}"/>
              </a:ext>
            </a:extLst>
          </p:cNvPr>
          <p:cNvSpPr>
            <a:spLocks noGrp="1"/>
          </p:cNvSpPr>
          <p:nvPr>
            <p:ph type="dt" sz="half" idx="10"/>
          </p:nvPr>
        </p:nvSpPr>
        <p:spPr/>
        <p:txBody>
          <a:bodyPr/>
          <a:lstStyle/>
          <a:p>
            <a:fld id="{ED377859-A8F9-474D-B852-E494191D3C16}" type="datetimeFigureOut">
              <a:rPr lang="en-US" smtClean="0"/>
              <a:t>8/18/2026</a:t>
            </a:fld>
            <a:endParaRPr lang="en-US"/>
          </a:p>
        </p:txBody>
      </p:sp>
      <p:sp>
        <p:nvSpPr>
          <p:cNvPr id="6" name="Footer Placeholder 5">
            <a:extLst>
              <a:ext uri="{FF2B5EF4-FFF2-40B4-BE49-F238E27FC236}">
                <a16:creationId xmlns:a16="http://schemas.microsoft.com/office/drawing/2014/main" id="{4F7143DA-86FE-6670-4C96-2F24C0E026A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FD04F61-0F00-AB0C-6506-95D5C89E821E}"/>
              </a:ext>
            </a:extLst>
          </p:cNvPr>
          <p:cNvSpPr>
            <a:spLocks noGrp="1"/>
          </p:cNvSpPr>
          <p:nvPr>
            <p:ph type="sldNum" sz="quarter" idx="12"/>
          </p:nvPr>
        </p:nvSpPr>
        <p:spPr/>
        <p:txBody>
          <a:bodyPr/>
          <a:lstStyle/>
          <a:p>
            <a:fld id="{4002C94B-C847-426A-B4DE-E2E851C0FCCA}" type="slidenum">
              <a:rPr lang="en-US" smtClean="0"/>
              <a:t>‹#›</a:t>
            </a:fld>
            <a:endParaRPr lang="en-US"/>
          </a:p>
        </p:txBody>
      </p:sp>
    </p:spTree>
    <p:extLst>
      <p:ext uri="{BB962C8B-B14F-4D97-AF65-F5344CB8AC3E}">
        <p14:creationId xmlns:p14="http://schemas.microsoft.com/office/powerpoint/2010/main" val="2969673607"/>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052524-D0E4-B6DC-5411-88DE7F1682C5}"/>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18EF4F56-37BB-1D6E-8978-037B0EB6C405}"/>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FFF60B3-92AD-96DC-58E9-0FF10981B119}"/>
              </a:ext>
            </a:extLst>
          </p:cNvPr>
          <p:cNvSpPr>
            <a:spLocks noGrp="1"/>
          </p:cNvSpPr>
          <p:nvPr>
            <p:ph type="dt" sz="half" idx="10"/>
          </p:nvPr>
        </p:nvSpPr>
        <p:spPr/>
        <p:txBody>
          <a:bodyPr/>
          <a:lstStyle/>
          <a:p>
            <a:fld id="{ED377859-A8F9-474D-B852-E494191D3C16}" type="datetimeFigureOut">
              <a:rPr lang="en-US" smtClean="0"/>
              <a:t>8/18/2026</a:t>
            </a:fld>
            <a:endParaRPr lang="en-US"/>
          </a:p>
        </p:txBody>
      </p:sp>
      <p:sp>
        <p:nvSpPr>
          <p:cNvPr id="5" name="Footer Placeholder 4">
            <a:extLst>
              <a:ext uri="{FF2B5EF4-FFF2-40B4-BE49-F238E27FC236}">
                <a16:creationId xmlns:a16="http://schemas.microsoft.com/office/drawing/2014/main" id="{9A205CC9-5D40-D7DF-C1BB-EDFD131BEB9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7267135-8700-531B-4045-AAEFEAA5746E}"/>
              </a:ext>
            </a:extLst>
          </p:cNvPr>
          <p:cNvSpPr>
            <a:spLocks noGrp="1"/>
          </p:cNvSpPr>
          <p:nvPr>
            <p:ph type="sldNum" sz="quarter" idx="12"/>
          </p:nvPr>
        </p:nvSpPr>
        <p:spPr/>
        <p:txBody>
          <a:bodyPr/>
          <a:lstStyle/>
          <a:p>
            <a:fld id="{4002C94B-C847-426A-B4DE-E2E851C0FCCA}" type="slidenum">
              <a:rPr lang="en-US" smtClean="0"/>
              <a:t>‹#›</a:t>
            </a:fld>
            <a:endParaRPr lang="en-US"/>
          </a:p>
        </p:txBody>
      </p:sp>
    </p:spTree>
    <p:extLst>
      <p:ext uri="{BB962C8B-B14F-4D97-AF65-F5344CB8AC3E}">
        <p14:creationId xmlns:p14="http://schemas.microsoft.com/office/powerpoint/2010/main" val="25600448"/>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B6DFA238-6567-9EF8-793A-3C56AF2F6744}"/>
              </a:ext>
            </a:extLst>
          </p:cNvPr>
          <p:cNvSpPr>
            <a:spLocks noGrp="1"/>
          </p:cNvSpPr>
          <p:nvPr>
            <p:ph type="title" orient="vert"/>
          </p:nvPr>
        </p:nvSpPr>
        <p:spPr>
          <a:xfrm>
            <a:off x="9306560" y="519289"/>
            <a:ext cx="2804160" cy="8265725"/>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0C8219E4-8BBB-7248-2D5C-D36E63894117}"/>
              </a:ext>
            </a:extLst>
          </p:cNvPr>
          <p:cNvSpPr>
            <a:spLocks noGrp="1"/>
          </p:cNvSpPr>
          <p:nvPr>
            <p:ph type="body" orient="vert" idx="1"/>
          </p:nvPr>
        </p:nvSpPr>
        <p:spPr>
          <a:xfrm>
            <a:off x="894080" y="519289"/>
            <a:ext cx="8249920" cy="82657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9BD7E6A-4326-73FB-3266-B6BE7EC4822C}"/>
              </a:ext>
            </a:extLst>
          </p:cNvPr>
          <p:cNvSpPr>
            <a:spLocks noGrp="1"/>
          </p:cNvSpPr>
          <p:nvPr>
            <p:ph type="dt" sz="half" idx="10"/>
          </p:nvPr>
        </p:nvSpPr>
        <p:spPr/>
        <p:txBody>
          <a:bodyPr/>
          <a:lstStyle/>
          <a:p>
            <a:fld id="{ED377859-A8F9-474D-B852-E494191D3C16}" type="datetimeFigureOut">
              <a:rPr lang="en-US" smtClean="0"/>
              <a:t>8/18/2026</a:t>
            </a:fld>
            <a:endParaRPr lang="en-US"/>
          </a:p>
        </p:txBody>
      </p:sp>
      <p:sp>
        <p:nvSpPr>
          <p:cNvPr id="5" name="Footer Placeholder 4">
            <a:extLst>
              <a:ext uri="{FF2B5EF4-FFF2-40B4-BE49-F238E27FC236}">
                <a16:creationId xmlns:a16="http://schemas.microsoft.com/office/drawing/2014/main" id="{B5E6F911-CE15-F875-9132-882D96DFEEA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B818B18-CBAA-F4DE-5688-5AF04057F2CC}"/>
              </a:ext>
            </a:extLst>
          </p:cNvPr>
          <p:cNvSpPr>
            <a:spLocks noGrp="1"/>
          </p:cNvSpPr>
          <p:nvPr>
            <p:ph type="sldNum" sz="quarter" idx="12"/>
          </p:nvPr>
        </p:nvSpPr>
        <p:spPr/>
        <p:txBody>
          <a:bodyPr/>
          <a:lstStyle/>
          <a:p>
            <a:fld id="{4002C94B-C847-426A-B4DE-E2E851C0FCCA}" type="slidenum">
              <a:rPr lang="en-US" smtClean="0"/>
              <a:t>‹#›</a:t>
            </a:fld>
            <a:endParaRPr lang="en-US"/>
          </a:p>
        </p:txBody>
      </p:sp>
    </p:spTree>
    <p:extLst>
      <p:ext uri="{BB962C8B-B14F-4D97-AF65-F5344CB8AC3E}">
        <p14:creationId xmlns:p14="http://schemas.microsoft.com/office/powerpoint/2010/main" val="3750510595"/>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userDrawn="1">
  <p:cSld name="1_Blank">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08DB00C6-5909-D54C-8DB5-4D7BAF0F0057}"/>
              </a:ext>
            </a:extLst>
          </p:cNvPr>
          <p:cNvSpPr/>
          <p:nvPr userDrawn="1"/>
        </p:nvSpPr>
        <p:spPr bwMode="auto">
          <a:xfrm>
            <a:off x="2" y="8058108"/>
            <a:ext cx="13001413" cy="1336604"/>
          </a:xfrm>
          <a:prstGeom prst="rect">
            <a:avLst/>
          </a:prstGeom>
          <a:gradFill flip="none" rotWithShape="1">
            <a:gsLst>
              <a:gs pos="0">
                <a:srgbClr val="ECECEC"/>
              </a:gs>
              <a:gs pos="100000">
                <a:srgbClr val="FFFFFF">
                  <a:alpha val="0"/>
                </a:srgbClr>
              </a:gs>
            </a:gsLst>
            <a:lin ang="16200000" scaled="1"/>
            <a:tileRect/>
          </a:gradFill>
          <a:ln w="9525" cap="flat" cmpd="sng" algn="ctr">
            <a:noFill/>
            <a:prstDash val="solid"/>
            <a:round/>
            <a:headEnd type="none" w="med" len="med"/>
            <a:tailEnd type="none" w="med" len="med"/>
          </a:ln>
          <a:effectLst/>
        </p:spPr>
        <p:txBody>
          <a:bodyPr vert="horz" wrap="square" lIns="73152" tIns="36576" rIns="73152" bIns="36576" numCol="1" rtlCol="0" anchor="t" anchorCtr="0" compatLnSpc="1">
            <a:prstTxWarp prst="textNoShape">
              <a:avLst/>
            </a:prstTxWarp>
          </a:bodyPr>
          <a:lstStyle/>
          <a:p>
            <a:endParaRPr lang="en-US" sz="1120">
              <a:latin typeface="+mj-lt"/>
            </a:endParaRPr>
          </a:p>
        </p:txBody>
      </p:sp>
      <p:sp>
        <p:nvSpPr>
          <p:cNvPr id="161" name="Title 160">
            <a:extLst>
              <a:ext uri="{FF2B5EF4-FFF2-40B4-BE49-F238E27FC236}">
                <a16:creationId xmlns:a16="http://schemas.microsoft.com/office/drawing/2014/main" id="{1ABF9962-8979-374A-9E14-DBE1FAF4C0B0}"/>
              </a:ext>
            </a:extLst>
          </p:cNvPr>
          <p:cNvSpPr>
            <a:spLocks noGrp="1"/>
          </p:cNvSpPr>
          <p:nvPr userDrawn="1">
            <p:ph type="title" hasCustomPrompt="1"/>
          </p:nvPr>
        </p:nvSpPr>
        <p:spPr>
          <a:xfrm>
            <a:off x="894080" y="650241"/>
            <a:ext cx="11216640" cy="975360"/>
          </a:xfrm>
          <a:prstGeom prst="rect">
            <a:avLst/>
          </a:prstGeom>
        </p:spPr>
        <p:txBody>
          <a:bodyPr/>
          <a:lstStyle>
            <a:lvl1pPr algn="ctr">
              <a:defRPr/>
            </a:lvl1pPr>
          </a:lstStyle>
          <a:p>
            <a:r>
              <a:rPr lang="en-US"/>
              <a:t>Dress Code Violations (Do Not Wear)</a:t>
            </a:r>
          </a:p>
        </p:txBody>
      </p:sp>
      <p:sp>
        <p:nvSpPr>
          <p:cNvPr id="165" name="Text Placeholder 162">
            <a:extLst>
              <a:ext uri="{FF2B5EF4-FFF2-40B4-BE49-F238E27FC236}">
                <a16:creationId xmlns:a16="http://schemas.microsoft.com/office/drawing/2014/main" id="{79461DAD-6BDB-FE4A-9680-1D022C8E7706}"/>
              </a:ext>
            </a:extLst>
          </p:cNvPr>
          <p:cNvSpPr>
            <a:spLocks noGrp="1"/>
          </p:cNvSpPr>
          <p:nvPr>
            <p:ph type="body" sz="quarter" idx="11" hasCustomPrompt="1"/>
          </p:nvPr>
        </p:nvSpPr>
        <p:spPr>
          <a:xfrm>
            <a:off x="319863" y="6916574"/>
            <a:ext cx="4638217" cy="2349522"/>
          </a:xfrm>
          <a:prstGeom prst="rect">
            <a:avLst/>
          </a:prstGeom>
        </p:spPr>
        <p:txBody>
          <a:bodyPr>
            <a:noAutofit/>
          </a:bodyPr>
          <a:lstStyle>
            <a:lvl1pPr marL="0" indent="0" algn="ctr">
              <a:buNone/>
              <a:defRPr sz="3200">
                <a:solidFill>
                  <a:schemeClr val="accent2">
                    <a:lumMod val="75000"/>
                  </a:schemeClr>
                </a:solidFill>
              </a:defRPr>
            </a:lvl1pPr>
            <a:lvl2pPr marL="365769" indent="0">
              <a:buNone/>
              <a:defRPr/>
            </a:lvl2pPr>
            <a:lvl3pPr marL="731540" indent="0">
              <a:buNone/>
              <a:defRPr/>
            </a:lvl3pPr>
            <a:lvl4pPr marL="1097310" indent="0">
              <a:buNone/>
              <a:defRPr/>
            </a:lvl4pPr>
            <a:lvl5pPr marL="1463079" indent="0">
              <a:buNone/>
              <a:defRPr/>
            </a:lvl5pPr>
          </a:lstStyle>
          <a:p>
            <a:pPr lvl="0"/>
            <a:r>
              <a:rPr lang="en-US"/>
              <a:t>Sweat Pants, Joggers or Pajama Pants</a:t>
            </a:r>
          </a:p>
        </p:txBody>
      </p:sp>
      <p:sp>
        <p:nvSpPr>
          <p:cNvPr id="169" name="Text Placeholder 162">
            <a:extLst>
              <a:ext uri="{FF2B5EF4-FFF2-40B4-BE49-F238E27FC236}">
                <a16:creationId xmlns:a16="http://schemas.microsoft.com/office/drawing/2014/main" id="{68447428-8EBE-4143-A913-C75DE1A16BD1}"/>
              </a:ext>
            </a:extLst>
          </p:cNvPr>
          <p:cNvSpPr>
            <a:spLocks noGrp="1"/>
          </p:cNvSpPr>
          <p:nvPr>
            <p:ph type="body" sz="quarter" idx="15" hasCustomPrompt="1"/>
          </p:nvPr>
        </p:nvSpPr>
        <p:spPr>
          <a:xfrm>
            <a:off x="5015330" y="4461256"/>
            <a:ext cx="2324608" cy="2405565"/>
          </a:xfrm>
          <a:prstGeom prst="rect">
            <a:avLst/>
          </a:prstGeom>
        </p:spPr>
        <p:txBody>
          <a:bodyPr>
            <a:noAutofit/>
          </a:bodyPr>
          <a:lstStyle>
            <a:lvl1pPr marL="0" indent="0" algn="ctr">
              <a:buNone/>
              <a:defRPr sz="3200">
                <a:solidFill>
                  <a:schemeClr val="accent6">
                    <a:lumMod val="75000"/>
                  </a:schemeClr>
                </a:solidFill>
              </a:defRPr>
            </a:lvl1pPr>
            <a:lvl2pPr marL="365769" indent="0">
              <a:buNone/>
              <a:defRPr/>
            </a:lvl2pPr>
            <a:lvl3pPr marL="731540" indent="0">
              <a:buNone/>
              <a:defRPr/>
            </a:lvl3pPr>
            <a:lvl4pPr marL="1097310" indent="0">
              <a:buNone/>
              <a:defRPr/>
            </a:lvl4pPr>
            <a:lvl5pPr marL="1463079" indent="0">
              <a:buNone/>
              <a:defRPr/>
            </a:lvl5pPr>
          </a:lstStyle>
          <a:p>
            <a:pPr lvl="0"/>
            <a:r>
              <a:rPr lang="en-US"/>
              <a:t>Ripped or Frayed Jeans</a:t>
            </a:r>
          </a:p>
        </p:txBody>
      </p:sp>
      <p:sp>
        <p:nvSpPr>
          <p:cNvPr id="171" name="Text Placeholder 162">
            <a:extLst>
              <a:ext uri="{FF2B5EF4-FFF2-40B4-BE49-F238E27FC236}">
                <a16:creationId xmlns:a16="http://schemas.microsoft.com/office/drawing/2014/main" id="{A7748F88-B436-F245-8AA5-536EA7F61D43}"/>
              </a:ext>
            </a:extLst>
          </p:cNvPr>
          <p:cNvSpPr>
            <a:spLocks noGrp="1"/>
          </p:cNvSpPr>
          <p:nvPr>
            <p:ph type="body" sz="quarter" idx="17" hasCustomPrompt="1"/>
          </p:nvPr>
        </p:nvSpPr>
        <p:spPr>
          <a:xfrm>
            <a:off x="8046720" y="2208884"/>
            <a:ext cx="4551680" cy="1535333"/>
          </a:xfrm>
          <a:prstGeom prst="rect">
            <a:avLst/>
          </a:prstGeom>
        </p:spPr>
        <p:txBody>
          <a:bodyPr>
            <a:noAutofit/>
          </a:bodyPr>
          <a:lstStyle>
            <a:lvl1pPr marL="0" indent="0" algn="ctr">
              <a:buNone/>
              <a:defRPr sz="1920">
                <a:solidFill>
                  <a:schemeClr val="accent5">
                    <a:lumMod val="75000"/>
                  </a:schemeClr>
                </a:solidFill>
              </a:defRPr>
            </a:lvl1pPr>
            <a:lvl2pPr marL="365769" indent="0">
              <a:buNone/>
              <a:defRPr/>
            </a:lvl2pPr>
            <a:lvl3pPr marL="731540" indent="0">
              <a:buNone/>
              <a:defRPr/>
            </a:lvl3pPr>
            <a:lvl4pPr marL="1097310" indent="0">
              <a:buNone/>
              <a:defRPr/>
            </a:lvl4pPr>
            <a:lvl5pPr marL="1463079" indent="0">
              <a:buNone/>
              <a:defRPr/>
            </a:lvl5pPr>
          </a:lstStyle>
          <a:p>
            <a:pPr lvl="0"/>
            <a:r>
              <a:rPr lang="en-US"/>
              <a:t>Non Somerset Sweat shirts  hoodies or Polos (Unless below 60 degrees</a:t>
            </a:r>
          </a:p>
        </p:txBody>
      </p:sp>
      <p:sp>
        <p:nvSpPr>
          <p:cNvPr id="173" name="Text Placeholder 162">
            <a:extLst>
              <a:ext uri="{FF2B5EF4-FFF2-40B4-BE49-F238E27FC236}">
                <a16:creationId xmlns:a16="http://schemas.microsoft.com/office/drawing/2014/main" id="{9FB24D9A-4987-504B-B1B8-C61C9895A046}"/>
              </a:ext>
            </a:extLst>
          </p:cNvPr>
          <p:cNvSpPr>
            <a:spLocks noGrp="1"/>
          </p:cNvSpPr>
          <p:nvPr>
            <p:ph type="body" sz="quarter" idx="19" hasCustomPrompt="1"/>
          </p:nvPr>
        </p:nvSpPr>
        <p:spPr>
          <a:xfrm>
            <a:off x="6262977" y="7460600"/>
            <a:ext cx="2153922" cy="1535333"/>
          </a:xfrm>
          <a:prstGeom prst="rect">
            <a:avLst/>
          </a:prstGeom>
        </p:spPr>
        <p:txBody>
          <a:bodyPr>
            <a:noAutofit/>
          </a:bodyPr>
          <a:lstStyle>
            <a:lvl1pPr marL="0" indent="0" algn="ctr">
              <a:buNone/>
              <a:defRPr sz="2880">
                <a:solidFill>
                  <a:schemeClr val="accent4">
                    <a:lumMod val="75000"/>
                  </a:schemeClr>
                </a:solidFill>
              </a:defRPr>
            </a:lvl1pPr>
            <a:lvl2pPr marL="365769" indent="0">
              <a:buNone/>
              <a:defRPr/>
            </a:lvl2pPr>
            <a:lvl3pPr marL="731540" indent="0">
              <a:buNone/>
              <a:defRPr/>
            </a:lvl3pPr>
            <a:lvl4pPr marL="1097310" indent="0">
              <a:buNone/>
              <a:defRPr/>
            </a:lvl4pPr>
            <a:lvl5pPr marL="1463079" indent="0">
              <a:buNone/>
              <a:defRPr/>
            </a:lvl5pPr>
          </a:lstStyle>
          <a:p>
            <a:pPr lvl="0"/>
            <a:r>
              <a:rPr lang="en-US"/>
              <a:t>Crocs or Slides</a:t>
            </a:r>
          </a:p>
        </p:txBody>
      </p:sp>
      <p:pic>
        <p:nvPicPr>
          <p:cNvPr id="3" name="Picture 2">
            <a:extLst>
              <a:ext uri="{FF2B5EF4-FFF2-40B4-BE49-F238E27FC236}">
                <a16:creationId xmlns:a16="http://schemas.microsoft.com/office/drawing/2014/main" id="{1B08626B-8C08-1DE0-6709-92318D2B100B}"/>
              </a:ext>
            </a:extLst>
          </p:cNvPr>
          <p:cNvPicPr>
            <a:picLocks noChangeAspect="1"/>
          </p:cNvPicPr>
          <p:nvPr userDrawn="1"/>
        </p:nvPicPr>
        <p:blipFill>
          <a:blip r:embed="rId2"/>
          <a:stretch>
            <a:fillRect/>
          </a:stretch>
        </p:blipFill>
        <p:spPr>
          <a:xfrm>
            <a:off x="142240" y="2878841"/>
            <a:ext cx="995680" cy="2059093"/>
          </a:xfrm>
          <a:prstGeom prst="rect">
            <a:avLst/>
          </a:prstGeom>
        </p:spPr>
      </p:pic>
      <p:pic>
        <p:nvPicPr>
          <p:cNvPr id="6" name="Picture 5">
            <a:extLst>
              <a:ext uri="{FF2B5EF4-FFF2-40B4-BE49-F238E27FC236}">
                <a16:creationId xmlns:a16="http://schemas.microsoft.com/office/drawing/2014/main" id="{2F10EF03-ED00-C48D-B750-2F166D973057}"/>
              </a:ext>
            </a:extLst>
          </p:cNvPr>
          <p:cNvPicPr>
            <a:picLocks noChangeAspect="1"/>
          </p:cNvPicPr>
          <p:nvPr userDrawn="1"/>
        </p:nvPicPr>
        <p:blipFill>
          <a:blip r:embed="rId3"/>
          <a:stretch>
            <a:fillRect/>
          </a:stretch>
        </p:blipFill>
        <p:spPr>
          <a:xfrm>
            <a:off x="1418620" y="2201427"/>
            <a:ext cx="690880" cy="2072640"/>
          </a:xfrm>
          <a:prstGeom prst="rect">
            <a:avLst/>
          </a:prstGeom>
        </p:spPr>
      </p:pic>
      <p:pic>
        <p:nvPicPr>
          <p:cNvPr id="37" name="Picture 36">
            <a:extLst>
              <a:ext uri="{FF2B5EF4-FFF2-40B4-BE49-F238E27FC236}">
                <a16:creationId xmlns:a16="http://schemas.microsoft.com/office/drawing/2014/main" id="{91821664-520B-C11F-EF19-55A70F3B6245}"/>
              </a:ext>
            </a:extLst>
          </p:cNvPr>
          <p:cNvPicPr>
            <a:picLocks noChangeAspect="1"/>
          </p:cNvPicPr>
          <p:nvPr userDrawn="1"/>
        </p:nvPicPr>
        <p:blipFill>
          <a:blip r:embed="rId4"/>
          <a:stretch>
            <a:fillRect/>
          </a:stretch>
        </p:blipFill>
        <p:spPr>
          <a:xfrm>
            <a:off x="2245597" y="2630778"/>
            <a:ext cx="1026160" cy="2004907"/>
          </a:xfrm>
          <a:prstGeom prst="rect">
            <a:avLst/>
          </a:prstGeom>
        </p:spPr>
      </p:pic>
      <p:pic>
        <p:nvPicPr>
          <p:cNvPr id="68" name="Picture 67">
            <a:extLst>
              <a:ext uri="{FF2B5EF4-FFF2-40B4-BE49-F238E27FC236}">
                <a16:creationId xmlns:a16="http://schemas.microsoft.com/office/drawing/2014/main" id="{ECF32A9F-8C61-0110-0FBB-F0607BAE3E14}"/>
              </a:ext>
            </a:extLst>
          </p:cNvPr>
          <p:cNvPicPr>
            <a:picLocks noChangeAspect="1"/>
          </p:cNvPicPr>
          <p:nvPr userDrawn="1"/>
        </p:nvPicPr>
        <p:blipFill>
          <a:blip r:embed="rId5"/>
          <a:stretch>
            <a:fillRect/>
          </a:stretch>
        </p:blipFill>
        <p:spPr>
          <a:xfrm>
            <a:off x="3317065" y="2106683"/>
            <a:ext cx="660400" cy="2181013"/>
          </a:xfrm>
          <a:prstGeom prst="rect">
            <a:avLst/>
          </a:prstGeom>
        </p:spPr>
      </p:pic>
      <p:pic>
        <p:nvPicPr>
          <p:cNvPr id="99" name="Picture 98">
            <a:extLst>
              <a:ext uri="{FF2B5EF4-FFF2-40B4-BE49-F238E27FC236}">
                <a16:creationId xmlns:a16="http://schemas.microsoft.com/office/drawing/2014/main" id="{7A0382B7-18AA-8A02-4F49-B04FDF850CE6}"/>
              </a:ext>
            </a:extLst>
          </p:cNvPr>
          <p:cNvPicPr>
            <a:picLocks noChangeAspect="1"/>
          </p:cNvPicPr>
          <p:nvPr userDrawn="1"/>
        </p:nvPicPr>
        <p:blipFill>
          <a:blip r:embed="rId6"/>
          <a:stretch>
            <a:fillRect/>
          </a:stretch>
        </p:blipFill>
        <p:spPr>
          <a:xfrm>
            <a:off x="5007728" y="1937404"/>
            <a:ext cx="873760" cy="2045547"/>
          </a:xfrm>
          <a:prstGeom prst="rect">
            <a:avLst/>
          </a:prstGeom>
        </p:spPr>
      </p:pic>
      <p:pic>
        <p:nvPicPr>
          <p:cNvPr id="130" name="Picture 129">
            <a:extLst>
              <a:ext uri="{FF2B5EF4-FFF2-40B4-BE49-F238E27FC236}">
                <a16:creationId xmlns:a16="http://schemas.microsoft.com/office/drawing/2014/main" id="{A2F7404A-5505-B411-28D1-CC521491DBE4}"/>
              </a:ext>
            </a:extLst>
          </p:cNvPr>
          <p:cNvPicPr>
            <a:picLocks noChangeAspect="1"/>
          </p:cNvPicPr>
          <p:nvPr userDrawn="1"/>
        </p:nvPicPr>
        <p:blipFill>
          <a:blip r:embed="rId7"/>
          <a:stretch>
            <a:fillRect/>
          </a:stretch>
        </p:blipFill>
        <p:spPr>
          <a:xfrm>
            <a:off x="6226235" y="1910845"/>
            <a:ext cx="843280" cy="2384213"/>
          </a:xfrm>
          <a:prstGeom prst="rect">
            <a:avLst/>
          </a:prstGeom>
        </p:spPr>
      </p:pic>
      <p:pic>
        <p:nvPicPr>
          <p:cNvPr id="162" name="Picture 161">
            <a:extLst>
              <a:ext uri="{FF2B5EF4-FFF2-40B4-BE49-F238E27FC236}">
                <a16:creationId xmlns:a16="http://schemas.microsoft.com/office/drawing/2014/main" id="{34B45887-2ED6-9AD2-A90C-88EED3618A74}"/>
              </a:ext>
            </a:extLst>
          </p:cNvPr>
          <p:cNvPicPr>
            <a:picLocks noChangeAspect="1"/>
          </p:cNvPicPr>
          <p:nvPr userDrawn="1"/>
        </p:nvPicPr>
        <p:blipFill>
          <a:blip r:embed="rId8"/>
          <a:stretch>
            <a:fillRect/>
          </a:stretch>
        </p:blipFill>
        <p:spPr>
          <a:xfrm>
            <a:off x="1351753" y="4485356"/>
            <a:ext cx="782320" cy="2086187"/>
          </a:xfrm>
          <a:prstGeom prst="rect">
            <a:avLst/>
          </a:prstGeom>
        </p:spPr>
      </p:pic>
      <p:pic>
        <p:nvPicPr>
          <p:cNvPr id="174" name="Picture 173">
            <a:extLst>
              <a:ext uri="{FF2B5EF4-FFF2-40B4-BE49-F238E27FC236}">
                <a16:creationId xmlns:a16="http://schemas.microsoft.com/office/drawing/2014/main" id="{AD8A74A1-7D08-273A-D007-78C759EE454B}"/>
              </a:ext>
            </a:extLst>
          </p:cNvPr>
          <p:cNvPicPr>
            <a:picLocks noChangeAspect="1"/>
          </p:cNvPicPr>
          <p:nvPr userDrawn="1"/>
        </p:nvPicPr>
        <p:blipFill>
          <a:blip r:embed="rId9"/>
          <a:stretch>
            <a:fillRect/>
          </a:stretch>
        </p:blipFill>
        <p:spPr>
          <a:xfrm>
            <a:off x="3359303" y="4580303"/>
            <a:ext cx="711200" cy="2167467"/>
          </a:xfrm>
          <a:prstGeom prst="rect">
            <a:avLst/>
          </a:prstGeom>
        </p:spPr>
      </p:pic>
      <p:pic>
        <p:nvPicPr>
          <p:cNvPr id="176" name="Picture 175">
            <a:extLst>
              <a:ext uri="{FF2B5EF4-FFF2-40B4-BE49-F238E27FC236}">
                <a16:creationId xmlns:a16="http://schemas.microsoft.com/office/drawing/2014/main" id="{FEE9276A-9B58-B4B1-ED15-FEED56BFAAF2}"/>
              </a:ext>
            </a:extLst>
          </p:cNvPr>
          <p:cNvPicPr>
            <a:picLocks noChangeAspect="1"/>
          </p:cNvPicPr>
          <p:nvPr userDrawn="1"/>
        </p:nvPicPr>
        <p:blipFill>
          <a:blip r:embed="rId10"/>
          <a:stretch>
            <a:fillRect/>
          </a:stretch>
        </p:blipFill>
        <p:spPr>
          <a:xfrm>
            <a:off x="8615680" y="7741454"/>
            <a:ext cx="1889760" cy="1286933"/>
          </a:xfrm>
          <a:prstGeom prst="rect">
            <a:avLst/>
          </a:prstGeom>
        </p:spPr>
      </p:pic>
      <p:pic>
        <p:nvPicPr>
          <p:cNvPr id="178" name="Picture 177">
            <a:extLst>
              <a:ext uri="{FF2B5EF4-FFF2-40B4-BE49-F238E27FC236}">
                <a16:creationId xmlns:a16="http://schemas.microsoft.com/office/drawing/2014/main" id="{114207C4-BEEE-8231-72A7-59317264CB09}"/>
              </a:ext>
            </a:extLst>
          </p:cNvPr>
          <p:cNvPicPr>
            <a:picLocks noChangeAspect="1"/>
          </p:cNvPicPr>
          <p:nvPr userDrawn="1"/>
        </p:nvPicPr>
        <p:blipFill>
          <a:blip r:embed="rId11"/>
          <a:stretch>
            <a:fillRect/>
          </a:stretch>
        </p:blipFill>
        <p:spPr>
          <a:xfrm>
            <a:off x="11044629" y="8097634"/>
            <a:ext cx="1788160" cy="1029547"/>
          </a:xfrm>
          <a:prstGeom prst="rect">
            <a:avLst/>
          </a:prstGeom>
        </p:spPr>
      </p:pic>
      <p:pic>
        <p:nvPicPr>
          <p:cNvPr id="180" name="Picture 179">
            <a:extLst>
              <a:ext uri="{FF2B5EF4-FFF2-40B4-BE49-F238E27FC236}">
                <a16:creationId xmlns:a16="http://schemas.microsoft.com/office/drawing/2014/main" id="{B33FBE73-23A7-F079-995D-8B2DF16883E1}"/>
              </a:ext>
            </a:extLst>
          </p:cNvPr>
          <p:cNvPicPr>
            <a:picLocks noChangeAspect="1"/>
          </p:cNvPicPr>
          <p:nvPr userDrawn="1"/>
        </p:nvPicPr>
        <p:blipFill>
          <a:blip r:embed="rId12"/>
          <a:stretch>
            <a:fillRect/>
          </a:stretch>
        </p:blipFill>
        <p:spPr>
          <a:xfrm>
            <a:off x="11317577" y="3908390"/>
            <a:ext cx="1503680" cy="2424853"/>
          </a:xfrm>
          <a:prstGeom prst="rect">
            <a:avLst/>
          </a:prstGeom>
        </p:spPr>
      </p:pic>
      <p:pic>
        <p:nvPicPr>
          <p:cNvPr id="182" name="Picture 181">
            <a:extLst>
              <a:ext uri="{FF2B5EF4-FFF2-40B4-BE49-F238E27FC236}">
                <a16:creationId xmlns:a16="http://schemas.microsoft.com/office/drawing/2014/main" id="{6A0E4966-C32A-67A9-7A48-D478C8420963}"/>
              </a:ext>
            </a:extLst>
          </p:cNvPr>
          <p:cNvPicPr>
            <a:picLocks noChangeAspect="1"/>
          </p:cNvPicPr>
          <p:nvPr userDrawn="1"/>
        </p:nvPicPr>
        <p:blipFill>
          <a:blip r:embed="rId13"/>
          <a:stretch>
            <a:fillRect/>
          </a:stretch>
        </p:blipFill>
        <p:spPr>
          <a:xfrm>
            <a:off x="9418719" y="3924157"/>
            <a:ext cx="1473200" cy="2181013"/>
          </a:xfrm>
          <a:prstGeom prst="rect">
            <a:avLst/>
          </a:prstGeom>
        </p:spPr>
      </p:pic>
      <p:pic>
        <p:nvPicPr>
          <p:cNvPr id="184" name="Picture 183">
            <a:extLst>
              <a:ext uri="{FF2B5EF4-FFF2-40B4-BE49-F238E27FC236}">
                <a16:creationId xmlns:a16="http://schemas.microsoft.com/office/drawing/2014/main" id="{8EA32A17-7016-3C16-C1D0-A03DE2927479}"/>
              </a:ext>
            </a:extLst>
          </p:cNvPr>
          <p:cNvPicPr>
            <a:picLocks noChangeAspect="1"/>
          </p:cNvPicPr>
          <p:nvPr userDrawn="1"/>
        </p:nvPicPr>
        <p:blipFill>
          <a:blip r:embed="rId14"/>
          <a:stretch>
            <a:fillRect/>
          </a:stretch>
        </p:blipFill>
        <p:spPr>
          <a:xfrm>
            <a:off x="7935433" y="3826935"/>
            <a:ext cx="1148080" cy="2099733"/>
          </a:xfrm>
          <a:prstGeom prst="rect">
            <a:avLst/>
          </a:prstGeom>
        </p:spPr>
      </p:pic>
    </p:spTree>
    <p:extLst>
      <p:ext uri="{BB962C8B-B14F-4D97-AF65-F5344CB8AC3E}">
        <p14:creationId xmlns:p14="http://schemas.microsoft.com/office/powerpoint/2010/main" val="1172207813"/>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640AAD-80AF-40E7-BE3F-43D32FC68ED4}"/>
              </a:ext>
            </a:extLst>
          </p:cNvPr>
          <p:cNvSpPr>
            <a:spLocks noGrp="1"/>
          </p:cNvSpPr>
          <p:nvPr>
            <p:ph type="ctrTitle"/>
          </p:nvPr>
        </p:nvSpPr>
        <p:spPr>
          <a:xfrm>
            <a:off x="1625600" y="1596249"/>
            <a:ext cx="9753600" cy="3395698"/>
          </a:xfrm>
        </p:spPr>
        <p:txBody>
          <a:bodyPr anchor="b"/>
          <a:lstStyle>
            <a:lvl1pPr algn="l">
              <a:defRPr sz="4800" b="1" i="0" cap="all" baseline="0"/>
            </a:lvl1pPr>
          </a:lstStyle>
          <a:p>
            <a:r>
              <a:rPr lang="en-US"/>
              <a:t>Click to edit Master title style</a:t>
            </a:r>
          </a:p>
        </p:txBody>
      </p:sp>
      <p:sp>
        <p:nvSpPr>
          <p:cNvPr id="3" name="Subtitle 2">
            <a:extLst>
              <a:ext uri="{FF2B5EF4-FFF2-40B4-BE49-F238E27FC236}">
                <a16:creationId xmlns:a16="http://schemas.microsoft.com/office/drawing/2014/main" id="{EC80FBD9-0977-4B2B-9318-30774BB0947C}"/>
              </a:ext>
            </a:extLst>
          </p:cNvPr>
          <p:cNvSpPr>
            <a:spLocks noGrp="1"/>
          </p:cNvSpPr>
          <p:nvPr>
            <p:ph type="subTitle" idx="1"/>
          </p:nvPr>
        </p:nvSpPr>
        <p:spPr>
          <a:xfrm>
            <a:off x="1625600" y="5122898"/>
            <a:ext cx="9753600" cy="2354862"/>
          </a:xfrm>
        </p:spPr>
        <p:txBody>
          <a:bodyPr/>
          <a:lstStyle>
            <a:lvl1pPr marL="0" indent="0" algn="l">
              <a:buNone/>
              <a:defRPr sz="1920"/>
            </a:lvl1pPr>
            <a:lvl2pPr marL="365769" indent="0" algn="ctr">
              <a:buNone/>
              <a:defRPr sz="1600"/>
            </a:lvl2pPr>
            <a:lvl3pPr marL="731540" indent="0" algn="ctr">
              <a:buNone/>
              <a:defRPr sz="1440"/>
            </a:lvl3pPr>
            <a:lvl4pPr marL="1097310" indent="0" algn="ctr">
              <a:buNone/>
              <a:defRPr sz="1280"/>
            </a:lvl4pPr>
            <a:lvl5pPr marL="1463079" indent="0" algn="ctr">
              <a:buNone/>
              <a:defRPr sz="1280"/>
            </a:lvl5pPr>
            <a:lvl6pPr marL="1828849" indent="0" algn="ctr">
              <a:buNone/>
              <a:defRPr sz="1280"/>
            </a:lvl6pPr>
            <a:lvl7pPr marL="2194619" indent="0" algn="ctr">
              <a:buNone/>
              <a:defRPr sz="1280"/>
            </a:lvl7pPr>
            <a:lvl8pPr marL="2560389" indent="0" algn="ctr">
              <a:buNone/>
              <a:defRPr sz="1280"/>
            </a:lvl8pPr>
            <a:lvl9pPr marL="2926159" indent="0" algn="ctr">
              <a:buNone/>
              <a:defRPr sz="1280"/>
            </a:lvl9pPr>
          </a:lstStyle>
          <a:p>
            <a:r>
              <a:rPr lang="en-US"/>
              <a:t>Click to edit Master subtitle style</a:t>
            </a:r>
          </a:p>
        </p:txBody>
      </p:sp>
      <p:sp>
        <p:nvSpPr>
          <p:cNvPr id="4" name="Date Placeholder 3">
            <a:extLst>
              <a:ext uri="{FF2B5EF4-FFF2-40B4-BE49-F238E27FC236}">
                <a16:creationId xmlns:a16="http://schemas.microsoft.com/office/drawing/2014/main" id="{9CE66DA5-7751-4D3D-B753-58DF3B418763}"/>
              </a:ext>
            </a:extLst>
          </p:cNvPr>
          <p:cNvSpPr>
            <a:spLocks noGrp="1"/>
          </p:cNvSpPr>
          <p:nvPr>
            <p:ph type="dt" sz="half" idx="10"/>
          </p:nvPr>
        </p:nvSpPr>
        <p:spPr/>
        <p:txBody>
          <a:bodyPr/>
          <a:lstStyle/>
          <a:p>
            <a:fld id="{6A4B53A7-3209-46A6-9454-F38EAC8F11E7}" type="datetimeFigureOut">
              <a:rPr lang="en-US" smtClean="0"/>
              <a:t>8/18/2026</a:t>
            </a:fld>
            <a:endParaRPr lang="en-US"/>
          </a:p>
        </p:txBody>
      </p:sp>
      <p:sp>
        <p:nvSpPr>
          <p:cNvPr id="5" name="Footer Placeholder 4">
            <a:extLst>
              <a:ext uri="{FF2B5EF4-FFF2-40B4-BE49-F238E27FC236}">
                <a16:creationId xmlns:a16="http://schemas.microsoft.com/office/drawing/2014/main" id="{7F8C2A2A-62DB-40C0-8AE7-CB9B98649BB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401EAA4-F44C-4C1F-B8E3-1A3005300F50}"/>
              </a:ext>
            </a:extLst>
          </p:cNvPr>
          <p:cNvSpPr>
            <a:spLocks noGrp="1"/>
          </p:cNvSpPr>
          <p:nvPr>
            <p:ph type="sldNum" sz="quarter" idx="12"/>
          </p:nvPr>
        </p:nvSpPr>
        <p:spPr/>
        <p:txBody>
          <a:bodyPr/>
          <a:lstStyle/>
          <a:p>
            <a:fld id="{27CE633F-9882-4A5C-83A2-1109D0C73261}" type="slidenum">
              <a:rPr lang="en-US" smtClean="0"/>
              <a:t>‹#›</a:t>
            </a:fld>
            <a:endParaRPr lang="en-US"/>
          </a:p>
        </p:txBody>
      </p:sp>
      <p:cxnSp>
        <p:nvCxnSpPr>
          <p:cNvPr id="11" name="Straight Connector 10">
            <a:extLst>
              <a:ext uri="{FF2B5EF4-FFF2-40B4-BE49-F238E27FC236}">
                <a16:creationId xmlns:a16="http://schemas.microsoft.com/office/drawing/2014/main" id="{D1B787A8-0D67-4B7E-9B48-86BD906AB6B5}"/>
              </a:ext>
            </a:extLst>
          </p:cNvPr>
          <p:cNvCxnSpPr>
            <a:cxnSpLocks/>
          </p:cNvCxnSpPr>
          <p:nvPr/>
        </p:nvCxnSpPr>
        <p:spPr>
          <a:xfrm>
            <a:off x="763616" y="1584429"/>
            <a:ext cx="0" cy="8157350"/>
          </a:xfrm>
          <a:prstGeom prst="line">
            <a:avLst/>
          </a:prstGeom>
          <a:ln w="25400" cap="sq">
            <a:gradFill flip="none" rotWithShape="1">
              <a:gsLst>
                <a:gs pos="0">
                  <a:schemeClr val="accent2"/>
                </a:gs>
                <a:gs pos="100000">
                  <a:schemeClr val="accent4"/>
                </a:gs>
              </a:gsLst>
              <a:lin ang="16200000" scaled="1"/>
              <a:tileRect/>
            </a:gradFill>
            <a:beve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08580817"/>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96CF8C-1EA0-4E47-AC60-CAC3B80A3C5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28CABF8-19D8-4F3C-994F-4D35EC7A2C3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097BB2D-4E2C-4490-A2A3-4B68BCC5D2F9}"/>
              </a:ext>
            </a:extLst>
          </p:cNvPr>
          <p:cNvSpPr>
            <a:spLocks noGrp="1"/>
          </p:cNvSpPr>
          <p:nvPr>
            <p:ph type="dt" sz="half" idx="10"/>
          </p:nvPr>
        </p:nvSpPr>
        <p:spPr/>
        <p:txBody>
          <a:bodyPr/>
          <a:lstStyle/>
          <a:p>
            <a:fld id="{6A4B53A7-3209-46A6-9454-F38EAC8F11E7}" type="datetimeFigureOut">
              <a:rPr lang="en-US" smtClean="0"/>
              <a:t>8/18/2026</a:t>
            </a:fld>
            <a:endParaRPr lang="en-US"/>
          </a:p>
        </p:txBody>
      </p:sp>
      <p:sp>
        <p:nvSpPr>
          <p:cNvPr id="5" name="Footer Placeholder 4">
            <a:extLst>
              <a:ext uri="{FF2B5EF4-FFF2-40B4-BE49-F238E27FC236}">
                <a16:creationId xmlns:a16="http://schemas.microsoft.com/office/drawing/2014/main" id="{6140F15D-DD72-46D5-BF0F-F5064710700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266FD4D-815A-431C-ADEF-DE6F236F617F}"/>
              </a:ext>
            </a:extLst>
          </p:cNvPr>
          <p:cNvSpPr>
            <a:spLocks noGrp="1"/>
          </p:cNvSpPr>
          <p:nvPr>
            <p:ph type="sldNum" sz="quarter" idx="12"/>
          </p:nvPr>
        </p:nvSpPr>
        <p:spPr/>
        <p:txBody>
          <a:bodyPr/>
          <a:lstStyle/>
          <a:p>
            <a:fld id="{27CE633F-9882-4A5C-83A2-1109D0C73261}" type="slidenum">
              <a:rPr lang="en-US" smtClean="0"/>
              <a:t>‹#›</a:t>
            </a:fld>
            <a:endParaRPr lang="en-US"/>
          </a:p>
        </p:txBody>
      </p:sp>
      <p:cxnSp>
        <p:nvCxnSpPr>
          <p:cNvPr id="7" name="Straight Connector 6">
            <a:extLst>
              <a:ext uri="{FF2B5EF4-FFF2-40B4-BE49-F238E27FC236}">
                <a16:creationId xmlns:a16="http://schemas.microsoft.com/office/drawing/2014/main" id="{5C05CAAB-DBA2-4548-AD5F-01BB97FBB207}"/>
              </a:ext>
            </a:extLst>
          </p:cNvPr>
          <p:cNvCxnSpPr>
            <a:cxnSpLocks/>
          </p:cNvCxnSpPr>
          <p:nvPr/>
        </p:nvCxnSpPr>
        <p:spPr>
          <a:xfrm>
            <a:off x="763616" y="507468"/>
            <a:ext cx="0" cy="9234311"/>
          </a:xfrm>
          <a:prstGeom prst="line">
            <a:avLst/>
          </a:prstGeom>
          <a:ln w="25400" cap="sq">
            <a:gradFill flip="none" rotWithShape="1">
              <a:gsLst>
                <a:gs pos="0">
                  <a:schemeClr val="accent2"/>
                </a:gs>
                <a:gs pos="100000">
                  <a:schemeClr val="accent4"/>
                </a:gs>
              </a:gsLst>
              <a:lin ang="16200000" scaled="1"/>
              <a:tileRect/>
            </a:gradFill>
            <a:beve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8778679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48A87A34-81AB-432B-8DAE-1953F412C126}" type="datetimeFigureOut">
              <a:rPr lang="en-US" smtClean="0"/>
              <a:t>8/18/2026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D22F896-40B5-4ADD-8801-0D06FADFA095}" type="slidenum">
              <a:rPr lang="en-US" smtClean="0"/>
              <a:t>‹#›</a:t>
            </a:fld>
            <a:endParaRPr lang="en-US"/>
          </a:p>
        </p:txBody>
      </p:sp>
    </p:spTree>
    <p:extLst>
      <p:ext uri="{BB962C8B-B14F-4D97-AF65-F5344CB8AC3E}">
        <p14:creationId xmlns:p14="http://schemas.microsoft.com/office/powerpoint/2010/main" val="3321360050"/>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5FC2D1-D3FE-4B37-8740-57444421FDBF}"/>
              </a:ext>
            </a:extLst>
          </p:cNvPr>
          <p:cNvSpPr>
            <a:spLocks noGrp="1"/>
          </p:cNvSpPr>
          <p:nvPr>
            <p:ph type="title"/>
          </p:nvPr>
        </p:nvSpPr>
        <p:spPr>
          <a:xfrm>
            <a:off x="887307" y="2431628"/>
            <a:ext cx="11216640" cy="4057226"/>
          </a:xfrm>
        </p:spPr>
        <p:txBody>
          <a:bodyPr anchor="b"/>
          <a:lstStyle>
            <a:lvl1pPr>
              <a:defRPr sz="4800" b="1" i="0" cap="all" baseline="0"/>
            </a:lvl1pPr>
          </a:lstStyle>
          <a:p>
            <a:r>
              <a:rPr lang="en-US"/>
              <a:t>Click to edit Master title style</a:t>
            </a:r>
          </a:p>
        </p:txBody>
      </p:sp>
      <p:sp>
        <p:nvSpPr>
          <p:cNvPr id="3" name="Text Placeholder 2">
            <a:extLst>
              <a:ext uri="{FF2B5EF4-FFF2-40B4-BE49-F238E27FC236}">
                <a16:creationId xmlns:a16="http://schemas.microsoft.com/office/drawing/2014/main" id="{BA5AF550-086C-426E-A374-85DB39570177}"/>
              </a:ext>
            </a:extLst>
          </p:cNvPr>
          <p:cNvSpPr>
            <a:spLocks noGrp="1"/>
          </p:cNvSpPr>
          <p:nvPr>
            <p:ph type="body" idx="1"/>
          </p:nvPr>
        </p:nvSpPr>
        <p:spPr>
          <a:xfrm>
            <a:off x="887307" y="6527239"/>
            <a:ext cx="11216640" cy="2133599"/>
          </a:xfrm>
        </p:spPr>
        <p:txBody>
          <a:bodyPr/>
          <a:lstStyle>
            <a:lvl1pPr marL="0" indent="0">
              <a:buNone/>
              <a:defRPr sz="1920">
                <a:solidFill>
                  <a:schemeClr val="tx1">
                    <a:tint val="75000"/>
                  </a:schemeClr>
                </a:solidFill>
              </a:defRPr>
            </a:lvl1pPr>
            <a:lvl2pPr marL="365769" indent="0">
              <a:buNone/>
              <a:defRPr sz="1600">
                <a:solidFill>
                  <a:schemeClr val="tx1">
                    <a:tint val="75000"/>
                  </a:schemeClr>
                </a:solidFill>
              </a:defRPr>
            </a:lvl2pPr>
            <a:lvl3pPr marL="731540" indent="0">
              <a:buNone/>
              <a:defRPr sz="1440">
                <a:solidFill>
                  <a:schemeClr val="tx1">
                    <a:tint val="75000"/>
                  </a:schemeClr>
                </a:solidFill>
              </a:defRPr>
            </a:lvl3pPr>
            <a:lvl4pPr marL="1097310" indent="0">
              <a:buNone/>
              <a:defRPr sz="1280">
                <a:solidFill>
                  <a:schemeClr val="tx1">
                    <a:tint val="75000"/>
                  </a:schemeClr>
                </a:solidFill>
              </a:defRPr>
            </a:lvl4pPr>
            <a:lvl5pPr marL="1463079" indent="0">
              <a:buNone/>
              <a:defRPr sz="1280">
                <a:solidFill>
                  <a:schemeClr val="tx1">
                    <a:tint val="75000"/>
                  </a:schemeClr>
                </a:solidFill>
              </a:defRPr>
            </a:lvl5pPr>
            <a:lvl6pPr marL="1828849" indent="0">
              <a:buNone/>
              <a:defRPr sz="1280">
                <a:solidFill>
                  <a:schemeClr val="tx1">
                    <a:tint val="75000"/>
                  </a:schemeClr>
                </a:solidFill>
              </a:defRPr>
            </a:lvl6pPr>
            <a:lvl7pPr marL="2194619" indent="0">
              <a:buNone/>
              <a:defRPr sz="1280">
                <a:solidFill>
                  <a:schemeClr val="tx1">
                    <a:tint val="75000"/>
                  </a:schemeClr>
                </a:solidFill>
              </a:defRPr>
            </a:lvl7pPr>
            <a:lvl8pPr marL="2560389" indent="0">
              <a:buNone/>
              <a:defRPr sz="1280">
                <a:solidFill>
                  <a:schemeClr val="tx1">
                    <a:tint val="75000"/>
                  </a:schemeClr>
                </a:solidFill>
              </a:defRPr>
            </a:lvl8pPr>
            <a:lvl9pPr marL="2926159" indent="0">
              <a:buNone/>
              <a:defRPr sz="128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59A58988-AD39-4AE9-8E6A-0907F0BE2673}"/>
              </a:ext>
            </a:extLst>
          </p:cNvPr>
          <p:cNvSpPr>
            <a:spLocks noGrp="1"/>
          </p:cNvSpPr>
          <p:nvPr>
            <p:ph type="dt" sz="half" idx="10"/>
          </p:nvPr>
        </p:nvSpPr>
        <p:spPr/>
        <p:txBody>
          <a:bodyPr/>
          <a:lstStyle/>
          <a:p>
            <a:fld id="{6A4B53A7-3209-46A6-9454-F38EAC8F11E7}" type="datetimeFigureOut">
              <a:rPr lang="en-US" smtClean="0"/>
              <a:t>8/18/2026</a:t>
            </a:fld>
            <a:endParaRPr lang="en-US"/>
          </a:p>
        </p:txBody>
      </p:sp>
      <p:sp>
        <p:nvSpPr>
          <p:cNvPr id="5" name="Footer Placeholder 4">
            <a:extLst>
              <a:ext uri="{FF2B5EF4-FFF2-40B4-BE49-F238E27FC236}">
                <a16:creationId xmlns:a16="http://schemas.microsoft.com/office/drawing/2014/main" id="{1D366319-82EE-408E-819F-8F8E6DBA7A5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F21C8A6-777F-496D-8620-AE52BFC33FC4}"/>
              </a:ext>
            </a:extLst>
          </p:cNvPr>
          <p:cNvSpPr>
            <a:spLocks noGrp="1"/>
          </p:cNvSpPr>
          <p:nvPr>
            <p:ph type="sldNum" sz="quarter" idx="12"/>
          </p:nvPr>
        </p:nvSpPr>
        <p:spPr/>
        <p:txBody>
          <a:bodyPr/>
          <a:lstStyle/>
          <a:p>
            <a:fld id="{27CE633F-9882-4A5C-83A2-1109D0C73261}" type="slidenum">
              <a:rPr lang="en-US" smtClean="0"/>
              <a:t>‹#›</a:t>
            </a:fld>
            <a:endParaRPr lang="en-US"/>
          </a:p>
        </p:txBody>
      </p:sp>
      <p:cxnSp>
        <p:nvCxnSpPr>
          <p:cNvPr id="9" name="Straight Connector 8">
            <a:extLst>
              <a:ext uri="{FF2B5EF4-FFF2-40B4-BE49-F238E27FC236}">
                <a16:creationId xmlns:a16="http://schemas.microsoft.com/office/drawing/2014/main" id="{C031F83B-57A8-4533-981C-D1FFAD2B6B6F}"/>
              </a:ext>
            </a:extLst>
          </p:cNvPr>
          <p:cNvCxnSpPr>
            <a:cxnSpLocks/>
          </p:cNvCxnSpPr>
          <p:nvPr/>
        </p:nvCxnSpPr>
        <p:spPr>
          <a:xfrm>
            <a:off x="763616" y="2419804"/>
            <a:ext cx="0" cy="7321973"/>
          </a:xfrm>
          <a:prstGeom prst="line">
            <a:avLst/>
          </a:prstGeom>
          <a:ln w="25400" cap="sq">
            <a:gradFill flip="none" rotWithShape="1">
              <a:gsLst>
                <a:gs pos="0">
                  <a:schemeClr val="accent2"/>
                </a:gs>
                <a:gs pos="100000">
                  <a:schemeClr val="accent4"/>
                </a:gs>
              </a:gsLst>
              <a:lin ang="16200000" scaled="1"/>
              <a:tileRect/>
            </a:gradFill>
            <a:beve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62891435"/>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257166-6921-4546-BA2C-99E464681F4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95B9122-6371-4049-B57A-33DED7DA2F76}"/>
              </a:ext>
            </a:extLst>
          </p:cNvPr>
          <p:cNvSpPr>
            <a:spLocks noGrp="1"/>
          </p:cNvSpPr>
          <p:nvPr>
            <p:ph sz="half" idx="1"/>
          </p:nvPr>
        </p:nvSpPr>
        <p:spPr>
          <a:xfrm>
            <a:off x="894080" y="2596444"/>
            <a:ext cx="5527040" cy="618857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BA14555D-0753-4312-A26B-2338813F9BB1}"/>
              </a:ext>
            </a:extLst>
          </p:cNvPr>
          <p:cNvSpPr>
            <a:spLocks noGrp="1"/>
          </p:cNvSpPr>
          <p:nvPr>
            <p:ph sz="half" idx="2"/>
          </p:nvPr>
        </p:nvSpPr>
        <p:spPr>
          <a:xfrm>
            <a:off x="6583680" y="2596444"/>
            <a:ext cx="5527040" cy="618857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03D8FDCB-69DA-4A8F-8B91-5CFF77897C27}"/>
              </a:ext>
            </a:extLst>
          </p:cNvPr>
          <p:cNvSpPr>
            <a:spLocks noGrp="1"/>
          </p:cNvSpPr>
          <p:nvPr>
            <p:ph type="dt" sz="half" idx="10"/>
          </p:nvPr>
        </p:nvSpPr>
        <p:spPr/>
        <p:txBody>
          <a:bodyPr/>
          <a:lstStyle/>
          <a:p>
            <a:fld id="{6A4B53A7-3209-46A6-9454-F38EAC8F11E7}" type="datetimeFigureOut">
              <a:rPr lang="en-US" smtClean="0"/>
              <a:t>8/18/2026</a:t>
            </a:fld>
            <a:endParaRPr lang="en-US"/>
          </a:p>
        </p:txBody>
      </p:sp>
      <p:sp>
        <p:nvSpPr>
          <p:cNvPr id="6" name="Footer Placeholder 5">
            <a:extLst>
              <a:ext uri="{FF2B5EF4-FFF2-40B4-BE49-F238E27FC236}">
                <a16:creationId xmlns:a16="http://schemas.microsoft.com/office/drawing/2014/main" id="{91AC8C07-E0D3-4464-AE3C-25730D75C8E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C2596A6-734E-4AE0-BFB8-3089137BF8E8}"/>
              </a:ext>
            </a:extLst>
          </p:cNvPr>
          <p:cNvSpPr>
            <a:spLocks noGrp="1"/>
          </p:cNvSpPr>
          <p:nvPr>
            <p:ph type="sldNum" sz="quarter" idx="12"/>
          </p:nvPr>
        </p:nvSpPr>
        <p:spPr/>
        <p:txBody>
          <a:bodyPr/>
          <a:lstStyle/>
          <a:p>
            <a:fld id="{27CE633F-9882-4A5C-83A2-1109D0C73261}" type="slidenum">
              <a:rPr lang="en-US" smtClean="0"/>
              <a:t>‹#›</a:t>
            </a:fld>
            <a:endParaRPr lang="en-US"/>
          </a:p>
        </p:txBody>
      </p:sp>
      <p:cxnSp>
        <p:nvCxnSpPr>
          <p:cNvPr id="8" name="Straight Connector 7">
            <a:extLst>
              <a:ext uri="{FF2B5EF4-FFF2-40B4-BE49-F238E27FC236}">
                <a16:creationId xmlns:a16="http://schemas.microsoft.com/office/drawing/2014/main" id="{3FB7E8F4-3FB3-45AB-A381-9093CA95AAEE}"/>
              </a:ext>
            </a:extLst>
          </p:cNvPr>
          <p:cNvCxnSpPr>
            <a:cxnSpLocks/>
          </p:cNvCxnSpPr>
          <p:nvPr/>
        </p:nvCxnSpPr>
        <p:spPr>
          <a:xfrm>
            <a:off x="763616" y="507468"/>
            <a:ext cx="0" cy="9234311"/>
          </a:xfrm>
          <a:prstGeom prst="line">
            <a:avLst/>
          </a:prstGeom>
          <a:ln w="25400" cap="sq">
            <a:gradFill flip="none" rotWithShape="1">
              <a:gsLst>
                <a:gs pos="0">
                  <a:schemeClr val="accent2"/>
                </a:gs>
                <a:gs pos="100000">
                  <a:schemeClr val="accent4"/>
                </a:gs>
              </a:gsLst>
              <a:lin ang="16200000" scaled="1"/>
              <a:tileRect/>
            </a:gradFill>
            <a:beve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54584315"/>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F057AE-3B3B-4261-B912-BF9EB9A58C36}"/>
              </a:ext>
            </a:extLst>
          </p:cNvPr>
          <p:cNvSpPr>
            <a:spLocks noGrp="1"/>
          </p:cNvSpPr>
          <p:nvPr>
            <p:ph type="title"/>
          </p:nvPr>
        </p:nvSpPr>
        <p:spPr>
          <a:xfrm>
            <a:off x="895774" y="519291"/>
            <a:ext cx="11216640" cy="1885245"/>
          </a:xfrm>
        </p:spPr>
        <p:txBody>
          <a:bodyPr/>
          <a:lstStyle/>
          <a:p>
            <a:r>
              <a:rPr lang="en-US"/>
              <a:t>Click to edit Master title style</a:t>
            </a:r>
          </a:p>
        </p:txBody>
      </p:sp>
      <p:sp>
        <p:nvSpPr>
          <p:cNvPr id="3" name="Text Placeholder 2">
            <a:extLst>
              <a:ext uri="{FF2B5EF4-FFF2-40B4-BE49-F238E27FC236}">
                <a16:creationId xmlns:a16="http://schemas.microsoft.com/office/drawing/2014/main" id="{72A2D237-A706-4712-90CA-B04517CBBE05}"/>
              </a:ext>
            </a:extLst>
          </p:cNvPr>
          <p:cNvSpPr>
            <a:spLocks noGrp="1"/>
          </p:cNvSpPr>
          <p:nvPr>
            <p:ph type="body" idx="1"/>
          </p:nvPr>
        </p:nvSpPr>
        <p:spPr>
          <a:xfrm>
            <a:off x="895776" y="2390987"/>
            <a:ext cx="5501639" cy="1171786"/>
          </a:xfrm>
        </p:spPr>
        <p:txBody>
          <a:bodyPr anchor="b"/>
          <a:lstStyle>
            <a:lvl1pPr marL="0" indent="0">
              <a:buNone/>
              <a:defRPr sz="1920" b="1"/>
            </a:lvl1pPr>
            <a:lvl2pPr marL="365769" indent="0">
              <a:buNone/>
              <a:defRPr sz="1600" b="1"/>
            </a:lvl2pPr>
            <a:lvl3pPr marL="731540" indent="0">
              <a:buNone/>
              <a:defRPr sz="1440" b="1"/>
            </a:lvl3pPr>
            <a:lvl4pPr marL="1097310" indent="0">
              <a:buNone/>
              <a:defRPr sz="1280" b="1"/>
            </a:lvl4pPr>
            <a:lvl5pPr marL="1463079" indent="0">
              <a:buNone/>
              <a:defRPr sz="1280" b="1"/>
            </a:lvl5pPr>
            <a:lvl6pPr marL="1828849" indent="0">
              <a:buNone/>
              <a:defRPr sz="1280" b="1"/>
            </a:lvl6pPr>
            <a:lvl7pPr marL="2194619" indent="0">
              <a:buNone/>
              <a:defRPr sz="1280" b="1"/>
            </a:lvl7pPr>
            <a:lvl8pPr marL="2560389" indent="0">
              <a:buNone/>
              <a:defRPr sz="1280" b="1"/>
            </a:lvl8pPr>
            <a:lvl9pPr marL="2926159" indent="0">
              <a:buNone/>
              <a:defRPr sz="1280" b="1"/>
            </a:lvl9pPr>
          </a:lstStyle>
          <a:p>
            <a:pPr lvl="0"/>
            <a:r>
              <a:rPr lang="en-US"/>
              <a:t>Click to edit Master text styles</a:t>
            </a:r>
          </a:p>
        </p:txBody>
      </p:sp>
      <p:sp>
        <p:nvSpPr>
          <p:cNvPr id="4" name="Content Placeholder 3">
            <a:extLst>
              <a:ext uri="{FF2B5EF4-FFF2-40B4-BE49-F238E27FC236}">
                <a16:creationId xmlns:a16="http://schemas.microsoft.com/office/drawing/2014/main" id="{8DE39CA1-2B6D-427E-9688-9093D5865CB7}"/>
              </a:ext>
            </a:extLst>
          </p:cNvPr>
          <p:cNvSpPr>
            <a:spLocks noGrp="1"/>
          </p:cNvSpPr>
          <p:nvPr>
            <p:ph sz="half" idx="2"/>
          </p:nvPr>
        </p:nvSpPr>
        <p:spPr>
          <a:xfrm>
            <a:off x="895776" y="3562773"/>
            <a:ext cx="5501639" cy="524030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F3D53357-616B-47F4-944B-F979FE96635D}"/>
              </a:ext>
            </a:extLst>
          </p:cNvPr>
          <p:cNvSpPr>
            <a:spLocks noGrp="1"/>
          </p:cNvSpPr>
          <p:nvPr>
            <p:ph type="body" sz="quarter" idx="3"/>
          </p:nvPr>
        </p:nvSpPr>
        <p:spPr>
          <a:xfrm>
            <a:off x="6583680" y="2390987"/>
            <a:ext cx="5528734" cy="1171786"/>
          </a:xfrm>
        </p:spPr>
        <p:txBody>
          <a:bodyPr anchor="b"/>
          <a:lstStyle>
            <a:lvl1pPr marL="0" indent="0">
              <a:buNone/>
              <a:defRPr sz="1920" b="1"/>
            </a:lvl1pPr>
            <a:lvl2pPr marL="365769" indent="0">
              <a:buNone/>
              <a:defRPr sz="1600" b="1"/>
            </a:lvl2pPr>
            <a:lvl3pPr marL="731540" indent="0">
              <a:buNone/>
              <a:defRPr sz="1440" b="1"/>
            </a:lvl3pPr>
            <a:lvl4pPr marL="1097310" indent="0">
              <a:buNone/>
              <a:defRPr sz="1280" b="1"/>
            </a:lvl4pPr>
            <a:lvl5pPr marL="1463079" indent="0">
              <a:buNone/>
              <a:defRPr sz="1280" b="1"/>
            </a:lvl5pPr>
            <a:lvl6pPr marL="1828849" indent="0">
              <a:buNone/>
              <a:defRPr sz="1280" b="1"/>
            </a:lvl6pPr>
            <a:lvl7pPr marL="2194619" indent="0">
              <a:buNone/>
              <a:defRPr sz="1280" b="1"/>
            </a:lvl7pPr>
            <a:lvl8pPr marL="2560389" indent="0">
              <a:buNone/>
              <a:defRPr sz="1280" b="1"/>
            </a:lvl8pPr>
            <a:lvl9pPr marL="2926159" indent="0">
              <a:buNone/>
              <a:defRPr sz="1280" b="1"/>
            </a:lvl9pPr>
          </a:lstStyle>
          <a:p>
            <a:pPr lvl="0"/>
            <a:r>
              <a:rPr lang="en-US"/>
              <a:t>Click to edit Master text styles</a:t>
            </a:r>
          </a:p>
        </p:txBody>
      </p:sp>
      <p:sp>
        <p:nvSpPr>
          <p:cNvPr id="6" name="Content Placeholder 5">
            <a:extLst>
              <a:ext uri="{FF2B5EF4-FFF2-40B4-BE49-F238E27FC236}">
                <a16:creationId xmlns:a16="http://schemas.microsoft.com/office/drawing/2014/main" id="{BD7EA593-3036-4FB5-94B4-D9431DF04871}"/>
              </a:ext>
            </a:extLst>
          </p:cNvPr>
          <p:cNvSpPr>
            <a:spLocks noGrp="1"/>
          </p:cNvSpPr>
          <p:nvPr>
            <p:ph sz="quarter" idx="4"/>
          </p:nvPr>
        </p:nvSpPr>
        <p:spPr>
          <a:xfrm>
            <a:off x="6583680" y="3562773"/>
            <a:ext cx="5528734" cy="524030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E86B3EF2-2C04-480F-A570-14E520DD00DE}"/>
              </a:ext>
            </a:extLst>
          </p:cNvPr>
          <p:cNvSpPr>
            <a:spLocks noGrp="1"/>
          </p:cNvSpPr>
          <p:nvPr>
            <p:ph type="dt" sz="half" idx="10"/>
          </p:nvPr>
        </p:nvSpPr>
        <p:spPr/>
        <p:txBody>
          <a:bodyPr/>
          <a:lstStyle/>
          <a:p>
            <a:fld id="{6A4B53A7-3209-46A6-9454-F38EAC8F11E7}" type="datetimeFigureOut">
              <a:rPr lang="en-US" smtClean="0"/>
              <a:t>8/18/2026</a:t>
            </a:fld>
            <a:endParaRPr lang="en-US"/>
          </a:p>
        </p:txBody>
      </p:sp>
      <p:sp>
        <p:nvSpPr>
          <p:cNvPr id="8" name="Footer Placeholder 7">
            <a:extLst>
              <a:ext uri="{FF2B5EF4-FFF2-40B4-BE49-F238E27FC236}">
                <a16:creationId xmlns:a16="http://schemas.microsoft.com/office/drawing/2014/main" id="{1CF5783E-3073-4F4D-8B9C-C5B18DDA5A35}"/>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F1A75FE3-6719-4790-AA00-251BC2A6E5AF}"/>
              </a:ext>
            </a:extLst>
          </p:cNvPr>
          <p:cNvSpPr>
            <a:spLocks noGrp="1"/>
          </p:cNvSpPr>
          <p:nvPr>
            <p:ph type="sldNum" sz="quarter" idx="12"/>
          </p:nvPr>
        </p:nvSpPr>
        <p:spPr/>
        <p:txBody>
          <a:bodyPr/>
          <a:lstStyle/>
          <a:p>
            <a:fld id="{27CE633F-9882-4A5C-83A2-1109D0C73261}" type="slidenum">
              <a:rPr lang="en-US" smtClean="0"/>
              <a:t>‹#›</a:t>
            </a:fld>
            <a:endParaRPr lang="en-US"/>
          </a:p>
        </p:txBody>
      </p:sp>
      <p:cxnSp>
        <p:nvCxnSpPr>
          <p:cNvPr id="10" name="Straight Connector 9">
            <a:extLst>
              <a:ext uri="{FF2B5EF4-FFF2-40B4-BE49-F238E27FC236}">
                <a16:creationId xmlns:a16="http://schemas.microsoft.com/office/drawing/2014/main" id="{160F34ED-DA60-4CC2-B735-B0EC5D9FEA35}"/>
              </a:ext>
            </a:extLst>
          </p:cNvPr>
          <p:cNvCxnSpPr>
            <a:cxnSpLocks/>
          </p:cNvCxnSpPr>
          <p:nvPr/>
        </p:nvCxnSpPr>
        <p:spPr>
          <a:xfrm>
            <a:off x="763616" y="507468"/>
            <a:ext cx="0" cy="9234311"/>
          </a:xfrm>
          <a:prstGeom prst="line">
            <a:avLst/>
          </a:prstGeom>
          <a:ln w="25400" cap="sq">
            <a:gradFill flip="none" rotWithShape="1">
              <a:gsLst>
                <a:gs pos="0">
                  <a:schemeClr val="accent2"/>
                </a:gs>
                <a:gs pos="100000">
                  <a:schemeClr val="accent4"/>
                </a:gs>
              </a:gsLst>
              <a:lin ang="16200000" scaled="1"/>
              <a:tileRect/>
            </a:gradFill>
            <a:beve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29780535"/>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69F227-D21C-48B3-828A-6BFA9585E82F}"/>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8DF1DFFF-E5C5-43DF-B71C-7270DB97372C}"/>
              </a:ext>
            </a:extLst>
          </p:cNvPr>
          <p:cNvSpPr>
            <a:spLocks noGrp="1"/>
          </p:cNvSpPr>
          <p:nvPr>
            <p:ph type="dt" sz="half" idx="10"/>
          </p:nvPr>
        </p:nvSpPr>
        <p:spPr/>
        <p:txBody>
          <a:bodyPr/>
          <a:lstStyle/>
          <a:p>
            <a:fld id="{6A4B53A7-3209-46A6-9454-F38EAC8F11E7}" type="datetimeFigureOut">
              <a:rPr lang="en-US" smtClean="0"/>
              <a:t>8/18/2026</a:t>
            </a:fld>
            <a:endParaRPr lang="en-US"/>
          </a:p>
        </p:txBody>
      </p:sp>
      <p:sp>
        <p:nvSpPr>
          <p:cNvPr id="4" name="Footer Placeholder 3">
            <a:extLst>
              <a:ext uri="{FF2B5EF4-FFF2-40B4-BE49-F238E27FC236}">
                <a16:creationId xmlns:a16="http://schemas.microsoft.com/office/drawing/2014/main" id="{7EBC03C0-6EB7-4633-967C-12C35768BB58}"/>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30FF4306-91CD-4B7B-8A53-34BE8F997581}"/>
              </a:ext>
            </a:extLst>
          </p:cNvPr>
          <p:cNvSpPr>
            <a:spLocks noGrp="1"/>
          </p:cNvSpPr>
          <p:nvPr>
            <p:ph type="sldNum" sz="quarter" idx="12"/>
          </p:nvPr>
        </p:nvSpPr>
        <p:spPr/>
        <p:txBody>
          <a:bodyPr/>
          <a:lstStyle/>
          <a:p>
            <a:fld id="{27CE633F-9882-4A5C-83A2-1109D0C73261}" type="slidenum">
              <a:rPr lang="en-US" smtClean="0"/>
              <a:t>‹#›</a:t>
            </a:fld>
            <a:endParaRPr lang="en-US"/>
          </a:p>
        </p:txBody>
      </p:sp>
      <p:cxnSp>
        <p:nvCxnSpPr>
          <p:cNvPr id="6" name="Straight Connector 5">
            <a:extLst>
              <a:ext uri="{FF2B5EF4-FFF2-40B4-BE49-F238E27FC236}">
                <a16:creationId xmlns:a16="http://schemas.microsoft.com/office/drawing/2014/main" id="{57596AF9-469C-436D-B7D2-77952EF1825E}"/>
              </a:ext>
            </a:extLst>
          </p:cNvPr>
          <p:cNvCxnSpPr>
            <a:cxnSpLocks/>
          </p:cNvCxnSpPr>
          <p:nvPr/>
        </p:nvCxnSpPr>
        <p:spPr>
          <a:xfrm>
            <a:off x="763616" y="507468"/>
            <a:ext cx="0" cy="9234311"/>
          </a:xfrm>
          <a:prstGeom prst="line">
            <a:avLst/>
          </a:prstGeom>
          <a:ln w="25400" cap="sq">
            <a:gradFill flip="none" rotWithShape="1">
              <a:gsLst>
                <a:gs pos="0">
                  <a:schemeClr val="accent2"/>
                </a:gs>
                <a:gs pos="100000">
                  <a:schemeClr val="accent4"/>
                </a:gs>
              </a:gsLst>
              <a:lin ang="16200000" scaled="1"/>
              <a:tileRect/>
            </a:gradFill>
            <a:beve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01700020"/>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DFF36D6-399B-43E3-84DD-9FC5119ECCE9}"/>
              </a:ext>
            </a:extLst>
          </p:cNvPr>
          <p:cNvSpPr>
            <a:spLocks noGrp="1"/>
          </p:cNvSpPr>
          <p:nvPr>
            <p:ph type="dt" sz="half" idx="10"/>
          </p:nvPr>
        </p:nvSpPr>
        <p:spPr/>
        <p:txBody>
          <a:bodyPr/>
          <a:lstStyle/>
          <a:p>
            <a:fld id="{6A4B53A7-3209-46A6-9454-F38EAC8F11E7}" type="datetimeFigureOut">
              <a:rPr lang="en-US" smtClean="0"/>
              <a:t>8/18/2026</a:t>
            </a:fld>
            <a:endParaRPr lang="en-US"/>
          </a:p>
        </p:txBody>
      </p:sp>
      <p:sp>
        <p:nvSpPr>
          <p:cNvPr id="3" name="Footer Placeholder 2">
            <a:extLst>
              <a:ext uri="{FF2B5EF4-FFF2-40B4-BE49-F238E27FC236}">
                <a16:creationId xmlns:a16="http://schemas.microsoft.com/office/drawing/2014/main" id="{50234AB7-3B85-4028-A500-5A1BDBF45C56}"/>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AC1F40F0-9909-442F-BBA4-409D061ED027}"/>
              </a:ext>
            </a:extLst>
          </p:cNvPr>
          <p:cNvSpPr>
            <a:spLocks noGrp="1"/>
          </p:cNvSpPr>
          <p:nvPr>
            <p:ph type="sldNum" sz="quarter" idx="12"/>
          </p:nvPr>
        </p:nvSpPr>
        <p:spPr/>
        <p:txBody>
          <a:bodyPr/>
          <a:lstStyle/>
          <a:p>
            <a:fld id="{27CE633F-9882-4A5C-83A2-1109D0C73261}" type="slidenum">
              <a:rPr lang="en-US" smtClean="0"/>
              <a:t>‹#›</a:t>
            </a:fld>
            <a:endParaRPr lang="en-US"/>
          </a:p>
        </p:txBody>
      </p:sp>
      <p:cxnSp>
        <p:nvCxnSpPr>
          <p:cNvPr id="5" name="Straight Connector 4">
            <a:extLst>
              <a:ext uri="{FF2B5EF4-FFF2-40B4-BE49-F238E27FC236}">
                <a16:creationId xmlns:a16="http://schemas.microsoft.com/office/drawing/2014/main" id="{353C1207-D1C8-49E3-8837-E2B89D366FAE}"/>
              </a:ext>
            </a:extLst>
          </p:cNvPr>
          <p:cNvCxnSpPr>
            <a:cxnSpLocks/>
          </p:cNvCxnSpPr>
          <p:nvPr/>
        </p:nvCxnSpPr>
        <p:spPr>
          <a:xfrm>
            <a:off x="763616" y="507468"/>
            <a:ext cx="0" cy="9234311"/>
          </a:xfrm>
          <a:prstGeom prst="line">
            <a:avLst/>
          </a:prstGeom>
          <a:ln w="25400" cap="sq">
            <a:gradFill flip="none" rotWithShape="1">
              <a:gsLst>
                <a:gs pos="0">
                  <a:schemeClr val="accent2"/>
                </a:gs>
                <a:gs pos="100000">
                  <a:schemeClr val="accent4"/>
                </a:gs>
              </a:gsLst>
              <a:lin ang="16200000" scaled="1"/>
              <a:tileRect/>
            </a:gradFill>
            <a:beve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40201471"/>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40F214-646F-4D81-AD12-65628EC987DC}"/>
              </a:ext>
            </a:extLst>
          </p:cNvPr>
          <p:cNvSpPr>
            <a:spLocks noGrp="1"/>
          </p:cNvSpPr>
          <p:nvPr>
            <p:ph type="title"/>
          </p:nvPr>
        </p:nvSpPr>
        <p:spPr>
          <a:xfrm>
            <a:off x="895774" y="650240"/>
            <a:ext cx="4194386" cy="2275840"/>
          </a:xfrm>
        </p:spPr>
        <p:txBody>
          <a:bodyPr anchor="b"/>
          <a:lstStyle>
            <a:lvl1pPr>
              <a:defRPr sz="2560"/>
            </a:lvl1pPr>
          </a:lstStyle>
          <a:p>
            <a:r>
              <a:rPr lang="en-US"/>
              <a:t>Click to edit Master title style</a:t>
            </a:r>
          </a:p>
        </p:txBody>
      </p:sp>
      <p:sp>
        <p:nvSpPr>
          <p:cNvPr id="3" name="Content Placeholder 2">
            <a:extLst>
              <a:ext uri="{FF2B5EF4-FFF2-40B4-BE49-F238E27FC236}">
                <a16:creationId xmlns:a16="http://schemas.microsoft.com/office/drawing/2014/main" id="{4EF71768-C3FA-49EF-99EF-06E6C3B2846F}"/>
              </a:ext>
            </a:extLst>
          </p:cNvPr>
          <p:cNvSpPr>
            <a:spLocks noGrp="1"/>
          </p:cNvSpPr>
          <p:nvPr>
            <p:ph idx="1"/>
          </p:nvPr>
        </p:nvSpPr>
        <p:spPr>
          <a:xfrm>
            <a:off x="5528734" y="1404338"/>
            <a:ext cx="6583680" cy="6931378"/>
          </a:xfrm>
        </p:spPr>
        <p:txBody>
          <a:bodyPr/>
          <a:lstStyle>
            <a:lvl1pPr>
              <a:defRPr sz="2560"/>
            </a:lvl1pPr>
            <a:lvl2pPr>
              <a:defRPr sz="2240"/>
            </a:lvl2pPr>
            <a:lvl3pPr>
              <a:defRPr sz="192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92DA6F24-ED6C-4D12-A9D6-EE37FBD68693}"/>
              </a:ext>
            </a:extLst>
          </p:cNvPr>
          <p:cNvSpPr>
            <a:spLocks noGrp="1"/>
          </p:cNvSpPr>
          <p:nvPr>
            <p:ph type="body" sz="half" idx="2"/>
          </p:nvPr>
        </p:nvSpPr>
        <p:spPr>
          <a:xfrm>
            <a:off x="895774" y="2926080"/>
            <a:ext cx="4194386" cy="5420925"/>
          </a:xfrm>
        </p:spPr>
        <p:txBody>
          <a:bodyPr/>
          <a:lstStyle>
            <a:lvl1pPr marL="0" indent="0">
              <a:buNone/>
              <a:defRPr sz="1280"/>
            </a:lvl1pPr>
            <a:lvl2pPr marL="365769" indent="0">
              <a:buNone/>
              <a:defRPr sz="1120"/>
            </a:lvl2pPr>
            <a:lvl3pPr marL="731540" indent="0">
              <a:buNone/>
              <a:defRPr sz="960"/>
            </a:lvl3pPr>
            <a:lvl4pPr marL="1097310" indent="0">
              <a:buNone/>
              <a:defRPr sz="800"/>
            </a:lvl4pPr>
            <a:lvl5pPr marL="1463079" indent="0">
              <a:buNone/>
              <a:defRPr sz="800"/>
            </a:lvl5pPr>
            <a:lvl6pPr marL="1828849" indent="0">
              <a:buNone/>
              <a:defRPr sz="800"/>
            </a:lvl6pPr>
            <a:lvl7pPr marL="2194619" indent="0">
              <a:buNone/>
              <a:defRPr sz="800"/>
            </a:lvl7pPr>
            <a:lvl8pPr marL="2560389" indent="0">
              <a:buNone/>
              <a:defRPr sz="800"/>
            </a:lvl8pPr>
            <a:lvl9pPr marL="2926159" indent="0">
              <a:buNone/>
              <a:defRPr sz="800"/>
            </a:lvl9pPr>
          </a:lstStyle>
          <a:p>
            <a:pPr lvl="0"/>
            <a:r>
              <a:rPr lang="en-US"/>
              <a:t>Click to edit Master text styles</a:t>
            </a:r>
          </a:p>
        </p:txBody>
      </p:sp>
      <p:sp>
        <p:nvSpPr>
          <p:cNvPr id="5" name="Date Placeholder 4">
            <a:extLst>
              <a:ext uri="{FF2B5EF4-FFF2-40B4-BE49-F238E27FC236}">
                <a16:creationId xmlns:a16="http://schemas.microsoft.com/office/drawing/2014/main" id="{38E6AACE-FAFB-4934-8E3C-AB5B216353D8}"/>
              </a:ext>
            </a:extLst>
          </p:cNvPr>
          <p:cNvSpPr>
            <a:spLocks noGrp="1"/>
          </p:cNvSpPr>
          <p:nvPr>
            <p:ph type="dt" sz="half" idx="10"/>
          </p:nvPr>
        </p:nvSpPr>
        <p:spPr/>
        <p:txBody>
          <a:bodyPr/>
          <a:lstStyle/>
          <a:p>
            <a:fld id="{6A4B53A7-3209-46A6-9454-F38EAC8F11E7}" type="datetimeFigureOut">
              <a:rPr lang="en-US" smtClean="0"/>
              <a:t>8/18/2026</a:t>
            </a:fld>
            <a:endParaRPr lang="en-US"/>
          </a:p>
        </p:txBody>
      </p:sp>
      <p:sp>
        <p:nvSpPr>
          <p:cNvPr id="6" name="Footer Placeholder 5">
            <a:extLst>
              <a:ext uri="{FF2B5EF4-FFF2-40B4-BE49-F238E27FC236}">
                <a16:creationId xmlns:a16="http://schemas.microsoft.com/office/drawing/2014/main" id="{181533EA-D0F8-4C79-8721-F190DE2D2DC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059BAC9-F101-4394-BBA4-3D21A3497126}"/>
              </a:ext>
            </a:extLst>
          </p:cNvPr>
          <p:cNvSpPr>
            <a:spLocks noGrp="1"/>
          </p:cNvSpPr>
          <p:nvPr>
            <p:ph type="sldNum" sz="quarter" idx="12"/>
          </p:nvPr>
        </p:nvSpPr>
        <p:spPr/>
        <p:txBody>
          <a:bodyPr/>
          <a:lstStyle/>
          <a:p>
            <a:fld id="{27CE633F-9882-4A5C-83A2-1109D0C73261}" type="slidenum">
              <a:rPr lang="en-US" smtClean="0"/>
              <a:t>‹#›</a:t>
            </a:fld>
            <a:endParaRPr lang="en-US"/>
          </a:p>
        </p:txBody>
      </p:sp>
      <p:cxnSp>
        <p:nvCxnSpPr>
          <p:cNvPr id="8" name="Straight Connector 7">
            <a:extLst>
              <a:ext uri="{FF2B5EF4-FFF2-40B4-BE49-F238E27FC236}">
                <a16:creationId xmlns:a16="http://schemas.microsoft.com/office/drawing/2014/main" id="{0F3A79C9-7EDC-44F6-AC48-5DD98A7695AD}"/>
              </a:ext>
            </a:extLst>
          </p:cNvPr>
          <p:cNvCxnSpPr>
            <a:cxnSpLocks/>
          </p:cNvCxnSpPr>
          <p:nvPr/>
        </p:nvCxnSpPr>
        <p:spPr>
          <a:xfrm>
            <a:off x="763616" y="507468"/>
            <a:ext cx="0" cy="9234311"/>
          </a:xfrm>
          <a:prstGeom prst="line">
            <a:avLst/>
          </a:prstGeom>
          <a:ln w="25400" cap="sq">
            <a:gradFill flip="none" rotWithShape="1">
              <a:gsLst>
                <a:gs pos="0">
                  <a:schemeClr val="accent2"/>
                </a:gs>
                <a:gs pos="100000">
                  <a:schemeClr val="accent4"/>
                </a:gs>
              </a:gsLst>
              <a:lin ang="16200000" scaled="1"/>
              <a:tileRect/>
            </a:gradFill>
            <a:beve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87596017"/>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4CB71F-B6C2-4866-BC97-304F78816E4F}"/>
              </a:ext>
            </a:extLst>
          </p:cNvPr>
          <p:cNvSpPr>
            <a:spLocks noGrp="1"/>
          </p:cNvSpPr>
          <p:nvPr>
            <p:ph type="title"/>
          </p:nvPr>
        </p:nvSpPr>
        <p:spPr>
          <a:xfrm>
            <a:off x="895774" y="650240"/>
            <a:ext cx="4194386" cy="2275840"/>
          </a:xfrm>
        </p:spPr>
        <p:txBody>
          <a:bodyPr anchor="b"/>
          <a:lstStyle>
            <a:lvl1pPr>
              <a:defRPr sz="2560"/>
            </a:lvl1pPr>
          </a:lstStyle>
          <a:p>
            <a:r>
              <a:rPr lang="en-US"/>
              <a:t>Click to edit Master title style</a:t>
            </a:r>
          </a:p>
        </p:txBody>
      </p:sp>
      <p:sp>
        <p:nvSpPr>
          <p:cNvPr id="3" name="Picture Placeholder 2">
            <a:extLst>
              <a:ext uri="{FF2B5EF4-FFF2-40B4-BE49-F238E27FC236}">
                <a16:creationId xmlns:a16="http://schemas.microsoft.com/office/drawing/2014/main" id="{C55ED73B-8413-478D-80D7-B78B69763B69}"/>
              </a:ext>
            </a:extLst>
          </p:cNvPr>
          <p:cNvSpPr>
            <a:spLocks noGrp="1"/>
          </p:cNvSpPr>
          <p:nvPr>
            <p:ph type="pic" idx="1"/>
          </p:nvPr>
        </p:nvSpPr>
        <p:spPr>
          <a:xfrm>
            <a:off x="5528734" y="1404338"/>
            <a:ext cx="6583680" cy="6931378"/>
          </a:xfrm>
        </p:spPr>
        <p:txBody>
          <a:bodyPr/>
          <a:lstStyle>
            <a:lvl1pPr marL="0" indent="0">
              <a:buNone/>
              <a:defRPr sz="2560"/>
            </a:lvl1pPr>
            <a:lvl2pPr marL="365769" indent="0">
              <a:buNone/>
              <a:defRPr sz="2240"/>
            </a:lvl2pPr>
            <a:lvl3pPr marL="731540" indent="0">
              <a:buNone/>
              <a:defRPr sz="1920"/>
            </a:lvl3pPr>
            <a:lvl4pPr marL="1097310" indent="0">
              <a:buNone/>
              <a:defRPr sz="1600"/>
            </a:lvl4pPr>
            <a:lvl5pPr marL="1463079" indent="0">
              <a:buNone/>
              <a:defRPr sz="1600"/>
            </a:lvl5pPr>
            <a:lvl6pPr marL="1828849" indent="0">
              <a:buNone/>
              <a:defRPr sz="1600"/>
            </a:lvl6pPr>
            <a:lvl7pPr marL="2194619" indent="0">
              <a:buNone/>
              <a:defRPr sz="1600"/>
            </a:lvl7pPr>
            <a:lvl8pPr marL="2560389" indent="0">
              <a:buNone/>
              <a:defRPr sz="1600"/>
            </a:lvl8pPr>
            <a:lvl9pPr marL="2926159" indent="0">
              <a:buNone/>
              <a:defRPr sz="1600"/>
            </a:lvl9pPr>
          </a:lstStyle>
          <a:p>
            <a:r>
              <a:rPr lang="en-US"/>
              <a:t>Click icon to add picture</a:t>
            </a:r>
          </a:p>
        </p:txBody>
      </p:sp>
      <p:sp>
        <p:nvSpPr>
          <p:cNvPr id="4" name="Text Placeholder 3">
            <a:extLst>
              <a:ext uri="{FF2B5EF4-FFF2-40B4-BE49-F238E27FC236}">
                <a16:creationId xmlns:a16="http://schemas.microsoft.com/office/drawing/2014/main" id="{91BDF226-1B94-4D2D-98B3-7B932FB17DAA}"/>
              </a:ext>
            </a:extLst>
          </p:cNvPr>
          <p:cNvSpPr>
            <a:spLocks noGrp="1"/>
          </p:cNvSpPr>
          <p:nvPr>
            <p:ph type="body" sz="half" idx="2"/>
          </p:nvPr>
        </p:nvSpPr>
        <p:spPr>
          <a:xfrm>
            <a:off x="895774" y="2926080"/>
            <a:ext cx="4194386" cy="5420925"/>
          </a:xfrm>
        </p:spPr>
        <p:txBody>
          <a:bodyPr/>
          <a:lstStyle>
            <a:lvl1pPr marL="0" indent="0">
              <a:buNone/>
              <a:defRPr sz="1280"/>
            </a:lvl1pPr>
            <a:lvl2pPr marL="365769" indent="0">
              <a:buNone/>
              <a:defRPr sz="1120"/>
            </a:lvl2pPr>
            <a:lvl3pPr marL="731540" indent="0">
              <a:buNone/>
              <a:defRPr sz="960"/>
            </a:lvl3pPr>
            <a:lvl4pPr marL="1097310" indent="0">
              <a:buNone/>
              <a:defRPr sz="800"/>
            </a:lvl4pPr>
            <a:lvl5pPr marL="1463079" indent="0">
              <a:buNone/>
              <a:defRPr sz="800"/>
            </a:lvl5pPr>
            <a:lvl6pPr marL="1828849" indent="0">
              <a:buNone/>
              <a:defRPr sz="800"/>
            </a:lvl6pPr>
            <a:lvl7pPr marL="2194619" indent="0">
              <a:buNone/>
              <a:defRPr sz="800"/>
            </a:lvl7pPr>
            <a:lvl8pPr marL="2560389" indent="0">
              <a:buNone/>
              <a:defRPr sz="800"/>
            </a:lvl8pPr>
            <a:lvl9pPr marL="2926159" indent="0">
              <a:buNone/>
              <a:defRPr sz="800"/>
            </a:lvl9pPr>
          </a:lstStyle>
          <a:p>
            <a:pPr lvl="0"/>
            <a:r>
              <a:rPr lang="en-US"/>
              <a:t>Click to edit Master text styles</a:t>
            </a:r>
          </a:p>
        </p:txBody>
      </p:sp>
      <p:sp>
        <p:nvSpPr>
          <p:cNvPr id="5" name="Date Placeholder 4">
            <a:extLst>
              <a:ext uri="{FF2B5EF4-FFF2-40B4-BE49-F238E27FC236}">
                <a16:creationId xmlns:a16="http://schemas.microsoft.com/office/drawing/2014/main" id="{100C4E9A-CA29-4CCD-ACFA-B29F80FBA163}"/>
              </a:ext>
            </a:extLst>
          </p:cNvPr>
          <p:cNvSpPr>
            <a:spLocks noGrp="1"/>
          </p:cNvSpPr>
          <p:nvPr>
            <p:ph type="dt" sz="half" idx="10"/>
          </p:nvPr>
        </p:nvSpPr>
        <p:spPr/>
        <p:txBody>
          <a:bodyPr/>
          <a:lstStyle/>
          <a:p>
            <a:fld id="{6A4B53A7-3209-46A6-9454-F38EAC8F11E7}" type="datetimeFigureOut">
              <a:rPr lang="en-US" smtClean="0"/>
              <a:t>8/18/2026</a:t>
            </a:fld>
            <a:endParaRPr lang="en-US"/>
          </a:p>
        </p:txBody>
      </p:sp>
      <p:sp>
        <p:nvSpPr>
          <p:cNvPr id="6" name="Footer Placeholder 5">
            <a:extLst>
              <a:ext uri="{FF2B5EF4-FFF2-40B4-BE49-F238E27FC236}">
                <a16:creationId xmlns:a16="http://schemas.microsoft.com/office/drawing/2014/main" id="{71A5B7BE-3F1B-4FF3-B1D7-6E39B99D07B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42F18F1-E27E-470E-AE13-4755DEE63A32}"/>
              </a:ext>
            </a:extLst>
          </p:cNvPr>
          <p:cNvSpPr>
            <a:spLocks noGrp="1"/>
          </p:cNvSpPr>
          <p:nvPr>
            <p:ph type="sldNum" sz="quarter" idx="12"/>
          </p:nvPr>
        </p:nvSpPr>
        <p:spPr/>
        <p:txBody>
          <a:bodyPr/>
          <a:lstStyle/>
          <a:p>
            <a:fld id="{27CE633F-9882-4A5C-83A2-1109D0C73261}" type="slidenum">
              <a:rPr lang="en-US" smtClean="0"/>
              <a:t>‹#›</a:t>
            </a:fld>
            <a:endParaRPr lang="en-US"/>
          </a:p>
        </p:txBody>
      </p:sp>
      <p:cxnSp>
        <p:nvCxnSpPr>
          <p:cNvPr id="8" name="Straight Connector 7">
            <a:extLst>
              <a:ext uri="{FF2B5EF4-FFF2-40B4-BE49-F238E27FC236}">
                <a16:creationId xmlns:a16="http://schemas.microsoft.com/office/drawing/2014/main" id="{00F08750-B7F2-4119-B151-68DE77481335}"/>
              </a:ext>
            </a:extLst>
          </p:cNvPr>
          <p:cNvCxnSpPr>
            <a:cxnSpLocks/>
          </p:cNvCxnSpPr>
          <p:nvPr/>
        </p:nvCxnSpPr>
        <p:spPr>
          <a:xfrm>
            <a:off x="763616" y="507468"/>
            <a:ext cx="0" cy="9234311"/>
          </a:xfrm>
          <a:prstGeom prst="line">
            <a:avLst/>
          </a:prstGeom>
          <a:ln w="25400" cap="sq">
            <a:gradFill flip="none" rotWithShape="1">
              <a:gsLst>
                <a:gs pos="0">
                  <a:schemeClr val="accent2"/>
                </a:gs>
                <a:gs pos="100000">
                  <a:schemeClr val="accent4"/>
                </a:gs>
              </a:gsLst>
              <a:lin ang="16200000" scaled="1"/>
              <a:tileRect/>
            </a:gradFill>
            <a:beve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5776718"/>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6AD429-654B-4F0E-94E9-6FEF8EC67EF3}"/>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768D60B2-06F5-4567-BE1F-BBA5270537BE}"/>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216F6F2-8269-4B80-8EE3-81FEE0F9DFA6}"/>
              </a:ext>
            </a:extLst>
          </p:cNvPr>
          <p:cNvSpPr>
            <a:spLocks noGrp="1"/>
          </p:cNvSpPr>
          <p:nvPr>
            <p:ph type="dt" sz="half" idx="10"/>
          </p:nvPr>
        </p:nvSpPr>
        <p:spPr/>
        <p:txBody>
          <a:bodyPr/>
          <a:lstStyle/>
          <a:p>
            <a:fld id="{6A4B53A7-3209-46A6-9454-F38EAC8F11E7}" type="datetimeFigureOut">
              <a:rPr lang="en-US" smtClean="0"/>
              <a:t>8/18/2026</a:t>
            </a:fld>
            <a:endParaRPr lang="en-US"/>
          </a:p>
        </p:txBody>
      </p:sp>
      <p:sp>
        <p:nvSpPr>
          <p:cNvPr id="5" name="Footer Placeholder 4">
            <a:extLst>
              <a:ext uri="{FF2B5EF4-FFF2-40B4-BE49-F238E27FC236}">
                <a16:creationId xmlns:a16="http://schemas.microsoft.com/office/drawing/2014/main" id="{56BC86E4-3EDE-4EB4-B1A3-A1198AADD17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41752B0-ACEC-49EF-8131-FCF35BC5CD35}"/>
              </a:ext>
            </a:extLst>
          </p:cNvPr>
          <p:cNvSpPr>
            <a:spLocks noGrp="1"/>
          </p:cNvSpPr>
          <p:nvPr>
            <p:ph type="sldNum" sz="quarter" idx="12"/>
          </p:nvPr>
        </p:nvSpPr>
        <p:spPr/>
        <p:txBody>
          <a:bodyPr/>
          <a:lstStyle/>
          <a:p>
            <a:fld id="{27CE633F-9882-4A5C-83A2-1109D0C73261}" type="slidenum">
              <a:rPr lang="en-US" smtClean="0"/>
              <a:t>‹#›</a:t>
            </a:fld>
            <a:endParaRPr lang="en-US"/>
          </a:p>
        </p:txBody>
      </p:sp>
      <p:cxnSp>
        <p:nvCxnSpPr>
          <p:cNvPr id="7" name="Straight Connector 6">
            <a:extLst>
              <a:ext uri="{FF2B5EF4-FFF2-40B4-BE49-F238E27FC236}">
                <a16:creationId xmlns:a16="http://schemas.microsoft.com/office/drawing/2014/main" id="{1A0462E3-375D-4E76-8886-69E06985D069}"/>
              </a:ext>
            </a:extLst>
          </p:cNvPr>
          <p:cNvCxnSpPr>
            <a:cxnSpLocks/>
          </p:cNvCxnSpPr>
          <p:nvPr/>
        </p:nvCxnSpPr>
        <p:spPr>
          <a:xfrm>
            <a:off x="763616" y="507468"/>
            <a:ext cx="0" cy="9234311"/>
          </a:xfrm>
          <a:prstGeom prst="line">
            <a:avLst/>
          </a:prstGeom>
          <a:ln w="25400" cap="sq">
            <a:gradFill flip="none" rotWithShape="1">
              <a:gsLst>
                <a:gs pos="0">
                  <a:schemeClr val="accent2"/>
                </a:gs>
                <a:gs pos="100000">
                  <a:schemeClr val="accent4"/>
                </a:gs>
              </a:gsLst>
              <a:lin ang="16200000" scaled="1"/>
              <a:tileRect/>
            </a:gradFill>
            <a:beve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21769609"/>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0423B094-F480-477B-901C-7181F88C076D}"/>
              </a:ext>
            </a:extLst>
          </p:cNvPr>
          <p:cNvSpPr>
            <a:spLocks noGrp="1"/>
          </p:cNvSpPr>
          <p:nvPr>
            <p:ph type="title" orient="vert"/>
          </p:nvPr>
        </p:nvSpPr>
        <p:spPr>
          <a:xfrm>
            <a:off x="9306560" y="519289"/>
            <a:ext cx="2804160" cy="8265725"/>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1D052089-A920-4E52-98DC-8A5DC7B0ACCE}"/>
              </a:ext>
            </a:extLst>
          </p:cNvPr>
          <p:cNvSpPr>
            <a:spLocks noGrp="1"/>
          </p:cNvSpPr>
          <p:nvPr>
            <p:ph type="body" orient="vert" idx="1"/>
          </p:nvPr>
        </p:nvSpPr>
        <p:spPr>
          <a:xfrm>
            <a:off x="894080" y="519289"/>
            <a:ext cx="8249920" cy="82657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4A074FE-F1B4-421F-A66E-FA351C8F99E9}"/>
              </a:ext>
            </a:extLst>
          </p:cNvPr>
          <p:cNvSpPr>
            <a:spLocks noGrp="1"/>
          </p:cNvSpPr>
          <p:nvPr>
            <p:ph type="dt" sz="half" idx="10"/>
          </p:nvPr>
        </p:nvSpPr>
        <p:spPr/>
        <p:txBody>
          <a:bodyPr/>
          <a:lstStyle/>
          <a:p>
            <a:fld id="{6A4B53A7-3209-46A6-9454-F38EAC8F11E7}" type="datetimeFigureOut">
              <a:rPr lang="en-US" smtClean="0"/>
              <a:t>8/18/2026</a:t>
            </a:fld>
            <a:endParaRPr lang="en-US"/>
          </a:p>
        </p:txBody>
      </p:sp>
      <p:sp>
        <p:nvSpPr>
          <p:cNvPr id="5" name="Footer Placeholder 4">
            <a:extLst>
              <a:ext uri="{FF2B5EF4-FFF2-40B4-BE49-F238E27FC236}">
                <a16:creationId xmlns:a16="http://schemas.microsoft.com/office/drawing/2014/main" id="{34D764BA-3AB2-45FD-ABCB-975B3FDDF27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6FB3FEF-8252-49FD-82F2-3E5FABC65F9A}"/>
              </a:ext>
            </a:extLst>
          </p:cNvPr>
          <p:cNvSpPr>
            <a:spLocks noGrp="1"/>
          </p:cNvSpPr>
          <p:nvPr>
            <p:ph type="sldNum" sz="quarter" idx="12"/>
          </p:nvPr>
        </p:nvSpPr>
        <p:spPr/>
        <p:txBody>
          <a:bodyPr/>
          <a:lstStyle/>
          <a:p>
            <a:fld id="{27CE633F-9882-4A5C-83A2-1109D0C73261}" type="slidenum">
              <a:rPr lang="en-US" smtClean="0"/>
              <a:t>‹#›</a:t>
            </a:fld>
            <a:endParaRPr lang="en-US"/>
          </a:p>
        </p:txBody>
      </p:sp>
      <p:cxnSp>
        <p:nvCxnSpPr>
          <p:cNvPr id="7" name="Straight Connector 6">
            <a:extLst>
              <a:ext uri="{FF2B5EF4-FFF2-40B4-BE49-F238E27FC236}">
                <a16:creationId xmlns:a16="http://schemas.microsoft.com/office/drawing/2014/main" id="{0AEB5C65-83BB-4EBD-AD22-EDA8489D0F5D}"/>
              </a:ext>
            </a:extLst>
          </p:cNvPr>
          <p:cNvCxnSpPr>
            <a:cxnSpLocks/>
          </p:cNvCxnSpPr>
          <p:nvPr/>
        </p:nvCxnSpPr>
        <p:spPr>
          <a:xfrm flipV="1">
            <a:off x="8867" y="372433"/>
            <a:ext cx="12110722" cy="1"/>
          </a:xfrm>
          <a:prstGeom prst="line">
            <a:avLst/>
          </a:prstGeom>
          <a:ln w="25400" cap="sq">
            <a:gradFill flip="none" rotWithShape="1">
              <a:gsLst>
                <a:gs pos="0">
                  <a:schemeClr val="accent2"/>
                </a:gs>
                <a:gs pos="100000">
                  <a:schemeClr val="accent4"/>
                </a:gs>
              </a:gsLst>
              <a:lin ang="0" scaled="1"/>
              <a:tileRect/>
            </a:gradFill>
            <a:beve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8177219"/>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45610A-17B4-4656-93CF-E1D9982860F7}"/>
              </a:ext>
            </a:extLst>
          </p:cNvPr>
          <p:cNvSpPr>
            <a:spLocks noGrp="1"/>
          </p:cNvSpPr>
          <p:nvPr>
            <p:ph type="ctrTitle"/>
          </p:nvPr>
        </p:nvSpPr>
        <p:spPr>
          <a:xfrm>
            <a:off x="682752" y="1950721"/>
            <a:ext cx="7120128" cy="4198151"/>
          </a:xfrm>
        </p:spPr>
        <p:txBody>
          <a:bodyPr anchor="t">
            <a:normAutofit/>
          </a:bodyPr>
          <a:lstStyle>
            <a:lvl1pPr algn="l">
              <a:defRPr sz="4320"/>
            </a:lvl1pPr>
          </a:lstStyle>
          <a:p>
            <a:r>
              <a:rPr lang="en-US"/>
              <a:t>Click to edit Master title style</a:t>
            </a:r>
          </a:p>
        </p:txBody>
      </p:sp>
      <p:sp>
        <p:nvSpPr>
          <p:cNvPr id="3" name="Subtitle 2">
            <a:extLst>
              <a:ext uri="{FF2B5EF4-FFF2-40B4-BE49-F238E27FC236}">
                <a16:creationId xmlns:a16="http://schemas.microsoft.com/office/drawing/2014/main" id="{A451C80B-DFD6-415B-BA5B-E56E510CD12B}"/>
              </a:ext>
            </a:extLst>
          </p:cNvPr>
          <p:cNvSpPr>
            <a:spLocks noGrp="1"/>
          </p:cNvSpPr>
          <p:nvPr>
            <p:ph type="subTitle" idx="1"/>
          </p:nvPr>
        </p:nvSpPr>
        <p:spPr>
          <a:xfrm>
            <a:off x="682752" y="6520717"/>
            <a:ext cx="7120128" cy="1831662"/>
          </a:xfrm>
        </p:spPr>
        <p:txBody>
          <a:bodyPr anchor="b">
            <a:normAutofit/>
          </a:bodyPr>
          <a:lstStyle>
            <a:lvl1pPr marL="0" indent="0" algn="l">
              <a:lnSpc>
                <a:spcPct val="130000"/>
              </a:lnSpc>
              <a:buNone/>
              <a:defRPr sz="1440" b="1" cap="all" spc="240" baseline="0"/>
            </a:lvl1pPr>
            <a:lvl2pPr marL="365769" indent="0" algn="ctr">
              <a:buNone/>
              <a:defRPr sz="1600"/>
            </a:lvl2pPr>
            <a:lvl3pPr marL="731540" indent="0" algn="ctr">
              <a:buNone/>
              <a:defRPr sz="1440"/>
            </a:lvl3pPr>
            <a:lvl4pPr marL="1097310" indent="0" algn="ctr">
              <a:buNone/>
              <a:defRPr sz="1280"/>
            </a:lvl4pPr>
            <a:lvl5pPr marL="1463079" indent="0" algn="ctr">
              <a:buNone/>
              <a:defRPr sz="1280"/>
            </a:lvl5pPr>
            <a:lvl6pPr marL="1828849" indent="0" algn="ctr">
              <a:buNone/>
              <a:defRPr sz="1280"/>
            </a:lvl6pPr>
            <a:lvl7pPr marL="2194619" indent="0" algn="ctr">
              <a:buNone/>
              <a:defRPr sz="1280"/>
            </a:lvl7pPr>
            <a:lvl8pPr marL="2560389" indent="0" algn="ctr">
              <a:buNone/>
              <a:defRPr sz="1280"/>
            </a:lvl8pPr>
            <a:lvl9pPr marL="2926159" indent="0" algn="ctr">
              <a:buNone/>
              <a:defRPr sz="1280"/>
            </a:lvl9pPr>
          </a:lstStyle>
          <a:p>
            <a:r>
              <a:rPr lang="en-US"/>
              <a:t>Click to edit Master subtitle style</a:t>
            </a:r>
          </a:p>
        </p:txBody>
      </p:sp>
      <p:sp>
        <p:nvSpPr>
          <p:cNvPr id="4" name="Date Placeholder 3">
            <a:extLst>
              <a:ext uri="{FF2B5EF4-FFF2-40B4-BE49-F238E27FC236}">
                <a16:creationId xmlns:a16="http://schemas.microsoft.com/office/drawing/2014/main" id="{67A2065B-06FF-4991-9F8A-4BE25457B479}"/>
              </a:ext>
            </a:extLst>
          </p:cNvPr>
          <p:cNvSpPr>
            <a:spLocks noGrp="1"/>
          </p:cNvSpPr>
          <p:nvPr>
            <p:ph type="dt" sz="half" idx="10"/>
          </p:nvPr>
        </p:nvSpPr>
        <p:spPr/>
        <p:txBody>
          <a:bodyPr/>
          <a:lstStyle/>
          <a:p>
            <a:fld id="{6444479B-705B-4489-957E-7E8A228BDFA0}" type="datetime1">
              <a:rPr lang="en-US" smtClean="0"/>
              <a:t>8/18/2026</a:t>
            </a:fld>
            <a:endParaRPr lang="en-US"/>
          </a:p>
        </p:txBody>
      </p:sp>
      <p:sp>
        <p:nvSpPr>
          <p:cNvPr id="5" name="Footer Placeholder 4">
            <a:extLst>
              <a:ext uri="{FF2B5EF4-FFF2-40B4-BE49-F238E27FC236}">
                <a16:creationId xmlns:a16="http://schemas.microsoft.com/office/drawing/2014/main" id="{B20DF2FA-C604-45D8-A633-11D3742EC14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2EE5DA9-2D04-4850-AB9F-BD353816504A}"/>
              </a:ext>
            </a:extLst>
          </p:cNvPr>
          <p:cNvSpPr>
            <a:spLocks noGrp="1"/>
          </p:cNvSpPr>
          <p:nvPr>
            <p:ph type="sldNum" sz="quarter" idx="12"/>
          </p:nvPr>
        </p:nvSpPr>
        <p:spPr/>
        <p:txBody>
          <a:bodyPr/>
          <a:lstStyle/>
          <a:p>
            <a:fld id="{70C12960-6E85-460F-B6E3-5B82CB31AF3D}" type="slidenum">
              <a:rPr lang="en-US" smtClean="0"/>
              <a:t>‹#›</a:t>
            </a:fld>
            <a:endParaRPr lang="en-US"/>
          </a:p>
        </p:txBody>
      </p:sp>
    </p:spTree>
    <p:extLst>
      <p:ext uri="{BB962C8B-B14F-4D97-AF65-F5344CB8AC3E}">
        <p14:creationId xmlns:p14="http://schemas.microsoft.com/office/powerpoint/2010/main" val="1523555807"/>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106.xml"/><Relationship Id="rId3" Type="http://schemas.openxmlformats.org/officeDocument/2006/relationships/slideLayout" Target="../slideLayouts/slideLayout101.xml"/><Relationship Id="rId7" Type="http://schemas.openxmlformats.org/officeDocument/2006/relationships/slideLayout" Target="../slideLayouts/slideLayout105.xml"/><Relationship Id="rId12" Type="http://schemas.openxmlformats.org/officeDocument/2006/relationships/theme" Target="../theme/theme10.xml"/><Relationship Id="rId2" Type="http://schemas.openxmlformats.org/officeDocument/2006/relationships/slideLayout" Target="../slideLayouts/slideLayout100.xml"/><Relationship Id="rId1" Type="http://schemas.openxmlformats.org/officeDocument/2006/relationships/slideLayout" Target="../slideLayouts/slideLayout99.xml"/><Relationship Id="rId6" Type="http://schemas.openxmlformats.org/officeDocument/2006/relationships/slideLayout" Target="../slideLayouts/slideLayout104.xml"/><Relationship Id="rId11" Type="http://schemas.openxmlformats.org/officeDocument/2006/relationships/slideLayout" Target="../slideLayouts/slideLayout109.xml"/><Relationship Id="rId5" Type="http://schemas.openxmlformats.org/officeDocument/2006/relationships/slideLayout" Target="../slideLayouts/slideLayout103.xml"/><Relationship Id="rId10" Type="http://schemas.openxmlformats.org/officeDocument/2006/relationships/slideLayout" Target="../slideLayouts/slideLayout108.xml"/><Relationship Id="rId4" Type="http://schemas.openxmlformats.org/officeDocument/2006/relationships/slideLayout" Target="../slideLayouts/slideLayout102.xml"/><Relationship Id="rId9" Type="http://schemas.openxmlformats.org/officeDocument/2006/relationships/slideLayout" Target="../slideLayouts/slideLayout107.xml"/></Relationships>
</file>

<file path=ppt/slideMasters/_rels/slideMaster11.xml.rels><?xml version="1.0" encoding="UTF-8" standalone="yes"?>
<Relationships xmlns="http://schemas.openxmlformats.org/package/2006/relationships"><Relationship Id="rId13" Type="http://schemas.openxmlformats.org/officeDocument/2006/relationships/slideLayout" Target="../slideLayouts/slideLayout122.xml"/><Relationship Id="rId18" Type="http://schemas.openxmlformats.org/officeDocument/2006/relationships/slideLayout" Target="../slideLayouts/slideLayout127.xml"/><Relationship Id="rId26" Type="http://schemas.openxmlformats.org/officeDocument/2006/relationships/slideLayout" Target="../slideLayouts/slideLayout135.xml"/><Relationship Id="rId39" Type="http://schemas.openxmlformats.org/officeDocument/2006/relationships/slideLayout" Target="../slideLayouts/slideLayout148.xml"/><Relationship Id="rId21" Type="http://schemas.openxmlformats.org/officeDocument/2006/relationships/slideLayout" Target="../slideLayouts/slideLayout130.xml"/><Relationship Id="rId34" Type="http://schemas.openxmlformats.org/officeDocument/2006/relationships/slideLayout" Target="../slideLayouts/slideLayout143.xml"/><Relationship Id="rId42" Type="http://schemas.openxmlformats.org/officeDocument/2006/relationships/theme" Target="../theme/theme11.xml"/><Relationship Id="rId7" Type="http://schemas.openxmlformats.org/officeDocument/2006/relationships/slideLayout" Target="../slideLayouts/slideLayout116.xml"/><Relationship Id="rId2" Type="http://schemas.openxmlformats.org/officeDocument/2006/relationships/slideLayout" Target="../slideLayouts/slideLayout111.xml"/><Relationship Id="rId16" Type="http://schemas.openxmlformats.org/officeDocument/2006/relationships/slideLayout" Target="../slideLayouts/slideLayout125.xml"/><Relationship Id="rId20" Type="http://schemas.openxmlformats.org/officeDocument/2006/relationships/slideLayout" Target="../slideLayouts/slideLayout129.xml"/><Relationship Id="rId29" Type="http://schemas.openxmlformats.org/officeDocument/2006/relationships/slideLayout" Target="../slideLayouts/slideLayout138.xml"/><Relationship Id="rId41" Type="http://schemas.openxmlformats.org/officeDocument/2006/relationships/slideLayout" Target="../slideLayouts/slideLayout150.xml"/><Relationship Id="rId1" Type="http://schemas.openxmlformats.org/officeDocument/2006/relationships/slideLayout" Target="../slideLayouts/slideLayout110.xml"/><Relationship Id="rId6" Type="http://schemas.openxmlformats.org/officeDocument/2006/relationships/slideLayout" Target="../slideLayouts/slideLayout115.xml"/><Relationship Id="rId11" Type="http://schemas.openxmlformats.org/officeDocument/2006/relationships/slideLayout" Target="../slideLayouts/slideLayout120.xml"/><Relationship Id="rId24" Type="http://schemas.openxmlformats.org/officeDocument/2006/relationships/slideLayout" Target="../slideLayouts/slideLayout133.xml"/><Relationship Id="rId32" Type="http://schemas.openxmlformats.org/officeDocument/2006/relationships/slideLayout" Target="../slideLayouts/slideLayout141.xml"/><Relationship Id="rId37" Type="http://schemas.openxmlformats.org/officeDocument/2006/relationships/slideLayout" Target="../slideLayouts/slideLayout146.xml"/><Relationship Id="rId40" Type="http://schemas.openxmlformats.org/officeDocument/2006/relationships/slideLayout" Target="../slideLayouts/slideLayout149.xml"/><Relationship Id="rId5" Type="http://schemas.openxmlformats.org/officeDocument/2006/relationships/slideLayout" Target="../slideLayouts/slideLayout114.xml"/><Relationship Id="rId15" Type="http://schemas.openxmlformats.org/officeDocument/2006/relationships/slideLayout" Target="../slideLayouts/slideLayout124.xml"/><Relationship Id="rId23" Type="http://schemas.openxmlformats.org/officeDocument/2006/relationships/slideLayout" Target="../slideLayouts/slideLayout132.xml"/><Relationship Id="rId28" Type="http://schemas.openxmlformats.org/officeDocument/2006/relationships/slideLayout" Target="../slideLayouts/slideLayout137.xml"/><Relationship Id="rId36" Type="http://schemas.openxmlformats.org/officeDocument/2006/relationships/slideLayout" Target="../slideLayouts/slideLayout145.xml"/><Relationship Id="rId10" Type="http://schemas.openxmlformats.org/officeDocument/2006/relationships/slideLayout" Target="../slideLayouts/slideLayout119.xml"/><Relationship Id="rId19" Type="http://schemas.openxmlformats.org/officeDocument/2006/relationships/slideLayout" Target="../slideLayouts/slideLayout128.xml"/><Relationship Id="rId31" Type="http://schemas.openxmlformats.org/officeDocument/2006/relationships/slideLayout" Target="../slideLayouts/slideLayout140.xml"/><Relationship Id="rId4" Type="http://schemas.openxmlformats.org/officeDocument/2006/relationships/slideLayout" Target="../slideLayouts/slideLayout113.xml"/><Relationship Id="rId9" Type="http://schemas.openxmlformats.org/officeDocument/2006/relationships/slideLayout" Target="../slideLayouts/slideLayout118.xml"/><Relationship Id="rId14" Type="http://schemas.openxmlformats.org/officeDocument/2006/relationships/slideLayout" Target="../slideLayouts/slideLayout123.xml"/><Relationship Id="rId22" Type="http://schemas.openxmlformats.org/officeDocument/2006/relationships/slideLayout" Target="../slideLayouts/slideLayout131.xml"/><Relationship Id="rId27" Type="http://schemas.openxmlformats.org/officeDocument/2006/relationships/slideLayout" Target="../slideLayouts/slideLayout136.xml"/><Relationship Id="rId30" Type="http://schemas.openxmlformats.org/officeDocument/2006/relationships/slideLayout" Target="../slideLayouts/slideLayout139.xml"/><Relationship Id="rId35" Type="http://schemas.openxmlformats.org/officeDocument/2006/relationships/slideLayout" Target="../slideLayouts/slideLayout144.xml"/><Relationship Id="rId8" Type="http://schemas.openxmlformats.org/officeDocument/2006/relationships/slideLayout" Target="../slideLayouts/slideLayout117.xml"/><Relationship Id="rId3" Type="http://schemas.openxmlformats.org/officeDocument/2006/relationships/slideLayout" Target="../slideLayouts/slideLayout112.xml"/><Relationship Id="rId12" Type="http://schemas.openxmlformats.org/officeDocument/2006/relationships/slideLayout" Target="../slideLayouts/slideLayout121.xml"/><Relationship Id="rId17" Type="http://schemas.openxmlformats.org/officeDocument/2006/relationships/slideLayout" Target="../slideLayouts/slideLayout126.xml"/><Relationship Id="rId25" Type="http://schemas.openxmlformats.org/officeDocument/2006/relationships/slideLayout" Target="../slideLayouts/slideLayout134.xml"/><Relationship Id="rId33" Type="http://schemas.openxmlformats.org/officeDocument/2006/relationships/slideLayout" Target="../slideLayouts/slideLayout142.xml"/><Relationship Id="rId38" Type="http://schemas.openxmlformats.org/officeDocument/2006/relationships/slideLayout" Target="../slideLayouts/slideLayout147.xml"/></Relationships>
</file>

<file path=ppt/slideMasters/_rels/slideMaster12.xml.rels><?xml version="1.0" encoding="UTF-8" standalone="yes"?>
<Relationships xmlns="http://schemas.openxmlformats.org/package/2006/relationships"><Relationship Id="rId8" Type="http://schemas.openxmlformats.org/officeDocument/2006/relationships/slideLayout" Target="../slideLayouts/slideLayout158.xml"/><Relationship Id="rId3" Type="http://schemas.openxmlformats.org/officeDocument/2006/relationships/slideLayout" Target="../slideLayouts/slideLayout153.xml"/><Relationship Id="rId7" Type="http://schemas.openxmlformats.org/officeDocument/2006/relationships/slideLayout" Target="../slideLayouts/slideLayout157.xml"/><Relationship Id="rId12" Type="http://schemas.openxmlformats.org/officeDocument/2006/relationships/theme" Target="../theme/theme12.xml"/><Relationship Id="rId2" Type="http://schemas.openxmlformats.org/officeDocument/2006/relationships/slideLayout" Target="../slideLayouts/slideLayout152.xml"/><Relationship Id="rId1" Type="http://schemas.openxmlformats.org/officeDocument/2006/relationships/slideLayout" Target="../slideLayouts/slideLayout151.xml"/><Relationship Id="rId6" Type="http://schemas.openxmlformats.org/officeDocument/2006/relationships/slideLayout" Target="../slideLayouts/slideLayout156.xml"/><Relationship Id="rId11" Type="http://schemas.openxmlformats.org/officeDocument/2006/relationships/slideLayout" Target="../slideLayouts/slideLayout161.xml"/><Relationship Id="rId5" Type="http://schemas.openxmlformats.org/officeDocument/2006/relationships/slideLayout" Target="../slideLayouts/slideLayout155.xml"/><Relationship Id="rId10" Type="http://schemas.openxmlformats.org/officeDocument/2006/relationships/slideLayout" Target="../slideLayouts/slideLayout160.xml"/><Relationship Id="rId4" Type="http://schemas.openxmlformats.org/officeDocument/2006/relationships/slideLayout" Target="../slideLayouts/slideLayout154.xml"/><Relationship Id="rId9" Type="http://schemas.openxmlformats.org/officeDocument/2006/relationships/slideLayout" Target="../slideLayouts/slideLayout159.xml"/></Relationships>
</file>

<file path=ppt/slideMasters/_rels/slideMaster13.xml.rels><?xml version="1.0" encoding="UTF-8" standalone="yes"?>
<Relationships xmlns="http://schemas.openxmlformats.org/package/2006/relationships"><Relationship Id="rId8" Type="http://schemas.openxmlformats.org/officeDocument/2006/relationships/slideLayout" Target="../slideLayouts/slideLayout169.xml"/><Relationship Id="rId13" Type="http://schemas.openxmlformats.org/officeDocument/2006/relationships/slideLayout" Target="../slideLayouts/slideLayout174.xml"/><Relationship Id="rId18" Type="http://schemas.openxmlformats.org/officeDocument/2006/relationships/theme" Target="../theme/theme13.xml"/><Relationship Id="rId3" Type="http://schemas.openxmlformats.org/officeDocument/2006/relationships/slideLayout" Target="../slideLayouts/slideLayout164.xml"/><Relationship Id="rId7" Type="http://schemas.openxmlformats.org/officeDocument/2006/relationships/slideLayout" Target="../slideLayouts/slideLayout168.xml"/><Relationship Id="rId12" Type="http://schemas.openxmlformats.org/officeDocument/2006/relationships/slideLayout" Target="../slideLayouts/slideLayout173.xml"/><Relationship Id="rId17" Type="http://schemas.openxmlformats.org/officeDocument/2006/relationships/slideLayout" Target="../slideLayouts/slideLayout178.xml"/><Relationship Id="rId2" Type="http://schemas.openxmlformats.org/officeDocument/2006/relationships/slideLayout" Target="../slideLayouts/slideLayout163.xml"/><Relationship Id="rId16" Type="http://schemas.openxmlformats.org/officeDocument/2006/relationships/slideLayout" Target="../slideLayouts/slideLayout177.xml"/><Relationship Id="rId1" Type="http://schemas.openxmlformats.org/officeDocument/2006/relationships/slideLayout" Target="../slideLayouts/slideLayout162.xml"/><Relationship Id="rId6" Type="http://schemas.openxmlformats.org/officeDocument/2006/relationships/slideLayout" Target="../slideLayouts/slideLayout167.xml"/><Relationship Id="rId11" Type="http://schemas.openxmlformats.org/officeDocument/2006/relationships/slideLayout" Target="../slideLayouts/slideLayout172.xml"/><Relationship Id="rId5" Type="http://schemas.openxmlformats.org/officeDocument/2006/relationships/slideLayout" Target="../slideLayouts/slideLayout166.xml"/><Relationship Id="rId15" Type="http://schemas.openxmlformats.org/officeDocument/2006/relationships/slideLayout" Target="../slideLayouts/slideLayout176.xml"/><Relationship Id="rId10" Type="http://schemas.openxmlformats.org/officeDocument/2006/relationships/slideLayout" Target="../slideLayouts/slideLayout171.xml"/><Relationship Id="rId4" Type="http://schemas.openxmlformats.org/officeDocument/2006/relationships/slideLayout" Target="../slideLayouts/slideLayout165.xml"/><Relationship Id="rId9" Type="http://schemas.openxmlformats.org/officeDocument/2006/relationships/slideLayout" Target="../slideLayouts/slideLayout170.xml"/><Relationship Id="rId14" Type="http://schemas.openxmlformats.org/officeDocument/2006/relationships/slideLayout" Target="../slideLayouts/slideLayout175.xml"/></Relationships>
</file>

<file path=ppt/slideMasters/_rels/slideMaster14.xml.rels><?xml version="1.0" encoding="UTF-8" standalone="yes"?>
<Relationships xmlns="http://schemas.openxmlformats.org/package/2006/relationships"><Relationship Id="rId8" Type="http://schemas.openxmlformats.org/officeDocument/2006/relationships/slideLayout" Target="../slideLayouts/slideLayout186.xml"/><Relationship Id="rId3" Type="http://schemas.openxmlformats.org/officeDocument/2006/relationships/slideLayout" Target="../slideLayouts/slideLayout181.xml"/><Relationship Id="rId7" Type="http://schemas.openxmlformats.org/officeDocument/2006/relationships/slideLayout" Target="../slideLayouts/slideLayout185.xml"/><Relationship Id="rId12" Type="http://schemas.openxmlformats.org/officeDocument/2006/relationships/theme" Target="../theme/theme14.xml"/><Relationship Id="rId2" Type="http://schemas.openxmlformats.org/officeDocument/2006/relationships/slideLayout" Target="../slideLayouts/slideLayout180.xml"/><Relationship Id="rId1" Type="http://schemas.openxmlformats.org/officeDocument/2006/relationships/slideLayout" Target="../slideLayouts/slideLayout179.xml"/><Relationship Id="rId6" Type="http://schemas.openxmlformats.org/officeDocument/2006/relationships/slideLayout" Target="../slideLayouts/slideLayout184.xml"/><Relationship Id="rId11" Type="http://schemas.openxmlformats.org/officeDocument/2006/relationships/slideLayout" Target="../slideLayouts/slideLayout189.xml"/><Relationship Id="rId5" Type="http://schemas.openxmlformats.org/officeDocument/2006/relationships/slideLayout" Target="../slideLayouts/slideLayout183.xml"/><Relationship Id="rId10" Type="http://schemas.openxmlformats.org/officeDocument/2006/relationships/slideLayout" Target="../slideLayouts/slideLayout188.xml"/><Relationship Id="rId4" Type="http://schemas.openxmlformats.org/officeDocument/2006/relationships/slideLayout" Target="../slideLayouts/slideLayout182.xml"/><Relationship Id="rId9" Type="http://schemas.openxmlformats.org/officeDocument/2006/relationships/slideLayout" Target="../slideLayouts/slideLayout187.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1.xml"/><Relationship Id="rId13" Type="http://schemas.openxmlformats.org/officeDocument/2006/relationships/slideLayout" Target="../slideLayouts/slideLayout16.xml"/><Relationship Id="rId18" Type="http://schemas.openxmlformats.org/officeDocument/2006/relationships/theme" Target="../theme/theme2.xml"/><Relationship Id="rId3" Type="http://schemas.openxmlformats.org/officeDocument/2006/relationships/slideLayout" Target="../slideLayouts/slideLayout6.xml"/><Relationship Id="rId7" Type="http://schemas.openxmlformats.org/officeDocument/2006/relationships/slideLayout" Target="../slideLayouts/slideLayout10.xml"/><Relationship Id="rId12" Type="http://schemas.openxmlformats.org/officeDocument/2006/relationships/slideLayout" Target="../slideLayouts/slideLayout15.xml"/><Relationship Id="rId17" Type="http://schemas.openxmlformats.org/officeDocument/2006/relationships/slideLayout" Target="../slideLayouts/slideLayout20.xml"/><Relationship Id="rId2" Type="http://schemas.openxmlformats.org/officeDocument/2006/relationships/slideLayout" Target="../slideLayouts/slideLayout5.xml"/><Relationship Id="rId16" Type="http://schemas.openxmlformats.org/officeDocument/2006/relationships/slideLayout" Target="../slideLayouts/slideLayout19.xml"/><Relationship Id="rId1" Type="http://schemas.openxmlformats.org/officeDocument/2006/relationships/slideLayout" Target="../slideLayouts/slideLayout4.xml"/><Relationship Id="rId6" Type="http://schemas.openxmlformats.org/officeDocument/2006/relationships/slideLayout" Target="../slideLayouts/slideLayout9.xml"/><Relationship Id="rId11" Type="http://schemas.openxmlformats.org/officeDocument/2006/relationships/slideLayout" Target="../slideLayouts/slideLayout14.xml"/><Relationship Id="rId5" Type="http://schemas.openxmlformats.org/officeDocument/2006/relationships/slideLayout" Target="../slideLayouts/slideLayout8.xml"/><Relationship Id="rId15" Type="http://schemas.openxmlformats.org/officeDocument/2006/relationships/slideLayout" Target="../slideLayouts/slideLayout18.xml"/><Relationship Id="rId10" Type="http://schemas.openxmlformats.org/officeDocument/2006/relationships/slideLayout" Target="../slideLayouts/slideLayout13.xml"/><Relationship Id="rId4" Type="http://schemas.openxmlformats.org/officeDocument/2006/relationships/slideLayout" Target="../slideLayouts/slideLayout7.xml"/><Relationship Id="rId9" Type="http://schemas.openxmlformats.org/officeDocument/2006/relationships/slideLayout" Target="../slideLayouts/slideLayout12.xml"/><Relationship Id="rId14" Type="http://schemas.openxmlformats.org/officeDocument/2006/relationships/slideLayout" Target="../slideLayouts/slideLayout17.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8.xml"/><Relationship Id="rId3" Type="http://schemas.openxmlformats.org/officeDocument/2006/relationships/slideLayout" Target="../slideLayouts/slideLayout23.xml"/><Relationship Id="rId7" Type="http://schemas.openxmlformats.org/officeDocument/2006/relationships/slideLayout" Target="../slideLayouts/slideLayout27.xml"/><Relationship Id="rId12" Type="http://schemas.openxmlformats.org/officeDocument/2006/relationships/theme" Target="../theme/theme3.xml"/><Relationship Id="rId2" Type="http://schemas.openxmlformats.org/officeDocument/2006/relationships/slideLayout" Target="../slideLayouts/slideLayout22.xml"/><Relationship Id="rId1" Type="http://schemas.openxmlformats.org/officeDocument/2006/relationships/slideLayout" Target="../slideLayouts/slideLayout21.xml"/><Relationship Id="rId6" Type="http://schemas.openxmlformats.org/officeDocument/2006/relationships/slideLayout" Target="../slideLayouts/slideLayout26.xml"/><Relationship Id="rId11" Type="http://schemas.openxmlformats.org/officeDocument/2006/relationships/slideLayout" Target="../slideLayouts/slideLayout31.xml"/><Relationship Id="rId5" Type="http://schemas.openxmlformats.org/officeDocument/2006/relationships/slideLayout" Target="../slideLayouts/slideLayout25.xml"/><Relationship Id="rId10" Type="http://schemas.openxmlformats.org/officeDocument/2006/relationships/slideLayout" Target="../slideLayouts/slideLayout30.xml"/><Relationship Id="rId4" Type="http://schemas.openxmlformats.org/officeDocument/2006/relationships/slideLayout" Target="../slideLayouts/slideLayout24.xml"/><Relationship Id="rId9" Type="http://schemas.openxmlformats.org/officeDocument/2006/relationships/slideLayout" Target="../slideLayouts/slideLayout29.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39.xml"/><Relationship Id="rId3" Type="http://schemas.openxmlformats.org/officeDocument/2006/relationships/slideLayout" Target="../slideLayouts/slideLayout34.xml"/><Relationship Id="rId7" Type="http://schemas.openxmlformats.org/officeDocument/2006/relationships/slideLayout" Target="../slideLayouts/slideLayout38.xml"/><Relationship Id="rId12" Type="http://schemas.openxmlformats.org/officeDocument/2006/relationships/theme" Target="../theme/theme4.xml"/><Relationship Id="rId2" Type="http://schemas.openxmlformats.org/officeDocument/2006/relationships/slideLayout" Target="../slideLayouts/slideLayout33.xml"/><Relationship Id="rId1" Type="http://schemas.openxmlformats.org/officeDocument/2006/relationships/slideLayout" Target="../slideLayouts/slideLayout32.xml"/><Relationship Id="rId6" Type="http://schemas.openxmlformats.org/officeDocument/2006/relationships/slideLayout" Target="../slideLayouts/slideLayout37.xml"/><Relationship Id="rId11" Type="http://schemas.openxmlformats.org/officeDocument/2006/relationships/slideLayout" Target="../slideLayouts/slideLayout42.xml"/><Relationship Id="rId5" Type="http://schemas.openxmlformats.org/officeDocument/2006/relationships/slideLayout" Target="../slideLayouts/slideLayout36.xml"/><Relationship Id="rId10" Type="http://schemas.openxmlformats.org/officeDocument/2006/relationships/slideLayout" Target="../slideLayouts/slideLayout41.xml"/><Relationship Id="rId4" Type="http://schemas.openxmlformats.org/officeDocument/2006/relationships/slideLayout" Target="../slideLayouts/slideLayout35.xml"/><Relationship Id="rId9" Type="http://schemas.openxmlformats.org/officeDocument/2006/relationships/slideLayout" Target="../slideLayouts/slideLayout40.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0.xml"/><Relationship Id="rId3" Type="http://schemas.openxmlformats.org/officeDocument/2006/relationships/slideLayout" Target="../slideLayouts/slideLayout45.xml"/><Relationship Id="rId7" Type="http://schemas.openxmlformats.org/officeDocument/2006/relationships/slideLayout" Target="../slideLayouts/slideLayout49.xml"/><Relationship Id="rId12" Type="http://schemas.openxmlformats.org/officeDocument/2006/relationships/theme" Target="../theme/theme5.xml"/><Relationship Id="rId2" Type="http://schemas.openxmlformats.org/officeDocument/2006/relationships/slideLayout" Target="../slideLayouts/slideLayout44.xml"/><Relationship Id="rId1" Type="http://schemas.openxmlformats.org/officeDocument/2006/relationships/slideLayout" Target="../slideLayouts/slideLayout43.xml"/><Relationship Id="rId6" Type="http://schemas.openxmlformats.org/officeDocument/2006/relationships/slideLayout" Target="../slideLayouts/slideLayout48.xml"/><Relationship Id="rId11" Type="http://schemas.openxmlformats.org/officeDocument/2006/relationships/slideLayout" Target="../slideLayouts/slideLayout53.xml"/><Relationship Id="rId5" Type="http://schemas.openxmlformats.org/officeDocument/2006/relationships/slideLayout" Target="../slideLayouts/slideLayout47.xml"/><Relationship Id="rId10" Type="http://schemas.openxmlformats.org/officeDocument/2006/relationships/slideLayout" Target="../slideLayouts/slideLayout52.xml"/><Relationship Id="rId4" Type="http://schemas.openxmlformats.org/officeDocument/2006/relationships/slideLayout" Target="../slideLayouts/slideLayout46.xml"/><Relationship Id="rId9" Type="http://schemas.openxmlformats.org/officeDocument/2006/relationships/slideLayout" Target="../slideLayouts/slideLayout51.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1.xml"/><Relationship Id="rId3" Type="http://schemas.openxmlformats.org/officeDocument/2006/relationships/slideLayout" Target="../slideLayouts/slideLayout56.xml"/><Relationship Id="rId7" Type="http://schemas.openxmlformats.org/officeDocument/2006/relationships/slideLayout" Target="../slideLayouts/slideLayout60.xml"/><Relationship Id="rId12" Type="http://schemas.openxmlformats.org/officeDocument/2006/relationships/theme" Target="../theme/theme6.xml"/><Relationship Id="rId2" Type="http://schemas.openxmlformats.org/officeDocument/2006/relationships/slideLayout" Target="../slideLayouts/slideLayout55.xml"/><Relationship Id="rId1" Type="http://schemas.openxmlformats.org/officeDocument/2006/relationships/slideLayout" Target="../slideLayouts/slideLayout54.xml"/><Relationship Id="rId6" Type="http://schemas.openxmlformats.org/officeDocument/2006/relationships/slideLayout" Target="../slideLayouts/slideLayout59.xml"/><Relationship Id="rId11" Type="http://schemas.openxmlformats.org/officeDocument/2006/relationships/slideLayout" Target="../slideLayouts/slideLayout64.xml"/><Relationship Id="rId5" Type="http://schemas.openxmlformats.org/officeDocument/2006/relationships/slideLayout" Target="../slideLayouts/slideLayout58.xml"/><Relationship Id="rId10" Type="http://schemas.openxmlformats.org/officeDocument/2006/relationships/slideLayout" Target="../slideLayouts/slideLayout63.xml"/><Relationship Id="rId4" Type="http://schemas.openxmlformats.org/officeDocument/2006/relationships/slideLayout" Target="../slideLayouts/slideLayout57.xml"/><Relationship Id="rId9" Type="http://schemas.openxmlformats.org/officeDocument/2006/relationships/slideLayout" Target="../slideLayouts/slideLayout62.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72.xml"/><Relationship Id="rId3" Type="http://schemas.openxmlformats.org/officeDocument/2006/relationships/slideLayout" Target="../slideLayouts/slideLayout67.xml"/><Relationship Id="rId7" Type="http://schemas.openxmlformats.org/officeDocument/2006/relationships/slideLayout" Target="../slideLayouts/slideLayout71.xml"/><Relationship Id="rId12" Type="http://schemas.openxmlformats.org/officeDocument/2006/relationships/theme" Target="../theme/theme7.xml"/><Relationship Id="rId2" Type="http://schemas.openxmlformats.org/officeDocument/2006/relationships/slideLayout" Target="../slideLayouts/slideLayout66.xml"/><Relationship Id="rId1" Type="http://schemas.openxmlformats.org/officeDocument/2006/relationships/slideLayout" Target="../slideLayouts/slideLayout65.xml"/><Relationship Id="rId6" Type="http://schemas.openxmlformats.org/officeDocument/2006/relationships/slideLayout" Target="../slideLayouts/slideLayout70.xml"/><Relationship Id="rId11" Type="http://schemas.openxmlformats.org/officeDocument/2006/relationships/slideLayout" Target="../slideLayouts/slideLayout75.xml"/><Relationship Id="rId5" Type="http://schemas.openxmlformats.org/officeDocument/2006/relationships/slideLayout" Target="../slideLayouts/slideLayout69.xml"/><Relationship Id="rId10" Type="http://schemas.openxmlformats.org/officeDocument/2006/relationships/slideLayout" Target="../slideLayouts/slideLayout74.xml"/><Relationship Id="rId4" Type="http://schemas.openxmlformats.org/officeDocument/2006/relationships/slideLayout" Target="../slideLayouts/slideLayout68.xml"/><Relationship Id="rId9" Type="http://schemas.openxmlformats.org/officeDocument/2006/relationships/slideLayout" Target="../slideLayouts/slideLayout73.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83.xml"/><Relationship Id="rId13" Type="http://schemas.openxmlformats.org/officeDocument/2006/relationships/theme" Target="../theme/theme8.xml"/><Relationship Id="rId3" Type="http://schemas.openxmlformats.org/officeDocument/2006/relationships/slideLayout" Target="../slideLayouts/slideLayout78.xml"/><Relationship Id="rId7" Type="http://schemas.openxmlformats.org/officeDocument/2006/relationships/slideLayout" Target="../slideLayouts/slideLayout82.xml"/><Relationship Id="rId12" Type="http://schemas.openxmlformats.org/officeDocument/2006/relationships/slideLayout" Target="../slideLayouts/slideLayout87.xml"/><Relationship Id="rId2" Type="http://schemas.openxmlformats.org/officeDocument/2006/relationships/slideLayout" Target="../slideLayouts/slideLayout77.xml"/><Relationship Id="rId1" Type="http://schemas.openxmlformats.org/officeDocument/2006/relationships/slideLayout" Target="../slideLayouts/slideLayout76.xml"/><Relationship Id="rId6" Type="http://schemas.openxmlformats.org/officeDocument/2006/relationships/slideLayout" Target="../slideLayouts/slideLayout81.xml"/><Relationship Id="rId11" Type="http://schemas.openxmlformats.org/officeDocument/2006/relationships/slideLayout" Target="../slideLayouts/slideLayout86.xml"/><Relationship Id="rId5" Type="http://schemas.openxmlformats.org/officeDocument/2006/relationships/slideLayout" Target="../slideLayouts/slideLayout80.xml"/><Relationship Id="rId10" Type="http://schemas.openxmlformats.org/officeDocument/2006/relationships/slideLayout" Target="../slideLayouts/slideLayout85.xml"/><Relationship Id="rId4" Type="http://schemas.openxmlformats.org/officeDocument/2006/relationships/slideLayout" Target="../slideLayouts/slideLayout79.xml"/><Relationship Id="rId9" Type="http://schemas.openxmlformats.org/officeDocument/2006/relationships/slideLayout" Target="../slideLayouts/slideLayout84.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95.xml"/><Relationship Id="rId3" Type="http://schemas.openxmlformats.org/officeDocument/2006/relationships/slideLayout" Target="../slideLayouts/slideLayout90.xml"/><Relationship Id="rId7" Type="http://schemas.openxmlformats.org/officeDocument/2006/relationships/slideLayout" Target="../slideLayouts/slideLayout94.xml"/><Relationship Id="rId12" Type="http://schemas.openxmlformats.org/officeDocument/2006/relationships/theme" Target="../theme/theme9.xml"/><Relationship Id="rId2" Type="http://schemas.openxmlformats.org/officeDocument/2006/relationships/slideLayout" Target="../slideLayouts/slideLayout89.xml"/><Relationship Id="rId1" Type="http://schemas.openxmlformats.org/officeDocument/2006/relationships/slideLayout" Target="../slideLayouts/slideLayout88.xml"/><Relationship Id="rId6" Type="http://schemas.openxmlformats.org/officeDocument/2006/relationships/slideLayout" Target="../slideLayouts/slideLayout93.xml"/><Relationship Id="rId11" Type="http://schemas.openxmlformats.org/officeDocument/2006/relationships/slideLayout" Target="../slideLayouts/slideLayout98.xml"/><Relationship Id="rId5" Type="http://schemas.openxmlformats.org/officeDocument/2006/relationships/slideLayout" Target="../slideLayouts/slideLayout92.xml"/><Relationship Id="rId10" Type="http://schemas.openxmlformats.org/officeDocument/2006/relationships/slideLayout" Target="../slideLayouts/slideLayout97.xml"/><Relationship Id="rId4" Type="http://schemas.openxmlformats.org/officeDocument/2006/relationships/slideLayout" Target="../slideLayouts/slideLayout91.xml"/><Relationship Id="rId9" Type="http://schemas.openxmlformats.org/officeDocument/2006/relationships/slideLayout" Target="../slideLayouts/slideLayout9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50240" y="390596"/>
            <a:ext cx="11704320" cy="16256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50240" y="2275842"/>
            <a:ext cx="11704320" cy="6436925"/>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50240" y="9040144"/>
            <a:ext cx="3034453" cy="519289"/>
          </a:xfrm>
          <a:prstGeom prst="rect">
            <a:avLst/>
          </a:prstGeom>
        </p:spPr>
        <p:txBody>
          <a:bodyPr vert="horz" lIns="91440" tIns="45720" rIns="91440" bIns="45720" rtlCol="0" anchor="ctr"/>
          <a:lstStyle>
            <a:lvl1pPr algn="l">
              <a:defRPr sz="1280">
                <a:solidFill>
                  <a:schemeClr val="tx1">
                    <a:tint val="75000"/>
                  </a:schemeClr>
                </a:solidFill>
              </a:defRPr>
            </a:lvl1pPr>
          </a:lstStyle>
          <a:p>
            <a:fld id="{B0E721D8-F2E8-4CA0-B0BB-2E7F3B7ABD33}" type="datetimeFigureOut">
              <a:rPr lang="en-US" smtClean="0"/>
              <a:pPr/>
              <a:t>8/18/2026</a:t>
            </a:fld>
            <a:endParaRPr lang="en-US"/>
          </a:p>
        </p:txBody>
      </p:sp>
      <p:sp>
        <p:nvSpPr>
          <p:cNvPr id="5" name="Footer Placeholder 4"/>
          <p:cNvSpPr>
            <a:spLocks noGrp="1"/>
          </p:cNvSpPr>
          <p:nvPr>
            <p:ph type="ftr" sz="quarter" idx="3"/>
          </p:nvPr>
        </p:nvSpPr>
        <p:spPr>
          <a:xfrm>
            <a:off x="4443307" y="9040144"/>
            <a:ext cx="4118187" cy="519289"/>
          </a:xfrm>
          <a:prstGeom prst="rect">
            <a:avLst/>
          </a:prstGeom>
        </p:spPr>
        <p:txBody>
          <a:bodyPr vert="horz" lIns="91440" tIns="45720" rIns="91440" bIns="45720" rtlCol="0" anchor="ctr"/>
          <a:lstStyle>
            <a:lvl1pPr algn="ctr">
              <a:defRPr sz="128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9320107" y="9040144"/>
            <a:ext cx="3034453" cy="519289"/>
          </a:xfrm>
          <a:prstGeom prst="rect">
            <a:avLst/>
          </a:prstGeom>
        </p:spPr>
        <p:txBody>
          <a:bodyPr vert="horz" lIns="91440" tIns="45720" rIns="91440" bIns="45720" rtlCol="0" anchor="ctr"/>
          <a:lstStyle>
            <a:lvl1pPr algn="r">
              <a:defRPr sz="1280">
                <a:solidFill>
                  <a:schemeClr val="tx1">
                    <a:tint val="75000"/>
                  </a:schemeClr>
                </a:solidFill>
              </a:defRPr>
            </a:lvl1pPr>
          </a:lstStyle>
          <a:p>
            <a:fld id="{7091A9FD-CDA2-4BA5-8C18-59D6F59EB34A}" type="slidenum">
              <a:rPr lang="en-US" smtClean="0"/>
              <a:pPr/>
              <a:t>‹#›</a:t>
            </a:fld>
            <a:endParaRPr lang="en-US"/>
          </a:p>
        </p:txBody>
      </p:sp>
    </p:spTree>
    <p:extLst>
      <p:ext uri="{BB962C8B-B14F-4D97-AF65-F5344CB8AC3E}">
        <p14:creationId xmlns:p14="http://schemas.microsoft.com/office/powerpoint/2010/main" val="934882943"/>
      </p:ext>
    </p:extLst>
  </p:cSld>
  <p:clrMap bg1="lt1" tx1="dk1" bg2="lt2" tx2="dk2" accent1="accent1" accent2="accent2" accent3="accent3" accent4="accent4" accent5="accent5" accent6="accent6" hlink="hlink" folHlink="folHlink"/>
  <p:sldLayoutIdLst>
    <p:sldLayoutId id="2147497859" r:id="rId1"/>
    <p:sldLayoutId id="2147497860" r:id="rId2"/>
    <p:sldLayoutId id="2147497861" r:id="rId3"/>
  </p:sldLayoutIdLst>
  <p:txStyles>
    <p:titleStyle>
      <a:lvl1pPr algn="ctr" defTabSz="975390" rtl="0" eaLnBrk="1" latinLnBrk="0" hangingPunct="1">
        <a:spcBef>
          <a:spcPct val="0"/>
        </a:spcBef>
        <a:buNone/>
        <a:defRPr sz="4693" kern="1200">
          <a:solidFill>
            <a:schemeClr val="tx1"/>
          </a:solidFill>
          <a:latin typeface="+mj-lt"/>
          <a:ea typeface="+mj-ea"/>
          <a:cs typeface="+mj-cs"/>
        </a:defRPr>
      </a:lvl1pPr>
    </p:titleStyle>
    <p:bodyStyle>
      <a:lvl1pPr marL="365771" indent="-365771" algn="l" defTabSz="975390" rtl="0" eaLnBrk="1" latinLnBrk="0" hangingPunct="1">
        <a:spcBef>
          <a:spcPct val="20000"/>
        </a:spcBef>
        <a:buFont typeface="Arial" pitchFamily="34" charset="0"/>
        <a:buChar char="•"/>
        <a:defRPr sz="3413" kern="1200">
          <a:solidFill>
            <a:schemeClr val="tx1"/>
          </a:solidFill>
          <a:latin typeface="+mn-lt"/>
          <a:ea typeface="+mn-ea"/>
          <a:cs typeface="+mn-cs"/>
        </a:defRPr>
      </a:lvl1pPr>
      <a:lvl2pPr marL="792505" indent="-304810" algn="l" defTabSz="975390" rtl="0" eaLnBrk="1" latinLnBrk="0" hangingPunct="1">
        <a:spcBef>
          <a:spcPct val="20000"/>
        </a:spcBef>
        <a:buFont typeface="Arial" pitchFamily="34" charset="0"/>
        <a:buChar char="–"/>
        <a:defRPr sz="2987" kern="1200">
          <a:solidFill>
            <a:schemeClr val="tx1"/>
          </a:solidFill>
          <a:latin typeface="+mn-lt"/>
          <a:ea typeface="+mn-ea"/>
          <a:cs typeface="+mn-cs"/>
        </a:defRPr>
      </a:lvl2pPr>
      <a:lvl3pPr marL="1219238" indent="-243848" algn="l" defTabSz="975390" rtl="0" eaLnBrk="1" latinLnBrk="0" hangingPunct="1">
        <a:spcBef>
          <a:spcPct val="20000"/>
        </a:spcBef>
        <a:buFont typeface="Arial" pitchFamily="34" charset="0"/>
        <a:buChar char="•"/>
        <a:defRPr sz="2560" kern="1200">
          <a:solidFill>
            <a:schemeClr val="tx1"/>
          </a:solidFill>
          <a:latin typeface="+mn-lt"/>
          <a:ea typeface="+mn-ea"/>
          <a:cs typeface="+mn-cs"/>
        </a:defRPr>
      </a:lvl3pPr>
      <a:lvl4pPr marL="1706933" indent="-243848" algn="l" defTabSz="975390" rtl="0" eaLnBrk="1" latinLnBrk="0" hangingPunct="1">
        <a:spcBef>
          <a:spcPct val="20000"/>
        </a:spcBef>
        <a:buFont typeface="Arial" pitchFamily="34" charset="0"/>
        <a:buChar char="–"/>
        <a:defRPr sz="2133" kern="1200">
          <a:solidFill>
            <a:schemeClr val="tx1"/>
          </a:solidFill>
          <a:latin typeface="+mn-lt"/>
          <a:ea typeface="+mn-ea"/>
          <a:cs typeface="+mn-cs"/>
        </a:defRPr>
      </a:lvl4pPr>
      <a:lvl5pPr marL="2194629" indent="-243848" algn="l" defTabSz="975390" rtl="0" eaLnBrk="1" latinLnBrk="0" hangingPunct="1">
        <a:spcBef>
          <a:spcPct val="20000"/>
        </a:spcBef>
        <a:buFont typeface="Arial" pitchFamily="34" charset="0"/>
        <a:buChar char="»"/>
        <a:defRPr sz="2133" kern="1200">
          <a:solidFill>
            <a:schemeClr val="tx1"/>
          </a:solidFill>
          <a:latin typeface="+mn-lt"/>
          <a:ea typeface="+mn-ea"/>
          <a:cs typeface="+mn-cs"/>
        </a:defRPr>
      </a:lvl5pPr>
      <a:lvl6pPr marL="2682324" indent="-243848" algn="l" defTabSz="975390" rtl="0" eaLnBrk="1" latinLnBrk="0" hangingPunct="1">
        <a:spcBef>
          <a:spcPct val="20000"/>
        </a:spcBef>
        <a:buFont typeface="Arial" pitchFamily="34" charset="0"/>
        <a:buChar char="•"/>
        <a:defRPr sz="2133" kern="1200">
          <a:solidFill>
            <a:schemeClr val="tx1"/>
          </a:solidFill>
          <a:latin typeface="+mn-lt"/>
          <a:ea typeface="+mn-ea"/>
          <a:cs typeface="+mn-cs"/>
        </a:defRPr>
      </a:lvl6pPr>
      <a:lvl7pPr marL="3170019" indent="-243848" algn="l" defTabSz="975390" rtl="0" eaLnBrk="1" latinLnBrk="0" hangingPunct="1">
        <a:spcBef>
          <a:spcPct val="20000"/>
        </a:spcBef>
        <a:buFont typeface="Arial" pitchFamily="34" charset="0"/>
        <a:buChar char="•"/>
        <a:defRPr sz="2133" kern="1200">
          <a:solidFill>
            <a:schemeClr val="tx1"/>
          </a:solidFill>
          <a:latin typeface="+mn-lt"/>
          <a:ea typeface="+mn-ea"/>
          <a:cs typeface="+mn-cs"/>
        </a:defRPr>
      </a:lvl7pPr>
      <a:lvl8pPr marL="3657714" indent="-243848" algn="l" defTabSz="975390" rtl="0" eaLnBrk="1" latinLnBrk="0" hangingPunct="1">
        <a:spcBef>
          <a:spcPct val="20000"/>
        </a:spcBef>
        <a:buFont typeface="Arial" pitchFamily="34" charset="0"/>
        <a:buChar char="•"/>
        <a:defRPr sz="2133" kern="1200">
          <a:solidFill>
            <a:schemeClr val="tx1"/>
          </a:solidFill>
          <a:latin typeface="+mn-lt"/>
          <a:ea typeface="+mn-ea"/>
          <a:cs typeface="+mn-cs"/>
        </a:defRPr>
      </a:lvl8pPr>
      <a:lvl9pPr marL="4145410" indent="-243848" algn="l" defTabSz="975390" rtl="0" eaLnBrk="1" latinLnBrk="0" hangingPunct="1">
        <a:spcBef>
          <a:spcPct val="20000"/>
        </a:spcBef>
        <a:buFont typeface="Arial" pitchFamily="34" charset="0"/>
        <a:buChar char="•"/>
        <a:defRPr sz="2133" kern="1200">
          <a:solidFill>
            <a:schemeClr val="tx1"/>
          </a:solidFill>
          <a:latin typeface="+mn-lt"/>
          <a:ea typeface="+mn-ea"/>
          <a:cs typeface="+mn-cs"/>
        </a:defRPr>
      </a:lvl9pPr>
    </p:bodyStyle>
    <p:otherStyle>
      <a:defPPr>
        <a:defRPr lang="en-US"/>
      </a:defPPr>
      <a:lvl1pPr marL="0" algn="l" defTabSz="975390" rtl="0" eaLnBrk="1" latinLnBrk="0" hangingPunct="1">
        <a:defRPr sz="1920" kern="1200">
          <a:solidFill>
            <a:schemeClr val="tx1"/>
          </a:solidFill>
          <a:latin typeface="+mn-lt"/>
          <a:ea typeface="+mn-ea"/>
          <a:cs typeface="+mn-cs"/>
        </a:defRPr>
      </a:lvl1pPr>
      <a:lvl2pPr marL="487695" algn="l" defTabSz="975390" rtl="0" eaLnBrk="1" latinLnBrk="0" hangingPunct="1">
        <a:defRPr sz="1920" kern="1200">
          <a:solidFill>
            <a:schemeClr val="tx1"/>
          </a:solidFill>
          <a:latin typeface="+mn-lt"/>
          <a:ea typeface="+mn-ea"/>
          <a:cs typeface="+mn-cs"/>
        </a:defRPr>
      </a:lvl2pPr>
      <a:lvl3pPr marL="975390" algn="l" defTabSz="975390" rtl="0" eaLnBrk="1" latinLnBrk="0" hangingPunct="1">
        <a:defRPr sz="1920" kern="1200">
          <a:solidFill>
            <a:schemeClr val="tx1"/>
          </a:solidFill>
          <a:latin typeface="+mn-lt"/>
          <a:ea typeface="+mn-ea"/>
          <a:cs typeface="+mn-cs"/>
        </a:defRPr>
      </a:lvl3pPr>
      <a:lvl4pPr marL="1463086" algn="l" defTabSz="975390" rtl="0" eaLnBrk="1" latinLnBrk="0" hangingPunct="1">
        <a:defRPr sz="1920" kern="1200">
          <a:solidFill>
            <a:schemeClr val="tx1"/>
          </a:solidFill>
          <a:latin typeface="+mn-lt"/>
          <a:ea typeface="+mn-ea"/>
          <a:cs typeface="+mn-cs"/>
        </a:defRPr>
      </a:lvl4pPr>
      <a:lvl5pPr marL="1950781" algn="l" defTabSz="975390" rtl="0" eaLnBrk="1" latinLnBrk="0" hangingPunct="1">
        <a:defRPr sz="1920" kern="1200">
          <a:solidFill>
            <a:schemeClr val="tx1"/>
          </a:solidFill>
          <a:latin typeface="+mn-lt"/>
          <a:ea typeface="+mn-ea"/>
          <a:cs typeface="+mn-cs"/>
        </a:defRPr>
      </a:lvl5pPr>
      <a:lvl6pPr marL="2438476" algn="l" defTabSz="975390" rtl="0" eaLnBrk="1" latinLnBrk="0" hangingPunct="1">
        <a:defRPr sz="1920" kern="1200">
          <a:solidFill>
            <a:schemeClr val="tx1"/>
          </a:solidFill>
          <a:latin typeface="+mn-lt"/>
          <a:ea typeface="+mn-ea"/>
          <a:cs typeface="+mn-cs"/>
        </a:defRPr>
      </a:lvl6pPr>
      <a:lvl7pPr marL="2926171" algn="l" defTabSz="975390" rtl="0" eaLnBrk="1" latinLnBrk="0" hangingPunct="1">
        <a:defRPr sz="1920" kern="1200">
          <a:solidFill>
            <a:schemeClr val="tx1"/>
          </a:solidFill>
          <a:latin typeface="+mn-lt"/>
          <a:ea typeface="+mn-ea"/>
          <a:cs typeface="+mn-cs"/>
        </a:defRPr>
      </a:lvl7pPr>
      <a:lvl8pPr marL="3413867" algn="l" defTabSz="975390" rtl="0" eaLnBrk="1" latinLnBrk="0" hangingPunct="1">
        <a:defRPr sz="1920" kern="1200">
          <a:solidFill>
            <a:schemeClr val="tx1"/>
          </a:solidFill>
          <a:latin typeface="+mn-lt"/>
          <a:ea typeface="+mn-ea"/>
          <a:cs typeface="+mn-cs"/>
        </a:defRPr>
      </a:lvl8pPr>
      <a:lvl9pPr marL="3901562" algn="l" defTabSz="975390" rtl="0" eaLnBrk="1" latinLnBrk="0" hangingPunct="1">
        <a:defRPr sz="192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AB4E786-7636-4278-8595-D365D28A796A}"/>
              </a:ext>
            </a:extLst>
          </p:cNvPr>
          <p:cNvSpPr>
            <a:spLocks noGrp="1"/>
          </p:cNvSpPr>
          <p:nvPr>
            <p:ph type="title"/>
          </p:nvPr>
        </p:nvSpPr>
        <p:spPr>
          <a:xfrm>
            <a:off x="682753" y="1950721"/>
            <a:ext cx="11616991" cy="1560576"/>
          </a:xfrm>
          <a:prstGeom prst="rect">
            <a:avLst/>
          </a:prstGeom>
        </p:spPr>
        <p:txBody>
          <a:bodyPr vert="horz" lIns="91440" tIns="45720" rIns="91440" bIns="45720" rtlCol="0" anchor="t">
            <a:normAutofit/>
          </a:bodyPr>
          <a:lstStyle/>
          <a:p>
            <a:r>
              <a:rPr lang="en-US"/>
              <a:t>Click to edit Master title style</a:t>
            </a:r>
          </a:p>
        </p:txBody>
      </p:sp>
      <p:sp>
        <p:nvSpPr>
          <p:cNvPr id="3" name="Text Placeholder 2">
            <a:extLst>
              <a:ext uri="{FF2B5EF4-FFF2-40B4-BE49-F238E27FC236}">
                <a16:creationId xmlns:a16="http://schemas.microsoft.com/office/drawing/2014/main" id="{EA740849-7059-4C70-992B-5304D2EE9BAB}"/>
              </a:ext>
            </a:extLst>
          </p:cNvPr>
          <p:cNvSpPr>
            <a:spLocks noGrp="1"/>
          </p:cNvSpPr>
          <p:nvPr>
            <p:ph type="body" idx="1"/>
          </p:nvPr>
        </p:nvSpPr>
        <p:spPr>
          <a:xfrm>
            <a:off x="682752" y="3745382"/>
            <a:ext cx="11616990" cy="50718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09FEBF6-CEA6-4332-87B3-697807571C84}"/>
              </a:ext>
            </a:extLst>
          </p:cNvPr>
          <p:cNvSpPr>
            <a:spLocks noGrp="1"/>
          </p:cNvSpPr>
          <p:nvPr>
            <p:ph type="dt" sz="half" idx="2"/>
          </p:nvPr>
        </p:nvSpPr>
        <p:spPr>
          <a:xfrm>
            <a:off x="682752" y="9040144"/>
            <a:ext cx="2926080" cy="519289"/>
          </a:xfrm>
          <a:prstGeom prst="rect">
            <a:avLst/>
          </a:prstGeom>
        </p:spPr>
        <p:txBody>
          <a:bodyPr vert="horz" lIns="91440" tIns="45720" rIns="91440" bIns="45720" rtlCol="0" anchor="ctr"/>
          <a:lstStyle>
            <a:lvl1pPr algn="l">
              <a:defRPr sz="720" b="1" cap="all" spc="240" baseline="0">
                <a:solidFill>
                  <a:schemeClr val="tx1"/>
                </a:solidFill>
              </a:defRPr>
            </a:lvl1pPr>
          </a:lstStyle>
          <a:p>
            <a:fld id="{7DA38F49-B3E2-4BF0-BEC7-C30D34ABBB8D}" type="datetime1">
              <a:rPr lang="en-US" smtClean="0"/>
              <a:t>8/18/2026</a:t>
            </a:fld>
            <a:endParaRPr lang="en-US"/>
          </a:p>
        </p:txBody>
      </p:sp>
      <p:sp>
        <p:nvSpPr>
          <p:cNvPr id="5" name="Footer Placeholder 4">
            <a:extLst>
              <a:ext uri="{FF2B5EF4-FFF2-40B4-BE49-F238E27FC236}">
                <a16:creationId xmlns:a16="http://schemas.microsoft.com/office/drawing/2014/main" id="{BC6BAF94-621C-43E1-BA0C-410A6899031B}"/>
              </a:ext>
            </a:extLst>
          </p:cNvPr>
          <p:cNvSpPr>
            <a:spLocks noGrp="1"/>
          </p:cNvSpPr>
          <p:nvPr>
            <p:ph type="ftr" sz="quarter" idx="3"/>
          </p:nvPr>
        </p:nvSpPr>
        <p:spPr>
          <a:xfrm>
            <a:off x="7218799" y="9040144"/>
            <a:ext cx="4309731" cy="519289"/>
          </a:xfrm>
          <a:prstGeom prst="rect">
            <a:avLst/>
          </a:prstGeom>
        </p:spPr>
        <p:txBody>
          <a:bodyPr vert="horz" lIns="91440" tIns="45720" rIns="91440" bIns="45720" rtlCol="0" anchor="ctr"/>
          <a:lstStyle>
            <a:lvl1pPr algn="r">
              <a:defRPr sz="720" b="1" cap="all" spc="240" baseline="0">
                <a:solidFill>
                  <a:schemeClr val="tx1"/>
                </a:solidFill>
              </a:defRPr>
            </a:lvl1pPr>
          </a:lstStyle>
          <a:p>
            <a:endParaRPr lang="en-US"/>
          </a:p>
        </p:txBody>
      </p:sp>
      <p:sp>
        <p:nvSpPr>
          <p:cNvPr id="6" name="Slide Number Placeholder 5">
            <a:extLst>
              <a:ext uri="{FF2B5EF4-FFF2-40B4-BE49-F238E27FC236}">
                <a16:creationId xmlns:a16="http://schemas.microsoft.com/office/drawing/2014/main" id="{137D19E5-9E16-48C9-AAE2-0C70679A8D7B}"/>
              </a:ext>
            </a:extLst>
          </p:cNvPr>
          <p:cNvSpPr>
            <a:spLocks noGrp="1"/>
          </p:cNvSpPr>
          <p:nvPr>
            <p:ph type="sldNum" sz="quarter" idx="4"/>
          </p:nvPr>
        </p:nvSpPr>
        <p:spPr>
          <a:xfrm>
            <a:off x="11528529" y="9040144"/>
            <a:ext cx="771215" cy="519289"/>
          </a:xfrm>
          <a:prstGeom prst="rect">
            <a:avLst/>
          </a:prstGeom>
        </p:spPr>
        <p:txBody>
          <a:bodyPr vert="horz" lIns="91440" tIns="45720" rIns="91440" bIns="45720" rtlCol="0" anchor="ctr"/>
          <a:lstStyle>
            <a:lvl1pPr algn="r">
              <a:defRPr sz="720" b="1" cap="all" spc="240" baseline="0">
                <a:solidFill>
                  <a:schemeClr val="tx1"/>
                </a:solidFill>
              </a:defRPr>
            </a:lvl1pPr>
          </a:lstStyle>
          <a:p>
            <a:fld id="{70C12960-6E85-460F-B6E3-5B82CB31AF3D}" type="slidenum">
              <a:rPr lang="en-US" smtClean="0"/>
              <a:t>‹#›</a:t>
            </a:fld>
            <a:endParaRPr lang="en-US"/>
          </a:p>
        </p:txBody>
      </p:sp>
      <p:cxnSp>
        <p:nvCxnSpPr>
          <p:cNvPr id="9" name="Straight Connector 8">
            <a:extLst>
              <a:ext uri="{FF2B5EF4-FFF2-40B4-BE49-F238E27FC236}">
                <a16:creationId xmlns:a16="http://schemas.microsoft.com/office/drawing/2014/main" id="{118E06E4-607B-144B-382B-AD3D06B1EE8C}"/>
              </a:ext>
              <a:ext uri="{C183D7F6-B498-43B3-948B-1728B52AA6E4}">
                <adec:decorative xmlns:adec="http://schemas.microsoft.com/office/drawing/2017/decorative" val="1"/>
              </a:ext>
            </a:extLst>
          </p:cNvPr>
          <p:cNvCxnSpPr>
            <a:cxnSpLocks/>
          </p:cNvCxnSpPr>
          <p:nvPr/>
        </p:nvCxnSpPr>
        <p:spPr>
          <a:xfrm>
            <a:off x="760781" y="1466313"/>
            <a:ext cx="1044119" cy="0"/>
          </a:xfrm>
          <a:prstGeom prst="line">
            <a:avLst/>
          </a:prstGeom>
          <a:ln w="7620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565389"/>
      </p:ext>
    </p:extLst>
  </p:cSld>
  <p:clrMap bg1="lt1" tx1="dk1" bg2="lt2" tx2="dk2" accent1="accent1" accent2="accent2" accent3="accent3" accent4="accent4" accent5="accent5" accent6="accent6" hlink="hlink" folHlink="folHlink"/>
  <p:sldLayoutIdLst>
    <p:sldLayoutId id="2147497984" r:id="rId1"/>
    <p:sldLayoutId id="2147497985" r:id="rId2"/>
    <p:sldLayoutId id="2147497986" r:id="rId3"/>
    <p:sldLayoutId id="2147497987" r:id="rId4"/>
    <p:sldLayoutId id="2147497988" r:id="rId5"/>
    <p:sldLayoutId id="2147497989" r:id="rId6"/>
    <p:sldLayoutId id="2147497990" r:id="rId7"/>
    <p:sldLayoutId id="2147497991" r:id="rId8"/>
    <p:sldLayoutId id="2147497992" r:id="rId9"/>
    <p:sldLayoutId id="2147497993" r:id="rId10"/>
    <p:sldLayoutId id="2147497994" r:id="rId11"/>
  </p:sldLayoutIdLst>
  <p:hf sldNum="0" hdr="0" ftr="0" dt="0"/>
  <p:txStyles>
    <p:titleStyle>
      <a:lvl1pPr algn="l" defTabSz="731540" rtl="0" eaLnBrk="1" latinLnBrk="0" hangingPunct="1">
        <a:lnSpc>
          <a:spcPct val="100000"/>
        </a:lnSpc>
        <a:spcBef>
          <a:spcPct val="0"/>
        </a:spcBef>
        <a:buNone/>
        <a:defRPr sz="3200" b="1" kern="1200">
          <a:solidFill>
            <a:schemeClr val="tx1"/>
          </a:solidFill>
          <a:latin typeface="+mj-lt"/>
          <a:ea typeface="+mj-ea"/>
          <a:cs typeface="+mj-cs"/>
        </a:defRPr>
      </a:lvl1pPr>
    </p:titleStyle>
    <p:bodyStyle>
      <a:lvl1pPr marL="182886" indent="-182886" algn="l" defTabSz="731540" rtl="0" eaLnBrk="1" latinLnBrk="0" hangingPunct="1">
        <a:lnSpc>
          <a:spcPct val="120000"/>
        </a:lnSpc>
        <a:spcBef>
          <a:spcPts val="800"/>
        </a:spcBef>
        <a:buSzPct val="87000"/>
        <a:buFont typeface="Arial" panose="020B0604020202020204" pitchFamily="34" charset="0"/>
        <a:buChar char="•"/>
        <a:defRPr sz="1600" kern="1200">
          <a:solidFill>
            <a:schemeClr val="tx1"/>
          </a:solidFill>
          <a:latin typeface="+mn-lt"/>
          <a:ea typeface="+mn-ea"/>
          <a:cs typeface="+mn-cs"/>
        </a:defRPr>
      </a:lvl1pPr>
      <a:lvl2pPr marL="395032" indent="-182886" algn="l" defTabSz="731540" rtl="0" eaLnBrk="1" latinLnBrk="0" hangingPunct="1">
        <a:lnSpc>
          <a:spcPct val="120000"/>
        </a:lnSpc>
        <a:spcBef>
          <a:spcPts val="400"/>
        </a:spcBef>
        <a:buSzPct val="87000"/>
        <a:buFont typeface="Arial" panose="020B0604020202020204" pitchFamily="34" charset="0"/>
        <a:buChar char="•"/>
        <a:defRPr sz="1440" kern="1200">
          <a:solidFill>
            <a:schemeClr val="tx1"/>
          </a:solidFill>
          <a:latin typeface="+mn-lt"/>
          <a:ea typeface="+mn-ea"/>
          <a:cs typeface="+mn-cs"/>
        </a:defRPr>
      </a:lvl2pPr>
      <a:lvl3pPr marL="585231" indent="-182886" algn="l" defTabSz="731540" rtl="0" eaLnBrk="1" latinLnBrk="0" hangingPunct="1">
        <a:lnSpc>
          <a:spcPct val="120000"/>
        </a:lnSpc>
        <a:spcBef>
          <a:spcPts val="400"/>
        </a:spcBef>
        <a:buSzPct val="87000"/>
        <a:buFont typeface="Arial" panose="020B0604020202020204" pitchFamily="34" charset="0"/>
        <a:buChar char="•"/>
        <a:defRPr sz="1280" kern="1200">
          <a:solidFill>
            <a:schemeClr val="tx1"/>
          </a:solidFill>
          <a:latin typeface="+mn-lt"/>
          <a:ea typeface="+mn-ea"/>
          <a:cs typeface="+mn-cs"/>
        </a:defRPr>
      </a:lvl3pPr>
      <a:lvl4pPr marL="841271" indent="-228607" algn="l" defTabSz="731540" rtl="0" eaLnBrk="1" latinLnBrk="0" hangingPunct="1">
        <a:lnSpc>
          <a:spcPct val="120000"/>
        </a:lnSpc>
        <a:spcBef>
          <a:spcPts val="400"/>
        </a:spcBef>
        <a:buSzPct val="87000"/>
        <a:buFont typeface="Arial" panose="020B0604020202020204" pitchFamily="34" charset="0"/>
        <a:buChar char="•"/>
        <a:defRPr sz="1120" kern="1200">
          <a:solidFill>
            <a:schemeClr val="tx1"/>
          </a:solidFill>
          <a:latin typeface="+mn-lt"/>
          <a:ea typeface="+mn-ea"/>
          <a:cs typeface="+mn-cs"/>
        </a:defRPr>
      </a:lvl4pPr>
      <a:lvl5pPr marL="1038786" indent="-182886" algn="l" defTabSz="731540" rtl="0" eaLnBrk="1" latinLnBrk="0" hangingPunct="1">
        <a:lnSpc>
          <a:spcPct val="120000"/>
        </a:lnSpc>
        <a:spcBef>
          <a:spcPts val="400"/>
        </a:spcBef>
        <a:buSzPct val="87000"/>
        <a:buFont typeface="Arial" panose="020B0604020202020204" pitchFamily="34" charset="0"/>
        <a:buChar char="•"/>
        <a:defRPr sz="1120" kern="1200">
          <a:solidFill>
            <a:schemeClr val="tx1"/>
          </a:solidFill>
          <a:latin typeface="+mn-lt"/>
          <a:ea typeface="+mn-ea"/>
          <a:cs typeface="+mn-cs"/>
        </a:defRPr>
      </a:lvl5pPr>
      <a:lvl6pPr marL="2011734" indent="-182886" algn="l" defTabSz="731540" rtl="0" eaLnBrk="1" latinLnBrk="0" hangingPunct="1">
        <a:lnSpc>
          <a:spcPct val="90000"/>
        </a:lnSpc>
        <a:spcBef>
          <a:spcPts val="400"/>
        </a:spcBef>
        <a:buFont typeface="Arial" panose="020B0604020202020204" pitchFamily="34" charset="0"/>
        <a:buChar char="•"/>
        <a:defRPr sz="1440" kern="1200">
          <a:solidFill>
            <a:schemeClr val="tx1"/>
          </a:solidFill>
          <a:latin typeface="+mn-lt"/>
          <a:ea typeface="+mn-ea"/>
          <a:cs typeface="+mn-cs"/>
        </a:defRPr>
      </a:lvl6pPr>
      <a:lvl7pPr marL="2377504" indent="-182886" algn="l" defTabSz="731540" rtl="0" eaLnBrk="1" latinLnBrk="0" hangingPunct="1">
        <a:lnSpc>
          <a:spcPct val="90000"/>
        </a:lnSpc>
        <a:spcBef>
          <a:spcPts val="400"/>
        </a:spcBef>
        <a:buFont typeface="Arial" panose="020B0604020202020204" pitchFamily="34" charset="0"/>
        <a:buChar char="•"/>
        <a:defRPr sz="1440" kern="1200">
          <a:solidFill>
            <a:schemeClr val="tx1"/>
          </a:solidFill>
          <a:latin typeface="+mn-lt"/>
          <a:ea typeface="+mn-ea"/>
          <a:cs typeface="+mn-cs"/>
        </a:defRPr>
      </a:lvl7pPr>
      <a:lvl8pPr marL="2743274" indent="-182886" algn="l" defTabSz="731540" rtl="0" eaLnBrk="1" latinLnBrk="0" hangingPunct="1">
        <a:lnSpc>
          <a:spcPct val="90000"/>
        </a:lnSpc>
        <a:spcBef>
          <a:spcPts val="400"/>
        </a:spcBef>
        <a:buFont typeface="Arial" panose="020B0604020202020204" pitchFamily="34" charset="0"/>
        <a:buChar char="•"/>
        <a:defRPr sz="1440" kern="1200">
          <a:solidFill>
            <a:schemeClr val="tx1"/>
          </a:solidFill>
          <a:latin typeface="+mn-lt"/>
          <a:ea typeface="+mn-ea"/>
          <a:cs typeface="+mn-cs"/>
        </a:defRPr>
      </a:lvl8pPr>
      <a:lvl9pPr marL="3109044" indent="-182886" algn="l" defTabSz="731540" rtl="0" eaLnBrk="1" latinLnBrk="0" hangingPunct="1">
        <a:lnSpc>
          <a:spcPct val="90000"/>
        </a:lnSpc>
        <a:spcBef>
          <a:spcPts val="400"/>
        </a:spcBef>
        <a:buFont typeface="Arial" panose="020B0604020202020204" pitchFamily="34" charset="0"/>
        <a:buChar char="•"/>
        <a:defRPr sz="1440" kern="1200">
          <a:solidFill>
            <a:schemeClr val="tx1"/>
          </a:solidFill>
          <a:latin typeface="+mn-lt"/>
          <a:ea typeface="+mn-ea"/>
          <a:cs typeface="+mn-cs"/>
        </a:defRPr>
      </a:lvl9pPr>
    </p:bodyStyle>
    <p:otherStyle>
      <a:defPPr>
        <a:defRPr lang="en-US"/>
      </a:defPPr>
      <a:lvl1pPr marL="0" algn="l" defTabSz="731540" rtl="0" eaLnBrk="1" latinLnBrk="0" hangingPunct="1">
        <a:defRPr sz="1440" kern="1200">
          <a:solidFill>
            <a:schemeClr val="tx1"/>
          </a:solidFill>
          <a:latin typeface="+mn-lt"/>
          <a:ea typeface="+mn-ea"/>
          <a:cs typeface="+mn-cs"/>
        </a:defRPr>
      </a:lvl1pPr>
      <a:lvl2pPr marL="365769" algn="l" defTabSz="731540" rtl="0" eaLnBrk="1" latinLnBrk="0" hangingPunct="1">
        <a:defRPr sz="1440" kern="1200">
          <a:solidFill>
            <a:schemeClr val="tx1"/>
          </a:solidFill>
          <a:latin typeface="+mn-lt"/>
          <a:ea typeface="+mn-ea"/>
          <a:cs typeface="+mn-cs"/>
        </a:defRPr>
      </a:lvl2pPr>
      <a:lvl3pPr marL="731540" algn="l" defTabSz="731540" rtl="0" eaLnBrk="1" latinLnBrk="0" hangingPunct="1">
        <a:defRPr sz="1440" kern="1200">
          <a:solidFill>
            <a:schemeClr val="tx1"/>
          </a:solidFill>
          <a:latin typeface="+mn-lt"/>
          <a:ea typeface="+mn-ea"/>
          <a:cs typeface="+mn-cs"/>
        </a:defRPr>
      </a:lvl3pPr>
      <a:lvl4pPr marL="1097310" algn="l" defTabSz="731540" rtl="0" eaLnBrk="1" latinLnBrk="0" hangingPunct="1">
        <a:defRPr sz="1440" kern="1200">
          <a:solidFill>
            <a:schemeClr val="tx1"/>
          </a:solidFill>
          <a:latin typeface="+mn-lt"/>
          <a:ea typeface="+mn-ea"/>
          <a:cs typeface="+mn-cs"/>
        </a:defRPr>
      </a:lvl4pPr>
      <a:lvl5pPr marL="1463079" algn="l" defTabSz="731540" rtl="0" eaLnBrk="1" latinLnBrk="0" hangingPunct="1">
        <a:defRPr sz="1440" kern="1200">
          <a:solidFill>
            <a:schemeClr val="tx1"/>
          </a:solidFill>
          <a:latin typeface="+mn-lt"/>
          <a:ea typeface="+mn-ea"/>
          <a:cs typeface="+mn-cs"/>
        </a:defRPr>
      </a:lvl5pPr>
      <a:lvl6pPr marL="1828849" algn="l" defTabSz="731540" rtl="0" eaLnBrk="1" latinLnBrk="0" hangingPunct="1">
        <a:defRPr sz="1440" kern="1200">
          <a:solidFill>
            <a:schemeClr val="tx1"/>
          </a:solidFill>
          <a:latin typeface="+mn-lt"/>
          <a:ea typeface="+mn-ea"/>
          <a:cs typeface="+mn-cs"/>
        </a:defRPr>
      </a:lvl6pPr>
      <a:lvl7pPr marL="2194619" algn="l" defTabSz="731540" rtl="0" eaLnBrk="1" latinLnBrk="0" hangingPunct="1">
        <a:defRPr sz="1440" kern="1200">
          <a:solidFill>
            <a:schemeClr val="tx1"/>
          </a:solidFill>
          <a:latin typeface="+mn-lt"/>
          <a:ea typeface="+mn-ea"/>
          <a:cs typeface="+mn-cs"/>
        </a:defRPr>
      </a:lvl7pPr>
      <a:lvl8pPr marL="2560389" algn="l" defTabSz="731540" rtl="0" eaLnBrk="1" latinLnBrk="0" hangingPunct="1">
        <a:defRPr sz="1440" kern="1200">
          <a:solidFill>
            <a:schemeClr val="tx1"/>
          </a:solidFill>
          <a:latin typeface="+mn-lt"/>
          <a:ea typeface="+mn-ea"/>
          <a:cs typeface="+mn-cs"/>
        </a:defRPr>
      </a:lvl8pPr>
      <a:lvl9pPr marL="2926159" algn="l" defTabSz="731540" rtl="0" eaLnBrk="1" latinLnBrk="0" hangingPunct="1">
        <a:defRPr sz="144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cSld>
    <p:bg>
      <p:bgPr>
        <a:solidFill>
          <a:schemeClr val="dk2"/>
        </a:solidFill>
        <a:effectLst/>
      </p:bgPr>
    </p:bg>
    <p:spTree>
      <p:nvGrpSpPr>
        <p:cNvPr id="1" name="Shape 50"/>
        <p:cNvGrpSpPr/>
        <p:nvPr/>
      </p:nvGrpSpPr>
      <p:grpSpPr>
        <a:xfrm>
          <a:off x="0" y="0"/>
          <a:ext cx="0" cy="0"/>
          <a:chOff x="0" y="0"/>
          <a:chExt cx="0" cy="0"/>
        </a:xfrm>
      </p:grpSpPr>
      <p:sp>
        <p:nvSpPr>
          <p:cNvPr id="51" name="Google Shape;51;p13"/>
          <p:cNvSpPr txBox="1">
            <a:spLocks noGrp="1"/>
          </p:cNvSpPr>
          <p:nvPr>
            <p:ph type="body" idx="1"/>
          </p:nvPr>
        </p:nvSpPr>
        <p:spPr>
          <a:xfrm>
            <a:off x="325120" y="3476148"/>
            <a:ext cx="8192853" cy="397001"/>
          </a:xfrm>
          <a:prstGeom prst="rect">
            <a:avLst/>
          </a:prstGeom>
          <a:noFill/>
          <a:ln>
            <a:noFill/>
          </a:ln>
        </p:spPr>
        <p:txBody>
          <a:bodyPr spcFirstLastPara="1" wrap="square" lIns="91425" tIns="91425" rIns="91425" bIns="91425" anchor="t" anchorCtr="0">
            <a:spAutoFit/>
          </a:bodyPr>
          <a:lstStyle>
            <a:lvl1pPr marL="457200" lvl="0" indent="-304800">
              <a:lnSpc>
                <a:spcPct val="115000"/>
              </a:lnSpc>
              <a:spcBef>
                <a:spcPts val="0"/>
              </a:spcBef>
              <a:spcAft>
                <a:spcPts val="0"/>
              </a:spcAft>
              <a:buClr>
                <a:schemeClr val="dk1"/>
              </a:buClr>
              <a:buSzPts val="1200"/>
              <a:buFont typeface="Nunito Sans"/>
              <a:buChar char="●"/>
              <a:defRPr sz="1200">
                <a:solidFill>
                  <a:schemeClr val="dk1"/>
                </a:solidFill>
                <a:latin typeface="Nunito Sans"/>
                <a:ea typeface="Nunito Sans"/>
                <a:cs typeface="Nunito Sans"/>
                <a:sym typeface="Nunito Sans"/>
              </a:defRPr>
            </a:lvl1pPr>
            <a:lvl2pPr marL="914400" lvl="1" indent="-304800">
              <a:lnSpc>
                <a:spcPct val="115000"/>
              </a:lnSpc>
              <a:spcBef>
                <a:spcPts val="800"/>
              </a:spcBef>
              <a:spcAft>
                <a:spcPts val="0"/>
              </a:spcAft>
              <a:buClr>
                <a:schemeClr val="dk1"/>
              </a:buClr>
              <a:buSzPts val="1200"/>
              <a:buFont typeface="Nunito Sans"/>
              <a:buChar char="○"/>
              <a:defRPr sz="1200">
                <a:solidFill>
                  <a:schemeClr val="dk1"/>
                </a:solidFill>
                <a:latin typeface="Nunito Sans"/>
                <a:ea typeface="Nunito Sans"/>
                <a:cs typeface="Nunito Sans"/>
                <a:sym typeface="Nunito Sans"/>
              </a:defRPr>
            </a:lvl2pPr>
            <a:lvl3pPr marL="1371600" lvl="2" indent="-304800">
              <a:lnSpc>
                <a:spcPct val="115000"/>
              </a:lnSpc>
              <a:spcBef>
                <a:spcPts val="800"/>
              </a:spcBef>
              <a:spcAft>
                <a:spcPts val="0"/>
              </a:spcAft>
              <a:buClr>
                <a:schemeClr val="dk1"/>
              </a:buClr>
              <a:buSzPts val="1200"/>
              <a:buFont typeface="Nunito Sans"/>
              <a:buChar char="■"/>
              <a:defRPr sz="1200">
                <a:solidFill>
                  <a:schemeClr val="dk1"/>
                </a:solidFill>
                <a:latin typeface="Nunito Sans"/>
                <a:ea typeface="Nunito Sans"/>
                <a:cs typeface="Nunito Sans"/>
                <a:sym typeface="Nunito Sans"/>
              </a:defRPr>
            </a:lvl3pPr>
            <a:lvl4pPr marL="1828800" lvl="3" indent="-304800">
              <a:lnSpc>
                <a:spcPct val="115000"/>
              </a:lnSpc>
              <a:spcBef>
                <a:spcPts val="800"/>
              </a:spcBef>
              <a:spcAft>
                <a:spcPts val="0"/>
              </a:spcAft>
              <a:buClr>
                <a:schemeClr val="dk1"/>
              </a:buClr>
              <a:buSzPts val="1200"/>
              <a:buFont typeface="Nunito Sans"/>
              <a:buChar char="●"/>
              <a:defRPr sz="1200">
                <a:solidFill>
                  <a:schemeClr val="dk1"/>
                </a:solidFill>
                <a:latin typeface="Nunito Sans"/>
                <a:ea typeface="Nunito Sans"/>
                <a:cs typeface="Nunito Sans"/>
                <a:sym typeface="Nunito Sans"/>
              </a:defRPr>
            </a:lvl4pPr>
            <a:lvl5pPr marL="2286000" lvl="4" indent="-304800">
              <a:lnSpc>
                <a:spcPct val="115000"/>
              </a:lnSpc>
              <a:spcBef>
                <a:spcPts val="800"/>
              </a:spcBef>
              <a:spcAft>
                <a:spcPts val="0"/>
              </a:spcAft>
              <a:buClr>
                <a:schemeClr val="dk1"/>
              </a:buClr>
              <a:buSzPts val="1200"/>
              <a:buFont typeface="Nunito Sans"/>
              <a:buChar char="○"/>
              <a:defRPr sz="1200">
                <a:solidFill>
                  <a:schemeClr val="dk1"/>
                </a:solidFill>
                <a:latin typeface="Nunito Sans"/>
                <a:ea typeface="Nunito Sans"/>
                <a:cs typeface="Nunito Sans"/>
                <a:sym typeface="Nunito Sans"/>
              </a:defRPr>
            </a:lvl5pPr>
            <a:lvl6pPr marL="2743200" lvl="5" indent="-304800">
              <a:lnSpc>
                <a:spcPct val="115000"/>
              </a:lnSpc>
              <a:spcBef>
                <a:spcPts val="800"/>
              </a:spcBef>
              <a:spcAft>
                <a:spcPts val="0"/>
              </a:spcAft>
              <a:buClr>
                <a:schemeClr val="dk1"/>
              </a:buClr>
              <a:buSzPts val="1200"/>
              <a:buFont typeface="Nunito Sans"/>
              <a:buChar char="■"/>
              <a:defRPr sz="1200">
                <a:solidFill>
                  <a:schemeClr val="dk1"/>
                </a:solidFill>
                <a:latin typeface="Nunito Sans"/>
                <a:ea typeface="Nunito Sans"/>
                <a:cs typeface="Nunito Sans"/>
                <a:sym typeface="Nunito Sans"/>
              </a:defRPr>
            </a:lvl6pPr>
            <a:lvl7pPr marL="3200400" lvl="6" indent="-304800">
              <a:lnSpc>
                <a:spcPct val="115000"/>
              </a:lnSpc>
              <a:spcBef>
                <a:spcPts val="800"/>
              </a:spcBef>
              <a:spcAft>
                <a:spcPts val="0"/>
              </a:spcAft>
              <a:buClr>
                <a:schemeClr val="dk1"/>
              </a:buClr>
              <a:buSzPts val="1200"/>
              <a:buFont typeface="Nunito Sans"/>
              <a:buChar char="●"/>
              <a:defRPr sz="1200">
                <a:solidFill>
                  <a:schemeClr val="dk1"/>
                </a:solidFill>
                <a:latin typeface="Nunito Sans"/>
                <a:ea typeface="Nunito Sans"/>
                <a:cs typeface="Nunito Sans"/>
                <a:sym typeface="Nunito Sans"/>
              </a:defRPr>
            </a:lvl7pPr>
            <a:lvl8pPr marL="3657600" lvl="7" indent="-304800">
              <a:lnSpc>
                <a:spcPct val="115000"/>
              </a:lnSpc>
              <a:spcBef>
                <a:spcPts val="800"/>
              </a:spcBef>
              <a:spcAft>
                <a:spcPts val="0"/>
              </a:spcAft>
              <a:buClr>
                <a:schemeClr val="dk1"/>
              </a:buClr>
              <a:buSzPts val="1200"/>
              <a:buFont typeface="Nunito Sans"/>
              <a:buChar char="○"/>
              <a:defRPr sz="1200">
                <a:solidFill>
                  <a:schemeClr val="dk1"/>
                </a:solidFill>
                <a:latin typeface="Nunito Sans"/>
                <a:ea typeface="Nunito Sans"/>
                <a:cs typeface="Nunito Sans"/>
                <a:sym typeface="Nunito Sans"/>
              </a:defRPr>
            </a:lvl8pPr>
            <a:lvl9pPr marL="4114800" lvl="8" indent="-304800">
              <a:lnSpc>
                <a:spcPct val="115000"/>
              </a:lnSpc>
              <a:spcBef>
                <a:spcPts val="800"/>
              </a:spcBef>
              <a:spcAft>
                <a:spcPts val="800"/>
              </a:spcAft>
              <a:buClr>
                <a:schemeClr val="dk1"/>
              </a:buClr>
              <a:buSzPts val="1200"/>
              <a:buFont typeface="Nunito Sans"/>
              <a:buChar char="■"/>
              <a:defRPr sz="1200">
                <a:solidFill>
                  <a:schemeClr val="dk1"/>
                </a:solidFill>
                <a:latin typeface="Nunito Sans"/>
                <a:ea typeface="Nunito Sans"/>
                <a:cs typeface="Nunito Sans"/>
                <a:sym typeface="Nunito Sans"/>
              </a:defRPr>
            </a:lvl9pPr>
          </a:lstStyle>
          <a:p>
            <a:endParaRPr/>
          </a:p>
        </p:txBody>
      </p:sp>
      <p:sp>
        <p:nvSpPr>
          <p:cNvPr id="52" name="Google Shape;52;p13"/>
          <p:cNvSpPr txBox="1">
            <a:spLocks noGrp="1"/>
          </p:cNvSpPr>
          <p:nvPr>
            <p:ph type="title"/>
          </p:nvPr>
        </p:nvSpPr>
        <p:spPr>
          <a:xfrm>
            <a:off x="325120" y="487206"/>
            <a:ext cx="8116907" cy="615523"/>
          </a:xfrm>
          <a:prstGeom prst="rect">
            <a:avLst/>
          </a:prstGeom>
          <a:noFill/>
          <a:ln>
            <a:noFill/>
          </a:ln>
        </p:spPr>
        <p:txBody>
          <a:bodyPr spcFirstLastPara="1" wrap="square" lIns="91425" tIns="91425" rIns="91425" bIns="91425" anchor="t" anchorCtr="0">
            <a:spAutoFit/>
          </a:bodyPr>
          <a:lstStyle>
            <a:lvl1pPr lvl="0">
              <a:spcBef>
                <a:spcPts val="0"/>
              </a:spcBef>
              <a:spcAft>
                <a:spcPts val="0"/>
              </a:spcAft>
              <a:buNone/>
              <a:defRPr sz="2800" b="1">
                <a:solidFill>
                  <a:schemeClr val="dk1"/>
                </a:solidFill>
                <a:latin typeface="Poppins"/>
                <a:ea typeface="Poppins"/>
                <a:cs typeface="Poppins"/>
                <a:sym typeface="Poppins"/>
              </a:defRPr>
            </a:lvl1pPr>
            <a:lvl2pPr lvl="1">
              <a:spcBef>
                <a:spcPts val="0"/>
              </a:spcBef>
              <a:spcAft>
                <a:spcPts val="0"/>
              </a:spcAft>
              <a:buNone/>
              <a:defRPr sz="2800">
                <a:solidFill>
                  <a:schemeClr val="dk1"/>
                </a:solidFill>
                <a:latin typeface="Poppins SemiBold"/>
                <a:ea typeface="Poppins SemiBold"/>
                <a:cs typeface="Poppins SemiBold"/>
                <a:sym typeface="Poppins SemiBold"/>
              </a:defRPr>
            </a:lvl2pPr>
            <a:lvl3pPr lvl="2">
              <a:spcBef>
                <a:spcPts val="0"/>
              </a:spcBef>
              <a:spcAft>
                <a:spcPts val="0"/>
              </a:spcAft>
              <a:buNone/>
              <a:defRPr sz="2800">
                <a:solidFill>
                  <a:schemeClr val="dk1"/>
                </a:solidFill>
                <a:latin typeface="Poppins SemiBold"/>
                <a:ea typeface="Poppins SemiBold"/>
                <a:cs typeface="Poppins SemiBold"/>
                <a:sym typeface="Poppins SemiBold"/>
              </a:defRPr>
            </a:lvl3pPr>
            <a:lvl4pPr lvl="3">
              <a:spcBef>
                <a:spcPts val="0"/>
              </a:spcBef>
              <a:spcAft>
                <a:spcPts val="0"/>
              </a:spcAft>
              <a:buNone/>
              <a:defRPr sz="2800">
                <a:solidFill>
                  <a:schemeClr val="dk1"/>
                </a:solidFill>
                <a:latin typeface="Poppins SemiBold"/>
                <a:ea typeface="Poppins SemiBold"/>
                <a:cs typeface="Poppins SemiBold"/>
                <a:sym typeface="Poppins SemiBold"/>
              </a:defRPr>
            </a:lvl4pPr>
            <a:lvl5pPr lvl="4">
              <a:spcBef>
                <a:spcPts val="0"/>
              </a:spcBef>
              <a:spcAft>
                <a:spcPts val="0"/>
              </a:spcAft>
              <a:buNone/>
              <a:defRPr sz="2800">
                <a:solidFill>
                  <a:schemeClr val="dk1"/>
                </a:solidFill>
                <a:latin typeface="Poppins SemiBold"/>
                <a:ea typeface="Poppins SemiBold"/>
                <a:cs typeface="Poppins SemiBold"/>
                <a:sym typeface="Poppins SemiBold"/>
              </a:defRPr>
            </a:lvl5pPr>
            <a:lvl6pPr lvl="5">
              <a:spcBef>
                <a:spcPts val="0"/>
              </a:spcBef>
              <a:spcAft>
                <a:spcPts val="0"/>
              </a:spcAft>
              <a:buNone/>
              <a:defRPr sz="2800">
                <a:solidFill>
                  <a:schemeClr val="dk1"/>
                </a:solidFill>
                <a:latin typeface="Poppins SemiBold"/>
                <a:ea typeface="Poppins SemiBold"/>
                <a:cs typeface="Poppins SemiBold"/>
                <a:sym typeface="Poppins SemiBold"/>
              </a:defRPr>
            </a:lvl6pPr>
            <a:lvl7pPr lvl="6">
              <a:spcBef>
                <a:spcPts val="0"/>
              </a:spcBef>
              <a:spcAft>
                <a:spcPts val="0"/>
              </a:spcAft>
              <a:buNone/>
              <a:defRPr sz="2800">
                <a:solidFill>
                  <a:schemeClr val="dk1"/>
                </a:solidFill>
                <a:latin typeface="Poppins SemiBold"/>
                <a:ea typeface="Poppins SemiBold"/>
                <a:cs typeface="Poppins SemiBold"/>
                <a:sym typeface="Poppins SemiBold"/>
              </a:defRPr>
            </a:lvl7pPr>
            <a:lvl8pPr lvl="7">
              <a:spcBef>
                <a:spcPts val="0"/>
              </a:spcBef>
              <a:spcAft>
                <a:spcPts val="0"/>
              </a:spcAft>
              <a:buNone/>
              <a:defRPr sz="2800">
                <a:solidFill>
                  <a:schemeClr val="dk1"/>
                </a:solidFill>
                <a:latin typeface="Poppins SemiBold"/>
                <a:ea typeface="Poppins SemiBold"/>
                <a:cs typeface="Poppins SemiBold"/>
                <a:sym typeface="Poppins SemiBold"/>
              </a:defRPr>
            </a:lvl8pPr>
            <a:lvl9pPr lvl="8">
              <a:spcBef>
                <a:spcPts val="0"/>
              </a:spcBef>
              <a:spcAft>
                <a:spcPts val="0"/>
              </a:spcAft>
              <a:buNone/>
              <a:defRPr sz="2800">
                <a:solidFill>
                  <a:schemeClr val="dk1"/>
                </a:solidFill>
                <a:latin typeface="Poppins SemiBold"/>
                <a:ea typeface="Poppins SemiBold"/>
                <a:cs typeface="Poppins SemiBold"/>
                <a:sym typeface="Poppins SemiBold"/>
              </a:defRPr>
            </a:lvl9pPr>
          </a:lstStyle>
          <a:p>
            <a:endParaRPr/>
          </a:p>
        </p:txBody>
      </p:sp>
      <p:sp>
        <p:nvSpPr>
          <p:cNvPr id="53" name="Google Shape;53;p13"/>
          <p:cNvSpPr txBox="1">
            <a:spLocks noGrp="1"/>
          </p:cNvSpPr>
          <p:nvPr>
            <p:ph type="body" idx="2"/>
          </p:nvPr>
        </p:nvSpPr>
        <p:spPr>
          <a:xfrm>
            <a:off x="6246578" y="3496012"/>
            <a:ext cx="5574400" cy="5258809"/>
          </a:xfrm>
          <a:prstGeom prst="rect">
            <a:avLst/>
          </a:prstGeom>
          <a:noFill/>
          <a:ln>
            <a:noFill/>
          </a:ln>
        </p:spPr>
        <p:txBody>
          <a:bodyPr spcFirstLastPara="1" wrap="square" lIns="91425" tIns="91425" rIns="91425" bIns="91425" anchor="t" anchorCtr="0">
            <a:noAutofit/>
          </a:bodyPr>
          <a:lstStyle>
            <a:lvl1pPr marL="457200" lvl="0" indent="-304800">
              <a:spcBef>
                <a:spcPts val="0"/>
              </a:spcBef>
              <a:spcAft>
                <a:spcPts val="0"/>
              </a:spcAft>
              <a:buClr>
                <a:schemeClr val="dk1"/>
              </a:buClr>
              <a:buSzPts val="1200"/>
              <a:buFont typeface="Nunito Sans"/>
              <a:buChar char="●"/>
              <a:defRPr sz="1200">
                <a:solidFill>
                  <a:schemeClr val="dk1"/>
                </a:solidFill>
                <a:latin typeface="Nunito Sans"/>
                <a:ea typeface="Nunito Sans"/>
                <a:cs typeface="Nunito Sans"/>
                <a:sym typeface="Nunito Sans"/>
              </a:defRPr>
            </a:lvl1pPr>
            <a:lvl2pPr marL="914400" lvl="1" indent="-304800">
              <a:spcBef>
                <a:spcPts val="0"/>
              </a:spcBef>
              <a:spcAft>
                <a:spcPts val="0"/>
              </a:spcAft>
              <a:buClr>
                <a:schemeClr val="dk1"/>
              </a:buClr>
              <a:buSzPts val="1200"/>
              <a:buFont typeface="Nunito Sans"/>
              <a:buChar char="○"/>
              <a:defRPr sz="1200">
                <a:solidFill>
                  <a:schemeClr val="dk1"/>
                </a:solidFill>
                <a:latin typeface="Nunito Sans"/>
                <a:ea typeface="Nunito Sans"/>
                <a:cs typeface="Nunito Sans"/>
                <a:sym typeface="Nunito Sans"/>
              </a:defRPr>
            </a:lvl2pPr>
            <a:lvl3pPr marL="1371600" lvl="2" indent="-304800">
              <a:spcBef>
                <a:spcPts val="0"/>
              </a:spcBef>
              <a:spcAft>
                <a:spcPts val="0"/>
              </a:spcAft>
              <a:buClr>
                <a:schemeClr val="dk1"/>
              </a:buClr>
              <a:buSzPts val="1200"/>
              <a:buFont typeface="Nunito Sans"/>
              <a:buChar char="■"/>
              <a:defRPr sz="1200">
                <a:solidFill>
                  <a:schemeClr val="dk1"/>
                </a:solidFill>
                <a:latin typeface="Nunito Sans"/>
                <a:ea typeface="Nunito Sans"/>
                <a:cs typeface="Nunito Sans"/>
                <a:sym typeface="Nunito Sans"/>
              </a:defRPr>
            </a:lvl3pPr>
            <a:lvl4pPr marL="1828800" lvl="3" indent="-304800">
              <a:spcBef>
                <a:spcPts val="0"/>
              </a:spcBef>
              <a:spcAft>
                <a:spcPts val="0"/>
              </a:spcAft>
              <a:buClr>
                <a:schemeClr val="dk1"/>
              </a:buClr>
              <a:buSzPts val="1200"/>
              <a:buFont typeface="Nunito Sans"/>
              <a:buChar char="●"/>
              <a:defRPr sz="1200">
                <a:solidFill>
                  <a:schemeClr val="dk1"/>
                </a:solidFill>
                <a:latin typeface="Nunito Sans"/>
                <a:ea typeface="Nunito Sans"/>
                <a:cs typeface="Nunito Sans"/>
                <a:sym typeface="Nunito Sans"/>
              </a:defRPr>
            </a:lvl4pPr>
            <a:lvl5pPr marL="2286000" lvl="4" indent="-304800">
              <a:spcBef>
                <a:spcPts val="0"/>
              </a:spcBef>
              <a:spcAft>
                <a:spcPts val="0"/>
              </a:spcAft>
              <a:buClr>
                <a:schemeClr val="dk1"/>
              </a:buClr>
              <a:buSzPts val="1200"/>
              <a:buFont typeface="Nunito Sans"/>
              <a:buChar char="○"/>
              <a:defRPr sz="1200">
                <a:solidFill>
                  <a:schemeClr val="dk1"/>
                </a:solidFill>
                <a:latin typeface="Nunito Sans"/>
                <a:ea typeface="Nunito Sans"/>
                <a:cs typeface="Nunito Sans"/>
                <a:sym typeface="Nunito Sans"/>
              </a:defRPr>
            </a:lvl5pPr>
            <a:lvl6pPr marL="2743200" lvl="5" indent="-304800">
              <a:spcBef>
                <a:spcPts val="0"/>
              </a:spcBef>
              <a:spcAft>
                <a:spcPts val="0"/>
              </a:spcAft>
              <a:buClr>
                <a:schemeClr val="dk1"/>
              </a:buClr>
              <a:buSzPts val="1200"/>
              <a:buFont typeface="Nunito Sans"/>
              <a:buChar char="■"/>
              <a:defRPr sz="1200">
                <a:solidFill>
                  <a:schemeClr val="dk1"/>
                </a:solidFill>
                <a:latin typeface="Nunito Sans"/>
                <a:ea typeface="Nunito Sans"/>
                <a:cs typeface="Nunito Sans"/>
                <a:sym typeface="Nunito Sans"/>
              </a:defRPr>
            </a:lvl6pPr>
            <a:lvl7pPr marL="3200400" lvl="6" indent="-304800">
              <a:spcBef>
                <a:spcPts val="0"/>
              </a:spcBef>
              <a:spcAft>
                <a:spcPts val="0"/>
              </a:spcAft>
              <a:buClr>
                <a:schemeClr val="dk1"/>
              </a:buClr>
              <a:buSzPts val="1200"/>
              <a:buFont typeface="Nunito Sans"/>
              <a:buChar char="●"/>
              <a:defRPr sz="1200">
                <a:solidFill>
                  <a:schemeClr val="dk1"/>
                </a:solidFill>
                <a:latin typeface="Nunito Sans"/>
                <a:ea typeface="Nunito Sans"/>
                <a:cs typeface="Nunito Sans"/>
                <a:sym typeface="Nunito Sans"/>
              </a:defRPr>
            </a:lvl7pPr>
            <a:lvl8pPr marL="3657600" lvl="7" indent="-304800">
              <a:spcBef>
                <a:spcPts val="0"/>
              </a:spcBef>
              <a:spcAft>
                <a:spcPts val="0"/>
              </a:spcAft>
              <a:buClr>
                <a:schemeClr val="dk1"/>
              </a:buClr>
              <a:buSzPts val="1200"/>
              <a:buFont typeface="Nunito Sans"/>
              <a:buChar char="○"/>
              <a:defRPr sz="1200">
                <a:solidFill>
                  <a:schemeClr val="dk1"/>
                </a:solidFill>
                <a:latin typeface="Nunito Sans"/>
                <a:ea typeface="Nunito Sans"/>
                <a:cs typeface="Nunito Sans"/>
                <a:sym typeface="Nunito Sans"/>
              </a:defRPr>
            </a:lvl8pPr>
            <a:lvl9pPr marL="4114800" lvl="8" indent="-304800">
              <a:spcBef>
                <a:spcPts val="0"/>
              </a:spcBef>
              <a:spcAft>
                <a:spcPts val="0"/>
              </a:spcAft>
              <a:buClr>
                <a:schemeClr val="dk1"/>
              </a:buClr>
              <a:buSzPts val="1200"/>
              <a:buFont typeface="Nunito Sans"/>
              <a:buChar char="■"/>
              <a:defRPr sz="1200">
                <a:solidFill>
                  <a:schemeClr val="dk1"/>
                </a:solidFill>
                <a:latin typeface="Nunito Sans"/>
                <a:ea typeface="Nunito Sans"/>
                <a:cs typeface="Nunito Sans"/>
                <a:sym typeface="Nunito Sans"/>
              </a:defRPr>
            </a:lvl9pPr>
          </a:lstStyle>
          <a:p>
            <a:endParaRPr/>
          </a:p>
        </p:txBody>
      </p:sp>
    </p:spTree>
    <p:extLst>
      <p:ext uri="{BB962C8B-B14F-4D97-AF65-F5344CB8AC3E}">
        <p14:creationId xmlns:p14="http://schemas.microsoft.com/office/powerpoint/2010/main" val="3621419797"/>
      </p:ext>
    </p:extLst>
  </p:cSld>
  <p:clrMap bg1="lt1" tx1="dk1" bg2="dk2" tx2="lt2" accent1="accent1" accent2="accent2" accent3="accent3" accent4="accent4" accent5="accent5" accent6="accent6" hlink="hlink" folHlink="folHlink"/>
  <p:sldLayoutIdLst>
    <p:sldLayoutId id="2147497998" r:id="rId1"/>
    <p:sldLayoutId id="2147497999" r:id="rId2"/>
    <p:sldLayoutId id="2147498000" r:id="rId3"/>
    <p:sldLayoutId id="2147498001" r:id="rId4"/>
    <p:sldLayoutId id="2147498002" r:id="rId5"/>
    <p:sldLayoutId id="2147498003" r:id="rId6"/>
    <p:sldLayoutId id="2147498004" r:id="rId7"/>
    <p:sldLayoutId id="2147498005" r:id="rId8"/>
    <p:sldLayoutId id="2147498006" r:id="rId9"/>
    <p:sldLayoutId id="2147498007" r:id="rId10"/>
    <p:sldLayoutId id="2147498008" r:id="rId11"/>
    <p:sldLayoutId id="2147498009" r:id="rId12"/>
    <p:sldLayoutId id="2147498010" r:id="rId13"/>
    <p:sldLayoutId id="2147498011" r:id="rId14"/>
    <p:sldLayoutId id="2147498012" r:id="rId15"/>
    <p:sldLayoutId id="2147498013" r:id="rId16"/>
    <p:sldLayoutId id="2147498014" r:id="rId17"/>
    <p:sldLayoutId id="2147498015" r:id="rId18"/>
    <p:sldLayoutId id="2147498016" r:id="rId19"/>
    <p:sldLayoutId id="2147498017" r:id="rId20"/>
    <p:sldLayoutId id="2147498018" r:id="rId21"/>
    <p:sldLayoutId id="2147498019" r:id="rId22"/>
    <p:sldLayoutId id="2147498020" r:id="rId23"/>
    <p:sldLayoutId id="2147498021" r:id="rId24"/>
    <p:sldLayoutId id="2147498022" r:id="rId25"/>
    <p:sldLayoutId id="2147498023" r:id="rId26"/>
    <p:sldLayoutId id="2147498024" r:id="rId27"/>
    <p:sldLayoutId id="2147498025" r:id="rId28"/>
    <p:sldLayoutId id="2147498026" r:id="rId29"/>
    <p:sldLayoutId id="2147498027" r:id="rId30"/>
    <p:sldLayoutId id="2147498028" r:id="rId31"/>
    <p:sldLayoutId id="2147498029" r:id="rId32"/>
    <p:sldLayoutId id="2147498030" r:id="rId33"/>
    <p:sldLayoutId id="2147498031" r:id="rId34"/>
    <p:sldLayoutId id="2147498032" r:id="rId35"/>
    <p:sldLayoutId id="2147498033" r:id="rId36"/>
    <p:sldLayoutId id="2147498034" r:id="rId37"/>
    <p:sldLayoutId id="2147498035" r:id="rId38"/>
    <p:sldLayoutId id="2147498036" r:id="rId39"/>
    <p:sldLayoutId id="2147498037" r:id="rId40"/>
    <p:sldLayoutId id="2147498038" r:id="rId4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991"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991"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991"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991"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991"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991"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991"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991"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991" b="0" i="0" u="none" strike="noStrike" cap="none" spc="0">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991"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991"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991"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991"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991"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991"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991"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991"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991" b="0" i="0" u="none" strike="noStrike" cap="none" spc="0">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991"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991"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991"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991"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991"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991"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991"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991"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991" b="0" i="0" u="none" strike="noStrike" cap="none" spc="0">
          <a:solidFill>
            <a:srgbClr val="000000"/>
          </a:solidFill>
          <a:latin typeface="Arial"/>
          <a:ea typeface="Arial"/>
          <a:cs typeface="Arial"/>
          <a:sym typeface="Arial"/>
        </a:defRPr>
      </a:lvl9pPr>
    </p:otherStyle>
  </p:txStyles>
  <p:extLst>
    <p:ext uri="{27BBF7A9-308A-43DC-89C8-2F10F3537804}">
      <p15:sldGuideLst xmlns:p15="http://schemas.microsoft.com/office/powerpoint/2012/main">
        <p15:guide id="1" pos="5616">
          <p15:clr>
            <a:srgbClr val="E46962"/>
          </p15:clr>
        </p15:guide>
        <p15:guide id="2" pos="144">
          <p15:clr>
            <a:srgbClr val="E46962"/>
          </p15:clr>
        </p15:guide>
        <p15:guide id="3" orient="horz" pos="144">
          <p15:clr>
            <a:srgbClr val="E46962"/>
          </p15:clr>
        </p15:guide>
        <p15:guide id="4" orient="horz" pos="3094">
          <p15:clr>
            <a:srgbClr val="E46962"/>
          </p15:clr>
        </p15:guide>
        <p15:guide id="5" pos="2850">
          <p15:clr>
            <a:srgbClr val="E46962"/>
          </p15:clr>
        </p15:guide>
        <p15:guide id="6" pos="2910">
          <p15:clr>
            <a:srgbClr val="E46962"/>
          </p15:clr>
        </p15:guide>
        <p15:guide id="7" pos="1468">
          <p15:clr>
            <a:srgbClr val="E46962"/>
          </p15:clr>
        </p15:guide>
        <p15:guide id="8" pos="1527">
          <p15:clr>
            <a:srgbClr val="E46962"/>
          </p15:clr>
        </p15:guide>
        <p15:guide id="9" pos="4226">
          <p15:clr>
            <a:srgbClr val="E46962"/>
          </p15:clr>
        </p15:guide>
        <p15:guide id="10" pos="4285">
          <p15:clr>
            <a:srgbClr val="E46962"/>
          </p15:clr>
        </p15:guide>
        <p15:guide id="11" pos="3773">
          <p15:clr>
            <a:srgbClr val="E46962"/>
          </p15:clr>
        </p15:guide>
        <p15:guide id="12" pos="3830">
          <p15:clr>
            <a:srgbClr val="E46962"/>
          </p15:clr>
        </p15:guide>
        <p15:guide id="13" pos="1930">
          <p15:clr>
            <a:srgbClr val="E46962"/>
          </p15:clr>
        </p15:guide>
        <p15:guide id="14" pos="1987">
          <p15:clr>
            <a:srgbClr val="E46962"/>
          </p15:clr>
        </p15:guide>
        <p15:guide id="15" orient="horz" pos="288">
          <p15:clr>
            <a:srgbClr val="E46962"/>
          </p15:clr>
        </p15:guide>
        <p15:guide id="16" orient="horz" pos="2950">
          <p15:clr>
            <a:srgbClr val="E46962"/>
          </p15:clr>
        </p15:guide>
        <p15:guide id="17" orient="horz" pos="1135">
          <p15:clr>
            <a:srgbClr val="E46962"/>
          </p15:clr>
        </p15:guide>
        <p15:guide id="18" orient="horz" pos="1194">
          <p15:clr>
            <a:srgbClr val="E46962"/>
          </p15:clr>
        </p15:guide>
        <p15:guide id="19" orient="horz" pos="2043">
          <p15:clr>
            <a:srgbClr val="E46962"/>
          </p15:clr>
        </p15:guide>
        <p15:guide id="20" orient="horz" pos="2103">
          <p15:clr>
            <a:srgbClr val="E46962"/>
          </p15:clr>
        </p15:guide>
      </p15:sldGuideLst>
    </p:ext>
  </p:extLst>
</p:sldMaster>
</file>

<file path=ppt/slideMasters/slideMaster1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443307" y="843899"/>
            <a:ext cx="12118187" cy="1086009"/>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443307" y="2185434"/>
            <a:ext cx="12118187" cy="6478507"/>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0"/>
              </a:spcBef>
              <a:spcAft>
                <a:spcPts val="0"/>
              </a:spcAft>
              <a:buClr>
                <a:schemeClr val="dk2"/>
              </a:buClr>
              <a:buSzPts val="1400"/>
              <a:buChar char="○"/>
              <a:defRPr>
                <a:solidFill>
                  <a:schemeClr val="dk2"/>
                </a:solidFill>
              </a:defRPr>
            </a:lvl2pPr>
            <a:lvl3pPr marL="1371600" lvl="2" indent="-317500">
              <a:lnSpc>
                <a:spcPct val="115000"/>
              </a:lnSpc>
              <a:spcBef>
                <a:spcPts val="0"/>
              </a:spcBef>
              <a:spcAft>
                <a:spcPts val="0"/>
              </a:spcAft>
              <a:buClr>
                <a:schemeClr val="dk2"/>
              </a:buClr>
              <a:buSzPts val="1400"/>
              <a:buChar char="■"/>
              <a:defRPr>
                <a:solidFill>
                  <a:schemeClr val="dk2"/>
                </a:solidFill>
              </a:defRPr>
            </a:lvl3pPr>
            <a:lvl4pPr marL="1828800" lvl="3" indent="-317500">
              <a:lnSpc>
                <a:spcPct val="115000"/>
              </a:lnSpc>
              <a:spcBef>
                <a:spcPts val="0"/>
              </a:spcBef>
              <a:spcAft>
                <a:spcPts val="0"/>
              </a:spcAft>
              <a:buClr>
                <a:schemeClr val="dk2"/>
              </a:buClr>
              <a:buSzPts val="1400"/>
              <a:buChar char="●"/>
              <a:defRPr>
                <a:solidFill>
                  <a:schemeClr val="dk2"/>
                </a:solidFill>
              </a:defRPr>
            </a:lvl4pPr>
            <a:lvl5pPr marL="2286000" lvl="4" indent="-317500">
              <a:lnSpc>
                <a:spcPct val="115000"/>
              </a:lnSpc>
              <a:spcBef>
                <a:spcPts val="0"/>
              </a:spcBef>
              <a:spcAft>
                <a:spcPts val="0"/>
              </a:spcAft>
              <a:buClr>
                <a:schemeClr val="dk2"/>
              </a:buClr>
              <a:buSzPts val="1400"/>
              <a:buChar char="○"/>
              <a:defRPr>
                <a:solidFill>
                  <a:schemeClr val="dk2"/>
                </a:solidFill>
              </a:defRPr>
            </a:lvl5pPr>
            <a:lvl6pPr marL="2743200" lvl="5" indent="-317500">
              <a:lnSpc>
                <a:spcPct val="115000"/>
              </a:lnSpc>
              <a:spcBef>
                <a:spcPts val="0"/>
              </a:spcBef>
              <a:spcAft>
                <a:spcPts val="0"/>
              </a:spcAft>
              <a:buClr>
                <a:schemeClr val="dk2"/>
              </a:buClr>
              <a:buSzPts val="1400"/>
              <a:buChar char="■"/>
              <a:defRPr>
                <a:solidFill>
                  <a:schemeClr val="dk2"/>
                </a:solidFill>
              </a:defRPr>
            </a:lvl6pPr>
            <a:lvl7pPr marL="3200400" lvl="6" indent="-317500">
              <a:lnSpc>
                <a:spcPct val="115000"/>
              </a:lnSpc>
              <a:spcBef>
                <a:spcPts val="0"/>
              </a:spcBef>
              <a:spcAft>
                <a:spcPts val="0"/>
              </a:spcAft>
              <a:buClr>
                <a:schemeClr val="dk2"/>
              </a:buClr>
              <a:buSzPts val="1400"/>
              <a:buChar char="●"/>
              <a:defRPr>
                <a:solidFill>
                  <a:schemeClr val="dk2"/>
                </a:solidFill>
              </a:defRPr>
            </a:lvl7pPr>
            <a:lvl8pPr marL="3657600" lvl="7" indent="-317500">
              <a:lnSpc>
                <a:spcPct val="115000"/>
              </a:lnSpc>
              <a:spcBef>
                <a:spcPts val="0"/>
              </a:spcBef>
              <a:spcAft>
                <a:spcPts val="0"/>
              </a:spcAft>
              <a:buClr>
                <a:schemeClr val="dk2"/>
              </a:buClr>
              <a:buSzPts val="1400"/>
              <a:buChar char="○"/>
              <a:defRPr>
                <a:solidFill>
                  <a:schemeClr val="dk2"/>
                </a:solidFill>
              </a:defRPr>
            </a:lvl8pPr>
            <a:lvl9pPr marL="4114800" lvl="8" indent="-317500">
              <a:lnSpc>
                <a:spcPct val="115000"/>
              </a:lnSpc>
              <a:spcBef>
                <a:spcPts val="0"/>
              </a:spcBef>
              <a:spcAft>
                <a:spcPts val="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12049718" y="8842841"/>
            <a:ext cx="780373" cy="746382"/>
          </a:xfrm>
          <a:prstGeom prst="rect">
            <a:avLst/>
          </a:prstGeom>
          <a:noFill/>
          <a:ln>
            <a:noFill/>
          </a:ln>
        </p:spPr>
        <p:txBody>
          <a:bodyPr spcFirstLastPara="1" wrap="square" lIns="91425" tIns="91425" rIns="91425" bIns="91425" anchor="ctr" anchorCtr="0">
            <a:normAutofit/>
          </a:bodyPr>
          <a:lstStyle>
            <a:lvl1pPr lvl="0" algn="r">
              <a:buNone/>
              <a:defRPr sz="1422">
                <a:solidFill>
                  <a:schemeClr val="dk2"/>
                </a:solidFill>
              </a:defRPr>
            </a:lvl1pPr>
            <a:lvl2pPr lvl="1" algn="r">
              <a:buNone/>
              <a:defRPr sz="1422">
                <a:solidFill>
                  <a:schemeClr val="dk2"/>
                </a:solidFill>
              </a:defRPr>
            </a:lvl2pPr>
            <a:lvl3pPr lvl="2" algn="r">
              <a:buNone/>
              <a:defRPr sz="1422">
                <a:solidFill>
                  <a:schemeClr val="dk2"/>
                </a:solidFill>
              </a:defRPr>
            </a:lvl3pPr>
            <a:lvl4pPr lvl="3" algn="r">
              <a:buNone/>
              <a:defRPr sz="1422">
                <a:solidFill>
                  <a:schemeClr val="dk2"/>
                </a:solidFill>
              </a:defRPr>
            </a:lvl4pPr>
            <a:lvl5pPr lvl="4" algn="r">
              <a:buNone/>
              <a:defRPr sz="1422">
                <a:solidFill>
                  <a:schemeClr val="dk2"/>
                </a:solidFill>
              </a:defRPr>
            </a:lvl5pPr>
            <a:lvl6pPr lvl="5" algn="r">
              <a:buNone/>
              <a:defRPr sz="1422">
                <a:solidFill>
                  <a:schemeClr val="dk2"/>
                </a:solidFill>
              </a:defRPr>
            </a:lvl6pPr>
            <a:lvl7pPr lvl="6" algn="r">
              <a:buNone/>
              <a:defRPr sz="1422">
                <a:solidFill>
                  <a:schemeClr val="dk2"/>
                </a:solidFill>
              </a:defRPr>
            </a:lvl7pPr>
            <a:lvl8pPr lvl="7" algn="r">
              <a:buNone/>
              <a:defRPr sz="1422">
                <a:solidFill>
                  <a:schemeClr val="dk2"/>
                </a:solidFill>
              </a:defRPr>
            </a:lvl8pPr>
            <a:lvl9pPr lvl="8" algn="r">
              <a:buNone/>
              <a:defRPr sz="1422">
                <a:solidFill>
                  <a:schemeClr val="dk2"/>
                </a:solidFill>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2885121710"/>
      </p:ext>
    </p:extLst>
  </p:cSld>
  <p:clrMap bg1="lt1" tx1="dk1" bg2="dk2" tx2="lt2" accent1="accent1" accent2="accent2" accent3="accent3" accent4="accent4" accent5="accent5" accent6="accent6" hlink="hlink" folHlink="folHlink"/>
  <p:sldLayoutIdLst>
    <p:sldLayoutId id="2147498040" r:id="rId1"/>
    <p:sldLayoutId id="2147498041" r:id="rId2"/>
    <p:sldLayoutId id="2147498042" r:id="rId3"/>
    <p:sldLayoutId id="2147498043" r:id="rId4"/>
    <p:sldLayoutId id="2147498044" r:id="rId5"/>
    <p:sldLayoutId id="2147498045" r:id="rId6"/>
    <p:sldLayoutId id="2147498046" r:id="rId7"/>
    <p:sldLayoutId id="2147498047" r:id="rId8"/>
    <p:sldLayoutId id="2147498048" r:id="rId9"/>
    <p:sldLayoutId id="2147498049" r:id="rId10"/>
    <p:sldLayoutId id="2147498050"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991"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991"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991"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991"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991"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991"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991"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991"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991" b="0" i="0" u="none" strike="noStrike" cap="none" spc="0">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991"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991"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991"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991"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991"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991"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991"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991"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991" b="0" i="0" u="none" strike="noStrike" cap="none" spc="0">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991"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991"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991"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991"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991"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991"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991"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991"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991" b="0" i="0" u="none" strike="noStrike" cap="none" spc="0">
          <a:solidFill>
            <a:srgbClr val="000000"/>
          </a:solidFill>
          <a:latin typeface="Arial"/>
          <a:ea typeface="Arial"/>
          <a:cs typeface="Arial"/>
          <a:sym typeface="Arial"/>
        </a:defRPr>
      </a:lvl9pPr>
    </p:otherStyle>
  </p:txStyles>
</p:sldMaster>
</file>

<file path=ppt/slideMasters/slideMaster13.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7" name="Group 6"/>
          <p:cNvGrpSpPr/>
          <p:nvPr/>
        </p:nvGrpSpPr>
        <p:grpSpPr>
          <a:xfrm>
            <a:off x="9820767" y="4214519"/>
            <a:ext cx="3180649" cy="4563722"/>
            <a:chOff x="9206969" y="2963333"/>
            <a:chExt cx="2981858" cy="3208867"/>
          </a:xfrm>
        </p:grpSpPr>
        <p:cxnSp>
          <p:nvCxnSpPr>
            <p:cNvPr id="8" name="Straight Connector 7"/>
            <p:cNvCxnSpPr/>
            <p:nvPr/>
          </p:nvCxnSpPr>
          <p:spPr>
            <a:xfrm flipH="1">
              <a:off x="11276012" y="2963333"/>
              <a:ext cx="912814" cy="912812"/>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flipH="1">
              <a:off x="9206969" y="3190344"/>
              <a:ext cx="2981857" cy="2981856"/>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flipH="1">
              <a:off x="10292292" y="3285067"/>
              <a:ext cx="1896534" cy="1896533"/>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1" name="Straight Connector 10"/>
            <p:cNvCxnSpPr/>
            <p:nvPr/>
          </p:nvCxnSpPr>
          <p:spPr>
            <a:xfrm flipH="1">
              <a:off x="10443103" y="3131080"/>
              <a:ext cx="1745722" cy="1745720"/>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flipH="1">
              <a:off x="10918826" y="3683001"/>
              <a:ext cx="1270001" cy="1269999"/>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grpSp>
      <p:sp>
        <p:nvSpPr>
          <p:cNvPr id="2" name="Title Placeholder 1"/>
          <p:cNvSpPr>
            <a:spLocks noGrp="1"/>
          </p:cNvSpPr>
          <p:nvPr>
            <p:ph type="title"/>
          </p:nvPr>
        </p:nvSpPr>
        <p:spPr>
          <a:xfrm>
            <a:off x="729826" y="6381984"/>
            <a:ext cx="9103360" cy="2143384"/>
          </a:xfrm>
          <a:prstGeom prst="rect">
            <a:avLst/>
          </a:prstGeom>
          <a:effectLst/>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729826" y="975361"/>
            <a:ext cx="9103360" cy="5141713"/>
          </a:xfrm>
          <a:prstGeom prst="rect">
            <a:avLst/>
          </a:prstGeom>
        </p:spPr>
        <p:txBody>
          <a:bodyPr vert="horz" lIns="91440" tIns="45720" rIns="91440" bIns="45720" rtlCol="0" anchor="ct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10564706" y="8778241"/>
            <a:ext cx="1706880" cy="519289"/>
          </a:xfrm>
          <a:prstGeom prst="rect">
            <a:avLst/>
          </a:prstGeom>
        </p:spPr>
        <p:txBody>
          <a:bodyPr vert="horz" lIns="91440" tIns="45720" rIns="91440" bIns="45720" rtlCol="0" anchor="t"/>
          <a:lstStyle>
            <a:lvl1pPr algn="r">
              <a:defRPr sz="1067" b="0" i="0">
                <a:solidFill>
                  <a:schemeClr val="bg2">
                    <a:lumMod val="50000"/>
                  </a:schemeClr>
                </a:solidFill>
                <a:effectLst/>
                <a:latin typeface="+mn-lt"/>
              </a:defRPr>
            </a:lvl1pPr>
          </a:lstStyle>
          <a:p>
            <a:fld id="{BA7E714F-A0D1-43F1-A9CD-7B091612A5A4}" type="datetimeFigureOut">
              <a:rPr lang="en-US" smtClean="0"/>
              <a:t>8/18/2026</a:t>
            </a:fld>
            <a:endParaRPr lang="en-US"/>
          </a:p>
        </p:txBody>
      </p:sp>
      <p:sp>
        <p:nvSpPr>
          <p:cNvPr id="5" name="Footer Placeholder 4"/>
          <p:cNvSpPr>
            <a:spLocks noGrp="1"/>
          </p:cNvSpPr>
          <p:nvPr>
            <p:ph type="ftr" sz="quarter" idx="3"/>
          </p:nvPr>
        </p:nvSpPr>
        <p:spPr>
          <a:xfrm>
            <a:off x="729826" y="8778241"/>
            <a:ext cx="8046720" cy="519289"/>
          </a:xfrm>
          <a:prstGeom prst="rect">
            <a:avLst/>
          </a:prstGeom>
        </p:spPr>
        <p:txBody>
          <a:bodyPr vert="horz" lIns="91440" tIns="45720" rIns="91440" bIns="45720" rtlCol="0" anchor="t"/>
          <a:lstStyle>
            <a:lvl1pPr algn="l">
              <a:defRPr sz="1067" b="0" i="0">
                <a:solidFill>
                  <a:schemeClr val="bg2">
                    <a:lumMod val="50000"/>
                  </a:schemeClr>
                </a:solidFill>
                <a:effectLst/>
                <a:latin typeface="+mn-lt"/>
              </a:defRPr>
            </a:lvl1pPr>
          </a:lstStyle>
          <a:p>
            <a:endParaRPr lang="en-US"/>
          </a:p>
        </p:txBody>
      </p:sp>
      <p:sp>
        <p:nvSpPr>
          <p:cNvPr id="6" name="Slide Number Placeholder 5"/>
          <p:cNvSpPr>
            <a:spLocks noGrp="1"/>
          </p:cNvSpPr>
          <p:nvPr>
            <p:ph type="sldNum" sz="quarter" idx="4"/>
          </p:nvPr>
        </p:nvSpPr>
        <p:spPr>
          <a:xfrm>
            <a:off x="11054080" y="7933832"/>
            <a:ext cx="1218395" cy="952782"/>
          </a:xfrm>
          <a:prstGeom prst="rect">
            <a:avLst/>
          </a:prstGeom>
        </p:spPr>
        <p:txBody>
          <a:bodyPr vert="horz" lIns="91440" tIns="45720" rIns="91440" bIns="45720" rtlCol="0" anchor="b"/>
          <a:lstStyle>
            <a:lvl1pPr algn="r">
              <a:defRPr sz="3413" b="0" i="0">
                <a:solidFill>
                  <a:schemeClr val="bg2">
                    <a:lumMod val="50000"/>
                  </a:schemeClr>
                </a:solidFill>
                <a:effectLst/>
                <a:latin typeface="+mn-lt"/>
              </a:defRPr>
            </a:lvl1pPr>
          </a:lstStyle>
          <a:p>
            <a:fld id="{3F04A2B5-B861-4C13-AA68-BCB269C0DE92}" type="slidenum">
              <a:rPr lang="en-US" smtClean="0"/>
              <a:t>‹#›</a:t>
            </a:fld>
            <a:endParaRPr lang="en-US"/>
          </a:p>
        </p:txBody>
      </p:sp>
    </p:spTree>
    <p:extLst>
      <p:ext uri="{BB962C8B-B14F-4D97-AF65-F5344CB8AC3E}">
        <p14:creationId xmlns:p14="http://schemas.microsoft.com/office/powerpoint/2010/main" val="3977270775"/>
      </p:ext>
    </p:extLst>
  </p:cSld>
  <p:clrMap bg1="dk1" tx1="lt1" bg2="dk2" tx2="lt2" accent1="accent1" accent2="accent2" accent3="accent3" accent4="accent4" accent5="accent5" accent6="accent6" hlink="hlink" folHlink="folHlink"/>
  <p:sldLayoutIdLst>
    <p:sldLayoutId id="2147498052" r:id="rId1"/>
    <p:sldLayoutId id="2147498053" r:id="rId2"/>
    <p:sldLayoutId id="2147498054" r:id="rId3"/>
    <p:sldLayoutId id="2147498055" r:id="rId4"/>
    <p:sldLayoutId id="2147498056" r:id="rId5"/>
    <p:sldLayoutId id="2147498057" r:id="rId6"/>
    <p:sldLayoutId id="2147498058" r:id="rId7"/>
    <p:sldLayoutId id="2147498059" r:id="rId8"/>
    <p:sldLayoutId id="2147498060" r:id="rId9"/>
    <p:sldLayoutId id="2147498061" r:id="rId10"/>
    <p:sldLayoutId id="2147498062" r:id="rId11"/>
    <p:sldLayoutId id="2147498063" r:id="rId12"/>
    <p:sldLayoutId id="2147498064" r:id="rId13"/>
    <p:sldLayoutId id="2147498065" r:id="rId14"/>
    <p:sldLayoutId id="2147498066" r:id="rId15"/>
    <p:sldLayoutId id="2147498067" r:id="rId16"/>
    <p:sldLayoutId id="2147498068" r:id="rId17"/>
  </p:sldLayoutIdLst>
  <p:txStyles>
    <p:titleStyle>
      <a:lvl1pPr algn="l" defTabSz="487695" rtl="0" eaLnBrk="1" latinLnBrk="0" hangingPunct="1">
        <a:spcBef>
          <a:spcPct val="0"/>
        </a:spcBef>
        <a:buNone/>
        <a:defRPr sz="384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04810" indent="-304810" algn="l" defTabSz="487695" rtl="0" eaLnBrk="1" latinLnBrk="0" hangingPunct="1">
        <a:spcBef>
          <a:spcPct val="20000"/>
        </a:spcBef>
        <a:spcAft>
          <a:spcPts val="640"/>
        </a:spcAft>
        <a:buClr>
          <a:schemeClr val="tx1"/>
        </a:buClr>
        <a:buSzPct val="80000"/>
        <a:buFont typeface="Wingdings 3" panose="05040102010807070707" pitchFamily="18" charset="2"/>
        <a:buChar char=""/>
        <a:defRPr sz="2133" kern="1200" cap="none">
          <a:solidFill>
            <a:schemeClr val="bg2">
              <a:lumMod val="75000"/>
            </a:schemeClr>
          </a:solidFill>
          <a:effectLst/>
          <a:latin typeface="+mn-lt"/>
          <a:ea typeface="+mn-ea"/>
          <a:cs typeface="+mn-cs"/>
        </a:defRPr>
      </a:lvl1pPr>
      <a:lvl2pPr marL="792505" indent="-304810" algn="l" defTabSz="487695" rtl="0" eaLnBrk="1" latinLnBrk="0" hangingPunct="1">
        <a:spcBef>
          <a:spcPct val="20000"/>
        </a:spcBef>
        <a:spcAft>
          <a:spcPts val="640"/>
        </a:spcAft>
        <a:buClr>
          <a:schemeClr val="tx1"/>
        </a:buClr>
        <a:buSzPct val="80000"/>
        <a:buFont typeface="Wingdings 3" panose="05040102010807070707" pitchFamily="18" charset="2"/>
        <a:buChar char=""/>
        <a:defRPr sz="1920" kern="1200" cap="none">
          <a:solidFill>
            <a:schemeClr val="bg2">
              <a:lumMod val="75000"/>
            </a:schemeClr>
          </a:solidFill>
          <a:effectLst/>
          <a:latin typeface="+mn-lt"/>
          <a:ea typeface="+mn-ea"/>
          <a:cs typeface="+mn-cs"/>
        </a:defRPr>
      </a:lvl2pPr>
      <a:lvl3pPr marL="1280200" indent="-304810" algn="l" defTabSz="487695" rtl="0" eaLnBrk="1" latinLnBrk="0" hangingPunct="1">
        <a:spcBef>
          <a:spcPct val="20000"/>
        </a:spcBef>
        <a:spcAft>
          <a:spcPts val="640"/>
        </a:spcAft>
        <a:buClr>
          <a:schemeClr val="tx1"/>
        </a:buClr>
        <a:buSzPct val="80000"/>
        <a:buFont typeface="Wingdings 3" panose="05040102010807070707" pitchFamily="18" charset="2"/>
        <a:buChar char=""/>
        <a:defRPr sz="1707" kern="1200" cap="none">
          <a:solidFill>
            <a:schemeClr val="bg2">
              <a:lumMod val="75000"/>
            </a:schemeClr>
          </a:solidFill>
          <a:effectLst/>
          <a:latin typeface="+mn-lt"/>
          <a:ea typeface="+mn-ea"/>
          <a:cs typeface="+mn-cs"/>
        </a:defRPr>
      </a:lvl3pPr>
      <a:lvl4pPr marL="1645971" indent="-182886" algn="l" defTabSz="487695" rtl="0" eaLnBrk="1" latinLnBrk="0" hangingPunct="1">
        <a:spcBef>
          <a:spcPct val="20000"/>
        </a:spcBef>
        <a:spcAft>
          <a:spcPts val="640"/>
        </a:spcAft>
        <a:buClr>
          <a:schemeClr val="tx1"/>
        </a:buClr>
        <a:buSzPct val="80000"/>
        <a:buFont typeface="Wingdings 3" panose="05040102010807070707" pitchFamily="18" charset="2"/>
        <a:buChar char=""/>
        <a:defRPr sz="1493" kern="1200" cap="none">
          <a:solidFill>
            <a:schemeClr val="bg2">
              <a:lumMod val="75000"/>
            </a:schemeClr>
          </a:solidFill>
          <a:effectLst/>
          <a:latin typeface="+mn-lt"/>
          <a:ea typeface="+mn-ea"/>
          <a:cs typeface="+mn-cs"/>
        </a:defRPr>
      </a:lvl4pPr>
      <a:lvl5pPr marL="2133667" indent="-182886" algn="l" defTabSz="487695" rtl="0" eaLnBrk="1" latinLnBrk="0" hangingPunct="1">
        <a:spcBef>
          <a:spcPct val="20000"/>
        </a:spcBef>
        <a:spcAft>
          <a:spcPts val="640"/>
        </a:spcAft>
        <a:buClr>
          <a:schemeClr val="tx1"/>
        </a:buClr>
        <a:buSzPct val="80000"/>
        <a:buFont typeface="Wingdings 3" panose="05040102010807070707" pitchFamily="18" charset="2"/>
        <a:buChar char=""/>
        <a:defRPr sz="1493" kern="1200" cap="none">
          <a:solidFill>
            <a:schemeClr val="bg2">
              <a:lumMod val="75000"/>
            </a:schemeClr>
          </a:solidFill>
          <a:effectLst/>
          <a:latin typeface="+mn-lt"/>
          <a:ea typeface="+mn-ea"/>
          <a:cs typeface="+mn-cs"/>
        </a:defRPr>
      </a:lvl5pPr>
      <a:lvl6pPr marL="2682324" indent="-243848" algn="l" defTabSz="487695" rtl="0" eaLnBrk="1" latinLnBrk="0" hangingPunct="1">
        <a:spcBef>
          <a:spcPct val="20000"/>
        </a:spcBef>
        <a:spcAft>
          <a:spcPts val="640"/>
        </a:spcAft>
        <a:buClr>
          <a:schemeClr val="tx1"/>
        </a:buClr>
        <a:buSzPct val="80000"/>
        <a:buFont typeface="Wingdings 3" panose="05040102010807070707" pitchFamily="18" charset="2"/>
        <a:buChar char=""/>
        <a:defRPr sz="1493" kern="1200" cap="none">
          <a:solidFill>
            <a:schemeClr val="bg2">
              <a:lumMod val="75000"/>
            </a:schemeClr>
          </a:solidFill>
          <a:effectLst/>
          <a:latin typeface="+mn-lt"/>
          <a:ea typeface="+mn-ea"/>
          <a:cs typeface="+mn-cs"/>
        </a:defRPr>
      </a:lvl6pPr>
      <a:lvl7pPr marL="3170019" indent="-243848" algn="l" defTabSz="487695" rtl="0" eaLnBrk="1" latinLnBrk="0" hangingPunct="1">
        <a:spcBef>
          <a:spcPct val="20000"/>
        </a:spcBef>
        <a:spcAft>
          <a:spcPts val="640"/>
        </a:spcAft>
        <a:buClr>
          <a:schemeClr val="tx1"/>
        </a:buClr>
        <a:buSzPct val="80000"/>
        <a:buFont typeface="Wingdings 3" panose="05040102010807070707" pitchFamily="18" charset="2"/>
        <a:buChar char=""/>
        <a:defRPr sz="1493" kern="1200" cap="none">
          <a:solidFill>
            <a:schemeClr val="bg2">
              <a:lumMod val="75000"/>
            </a:schemeClr>
          </a:solidFill>
          <a:effectLst/>
          <a:latin typeface="+mn-lt"/>
          <a:ea typeface="+mn-ea"/>
          <a:cs typeface="+mn-cs"/>
        </a:defRPr>
      </a:lvl7pPr>
      <a:lvl8pPr marL="3657714" indent="-243848" algn="l" defTabSz="487695" rtl="0" eaLnBrk="1" latinLnBrk="0" hangingPunct="1">
        <a:spcBef>
          <a:spcPct val="20000"/>
        </a:spcBef>
        <a:spcAft>
          <a:spcPts val="640"/>
        </a:spcAft>
        <a:buClr>
          <a:schemeClr val="tx1"/>
        </a:buClr>
        <a:buSzPct val="80000"/>
        <a:buFont typeface="Wingdings 3" panose="05040102010807070707" pitchFamily="18" charset="2"/>
        <a:buChar char=""/>
        <a:defRPr sz="1493" kern="1200" cap="none">
          <a:solidFill>
            <a:schemeClr val="bg2">
              <a:lumMod val="75000"/>
            </a:schemeClr>
          </a:solidFill>
          <a:effectLst/>
          <a:latin typeface="+mn-lt"/>
          <a:ea typeface="+mn-ea"/>
          <a:cs typeface="+mn-cs"/>
        </a:defRPr>
      </a:lvl8pPr>
      <a:lvl9pPr marL="4145410" indent="-243848" algn="l" defTabSz="487695" rtl="0" eaLnBrk="1" latinLnBrk="0" hangingPunct="1">
        <a:spcBef>
          <a:spcPct val="20000"/>
        </a:spcBef>
        <a:spcAft>
          <a:spcPts val="640"/>
        </a:spcAft>
        <a:buClr>
          <a:schemeClr val="tx1"/>
        </a:buClr>
        <a:buSzPct val="80000"/>
        <a:buFont typeface="Wingdings 3" panose="05040102010807070707" pitchFamily="18" charset="2"/>
        <a:buChar char=""/>
        <a:defRPr sz="1493" kern="1200" cap="none">
          <a:solidFill>
            <a:schemeClr val="bg2">
              <a:lumMod val="75000"/>
            </a:schemeClr>
          </a:solidFill>
          <a:effectLst/>
          <a:latin typeface="+mn-lt"/>
          <a:ea typeface="+mn-ea"/>
          <a:cs typeface="+mn-cs"/>
        </a:defRPr>
      </a:lvl9pPr>
    </p:bodyStyle>
    <p:otherStyle>
      <a:defPPr>
        <a:defRPr lang="en-US"/>
      </a:defPPr>
      <a:lvl1pPr marL="0" algn="l" defTabSz="487695" rtl="0" eaLnBrk="1" latinLnBrk="0" hangingPunct="1">
        <a:defRPr sz="1920" kern="1200">
          <a:solidFill>
            <a:schemeClr val="tx1"/>
          </a:solidFill>
          <a:latin typeface="+mn-lt"/>
          <a:ea typeface="+mn-ea"/>
          <a:cs typeface="+mn-cs"/>
        </a:defRPr>
      </a:lvl1pPr>
      <a:lvl2pPr marL="487695" algn="l" defTabSz="487695" rtl="0" eaLnBrk="1" latinLnBrk="0" hangingPunct="1">
        <a:defRPr sz="1920" kern="1200">
          <a:solidFill>
            <a:schemeClr val="tx1"/>
          </a:solidFill>
          <a:latin typeface="+mn-lt"/>
          <a:ea typeface="+mn-ea"/>
          <a:cs typeface="+mn-cs"/>
        </a:defRPr>
      </a:lvl2pPr>
      <a:lvl3pPr marL="975390" algn="l" defTabSz="487695" rtl="0" eaLnBrk="1" latinLnBrk="0" hangingPunct="1">
        <a:defRPr sz="1920" kern="1200">
          <a:solidFill>
            <a:schemeClr val="tx1"/>
          </a:solidFill>
          <a:latin typeface="+mn-lt"/>
          <a:ea typeface="+mn-ea"/>
          <a:cs typeface="+mn-cs"/>
        </a:defRPr>
      </a:lvl3pPr>
      <a:lvl4pPr marL="1463086" algn="l" defTabSz="487695" rtl="0" eaLnBrk="1" latinLnBrk="0" hangingPunct="1">
        <a:defRPr sz="1920" kern="1200">
          <a:solidFill>
            <a:schemeClr val="tx1"/>
          </a:solidFill>
          <a:latin typeface="+mn-lt"/>
          <a:ea typeface="+mn-ea"/>
          <a:cs typeface="+mn-cs"/>
        </a:defRPr>
      </a:lvl4pPr>
      <a:lvl5pPr marL="1950781" algn="l" defTabSz="487695" rtl="0" eaLnBrk="1" latinLnBrk="0" hangingPunct="1">
        <a:defRPr sz="1920" kern="1200">
          <a:solidFill>
            <a:schemeClr val="tx1"/>
          </a:solidFill>
          <a:latin typeface="+mn-lt"/>
          <a:ea typeface="+mn-ea"/>
          <a:cs typeface="+mn-cs"/>
        </a:defRPr>
      </a:lvl5pPr>
      <a:lvl6pPr marL="2438476" algn="l" defTabSz="487695" rtl="0" eaLnBrk="1" latinLnBrk="0" hangingPunct="1">
        <a:defRPr sz="1920" kern="1200">
          <a:solidFill>
            <a:schemeClr val="tx1"/>
          </a:solidFill>
          <a:latin typeface="+mn-lt"/>
          <a:ea typeface="+mn-ea"/>
          <a:cs typeface="+mn-cs"/>
        </a:defRPr>
      </a:lvl6pPr>
      <a:lvl7pPr marL="2926171" algn="l" defTabSz="487695" rtl="0" eaLnBrk="1" latinLnBrk="0" hangingPunct="1">
        <a:defRPr sz="1920" kern="1200">
          <a:solidFill>
            <a:schemeClr val="tx1"/>
          </a:solidFill>
          <a:latin typeface="+mn-lt"/>
          <a:ea typeface="+mn-ea"/>
          <a:cs typeface="+mn-cs"/>
        </a:defRPr>
      </a:lvl7pPr>
      <a:lvl8pPr marL="3413867" algn="l" defTabSz="487695" rtl="0" eaLnBrk="1" latinLnBrk="0" hangingPunct="1">
        <a:defRPr sz="1920" kern="1200">
          <a:solidFill>
            <a:schemeClr val="tx1"/>
          </a:solidFill>
          <a:latin typeface="+mn-lt"/>
          <a:ea typeface="+mn-ea"/>
          <a:cs typeface="+mn-cs"/>
        </a:defRPr>
      </a:lvl8pPr>
      <a:lvl9pPr marL="3901562" algn="l" defTabSz="487695" rtl="0" eaLnBrk="1" latinLnBrk="0" hangingPunct="1">
        <a:defRPr sz="1920" kern="1200">
          <a:solidFill>
            <a:schemeClr val="tx1"/>
          </a:solidFill>
          <a:latin typeface="+mn-lt"/>
          <a:ea typeface="+mn-ea"/>
          <a:cs typeface="+mn-cs"/>
        </a:defRPr>
      </a:lvl9pPr>
    </p:otherStyle>
  </p:txStyles>
</p:sldMaster>
</file>

<file path=ppt/slideMasters/slideMaster14.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042E603F-28B7-4831-BF23-65FBAB13D5FB}"/>
              </a:ext>
            </a:extLst>
          </p:cNvPr>
          <p:cNvSpPr/>
          <p:nvPr/>
        </p:nvSpPr>
        <p:spPr>
          <a:xfrm>
            <a:off x="1" y="0"/>
            <a:ext cx="13004801" cy="9753600"/>
          </a:xfrm>
          <a:prstGeom prst="rect">
            <a:avLst/>
          </a:prstGeom>
          <a:solidFill>
            <a:srgbClr val="AEAEAE">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93"/>
          </a:p>
        </p:txBody>
      </p:sp>
      <p:sp>
        <p:nvSpPr>
          <p:cNvPr id="8" name="Freeform: Shape 7">
            <a:extLst>
              <a:ext uri="{FF2B5EF4-FFF2-40B4-BE49-F238E27FC236}">
                <a16:creationId xmlns:a16="http://schemas.microsoft.com/office/drawing/2014/main" id="{4D39700F-2B10-4402-A7DD-06EE2245880D}"/>
              </a:ext>
              <a:ext uri="{C183D7F6-B498-43B3-948B-1728B52AA6E4}">
                <adec:decorative xmlns:adec="http://schemas.microsoft.com/office/drawing/2017/decorative" val="1"/>
              </a:ext>
            </a:extLst>
          </p:cNvPr>
          <p:cNvSpPr/>
          <p:nvPr/>
        </p:nvSpPr>
        <p:spPr>
          <a:xfrm>
            <a:off x="0" y="331332"/>
            <a:ext cx="10197842" cy="9422268"/>
          </a:xfrm>
          <a:custGeom>
            <a:avLst/>
            <a:gdLst>
              <a:gd name="connsiteX0" fmla="*/ 8831314 w 9263816"/>
              <a:gd name="connsiteY0" fmla="*/ 5943878 h 6858000"/>
              <a:gd name="connsiteX1" fmla="*/ 9179783 w 9263816"/>
              <a:gd name="connsiteY1" fmla="*/ 6086141 h 6858000"/>
              <a:gd name="connsiteX2" fmla="*/ 9260887 w 9263816"/>
              <a:gd name="connsiteY2" fmla="*/ 6279156 h 6858000"/>
              <a:gd name="connsiteX3" fmla="*/ 8925621 w 9263816"/>
              <a:gd name="connsiteY3" fmla="*/ 6708712 h 6858000"/>
              <a:gd name="connsiteX4" fmla="*/ 8496050 w 9263816"/>
              <a:gd name="connsiteY4" fmla="*/ 6373449 h 6858000"/>
              <a:gd name="connsiteX5" fmla="*/ 8831314 w 9263816"/>
              <a:gd name="connsiteY5" fmla="*/ 5943878 h 6858000"/>
              <a:gd name="connsiteX6" fmla="*/ 7397485 w 9263816"/>
              <a:gd name="connsiteY6" fmla="*/ 5931706 h 6858000"/>
              <a:gd name="connsiteX7" fmla="*/ 7917779 w 9263816"/>
              <a:gd name="connsiteY7" fmla="*/ 6191864 h 6858000"/>
              <a:gd name="connsiteX8" fmla="*/ 8013467 w 9263816"/>
              <a:gd name="connsiteY8" fmla="*/ 6375784 h 6858000"/>
              <a:gd name="connsiteX9" fmla="*/ 8021879 w 9263816"/>
              <a:gd name="connsiteY9" fmla="*/ 6753751 h 6858000"/>
              <a:gd name="connsiteX10" fmla="*/ 7981316 w 9263816"/>
              <a:gd name="connsiteY10" fmla="*/ 6858000 h 6858000"/>
              <a:gd name="connsiteX11" fmla="*/ 6819486 w 9263816"/>
              <a:gd name="connsiteY11" fmla="*/ 6858000 h 6858000"/>
              <a:gd name="connsiteX12" fmla="*/ 6785199 w 9263816"/>
              <a:gd name="connsiteY12" fmla="*/ 6781101 h 6858000"/>
              <a:gd name="connsiteX13" fmla="*/ 7196747 w 9263816"/>
              <a:gd name="connsiteY13" fmla="*/ 5964309 h 6858000"/>
              <a:gd name="connsiteX14" fmla="*/ 7397485 w 9263816"/>
              <a:gd name="connsiteY14" fmla="*/ 5931706 h 6858000"/>
              <a:gd name="connsiteX15" fmla="*/ 1505570 w 9263816"/>
              <a:gd name="connsiteY15" fmla="*/ 227178 h 6858000"/>
              <a:gd name="connsiteX16" fmla="*/ 2026489 w 9263816"/>
              <a:gd name="connsiteY16" fmla="*/ 392370 h 6858000"/>
              <a:gd name="connsiteX17" fmla="*/ 2444553 w 9263816"/>
              <a:gd name="connsiteY17" fmla="*/ 1654853 h 6858000"/>
              <a:gd name="connsiteX18" fmla="*/ 3183153 w 9263816"/>
              <a:gd name="connsiteY18" fmla="*/ 2116208 h 6858000"/>
              <a:gd name="connsiteX19" fmla="*/ 4288384 w 9263816"/>
              <a:gd name="connsiteY19" fmla="*/ 1291908 h 6858000"/>
              <a:gd name="connsiteX20" fmla="*/ 5472602 w 9263816"/>
              <a:gd name="connsiteY20" fmla="*/ 1697818 h 6858000"/>
              <a:gd name="connsiteX21" fmla="*/ 5844697 w 9263816"/>
              <a:gd name="connsiteY21" fmla="*/ 3444791 h 6858000"/>
              <a:gd name="connsiteX22" fmla="*/ 6715674 w 9263816"/>
              <a:gd name="connsiteY22" fmla="*/ 4065208 h 6858000"/>
              <a:gd name="connsiteX23" fmla="*/ 8130429 w 9263816"/>
              <a:gd name="connsiteY23" fmla="*/ 4101787 h 6858000"/>
              <a:gd name="connsiteX24" fmla="*/ 8624630 w 9263816"/>
              <a:gd name="connsiteY24" fmla="*/ 4686202 h 6858000"/>
              <a:gd name="connsiteX25" fmla="*/ 8623843 w 9263816"/>
              <a:gd name="connsiteY25" fmla="*/ 4685749 h 6858000"/>
              <a:gd name="connsiteX26" fmla="*/ 8646859 w 9263816"/>
              <a:gd name="connsiteY26" fmla="*/ 4835156 h 6858000"/>
              <a:gd name="connsiteX27" fmla="*/ 8079403 w 9263816"/>
              <a:gd name="connsiteY27" fmla="*/ 5661624 h 6858000"/>
              <a:gd name="connsiteX28" fmla="*/ 6833105 w 9263816"/>
              <a:gd name="connsiteY28" fmla="*/ 5397208 h 6858000"/>
              <a:gd name="connsiteX29" fmla="*/ 5900832 w 9263816"/>
              <a:gd name="connsiteY29" fmla="*/ 5944462 h 6858000"/>
              <a:gd name="connsiteX30" fmla="*/ 6067212 w 9263816"/>
              <a:gd name="connsiteY30" fmla="*/ 6811916 h 6858000"/>
              <a:gd name="connsiteX31" fmla="*/ 6089565 w 9263816"/>
              <a:gd name="connsiteY31" fmla="*/ 6858000 h 6858000"/>
              <a:gd name="connsiteX32" fmla="*/ 0 w 9263816"/>
              <a:gd name="connsiteY32" fmla="*/ 6858000 h 6858000"/>
              <a:gd name="connsiteX33" fmla="*/ 0 w 9263816"/>
              <a:gd name="connsiteY33" fmla="*/ 2181377 h 6858000"/>
              <a:gd name="connsiteX34" fmla="*/ 73069 w 9263816"/>
              <a:gd name="connsiteY34" fmla="*/ 2215839 h 6858000"/>
              <a:gd name="connsiteX35" fmla="*/ 335445 w 9263816"/>
              <a:gd name="connsiteY35" fmla="*/ 2237140 h 6858000"/>
              <a:gd name="connsiteX36" fmla="*/ 752878 w 9263816"/>
              <a:gd name="connsiteY36" fmla="*/ 1445285 h 6858000"/>
              <a:gd name="connsiteX37" fmla="*/ 1202551 w 9263816"/>
              <a:gd name="connsiteY37" fmla="*/ 314229 h 6858000"/>
              <a:gd name="connsiteX38" fmla="*/ 1505570 w 9263816"/>
              <a:gd name="connsiteY38" fmla="*/ 227178 h 6858000"/>
              <a:gd name="connsiteX39" fmla="*/ 3142509 w 9263816"/>
              <a:gd name="connsiteY39" fmla="*/ 68854 h 6858000"/>
              <a:gd name="connsiteX40" fmla="*/ 3490978 w 9263816"/>
              <a:gd name="connsiteY40" fmla="*/ 211117 h 6858000"/>
              <a:gd name="connsiteX41" fmla="*/ 3572083 w 9263816"/>
              <a:gd name="connsiteY41" fmla="*/ 404131 h 6858000"/>
              <a:gd name="connsiteX42" fmla="*/ 3236814 w 9263816"/>
              <a:gd name="connsiteY42" fmla="*/ 833688 h 6858000"/>
              <a:gd name="connsiteX43" fmla="*/ 2807245 w 9263816"/>
              <a:gd name="connsiteY43" fmla="*/ 498425 h 6858000"/>
              <a:gd name="connsiteX44" fmla="*/ 3142509 w 9263816"/>
              <a:gd name="connsiteY44" fmla="*/ 68854 h 6858000"/>
              <a:gd name="connsiteX45" fmla="*/ 0 w 9263816"/>
              <a:gd name="connsiteY45" fmla="*/ 0 h 6858000"/>
              <a:gd name="connsiteX46" fmla="*/ 39858 w 9263816"/>
              <a:gd name="connsiteY46" fmla="*/ 0 h 6858000"/>
              <a:gd name="connsiteX47" fmla="*/ 65022 w 9263816"/>
              <a:gd name="connsiteY47" fmla="*/ 5834 h 6858000"/>
              <a:gd name="connsiteX48" fmla="*/ 389258 w 9263816"/>
              <a:gd name="connsiteY48" fmla="*/ 235630 h 6858000"/>
              <a:gd name="connsiteX49" fmla="*/ 485484 w 9263816"/>
              <a:gd name="connsiteY49" fmla="*/ 420070 h 6858000"/>
              <a:gd name="connsiteX50" fmla="*/ 74229 w 9263816"/>
              <a:gd name="connsiteY50" fmla="*/ 1237955 h 6858000"/>
              <a:gd name="connsiteX51" fmla="*/ 0 w 9263816"/>
              <a:gd name="connsiteY51" fmla="*/ 125447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9263816" h="6858000">
                <a:moveTo>
                  <a:pt x="8831314" y="5943878"/>
                </a:moveTo>
                <a:cubicBezTo>
                  <a:pt x="8964281" y="5927490"/>
                  <a:pt x="9096260" y="5981362"/>
                  <a:pt x="9179783" y="6086141"/>
                </a:cubicBezTo>
                <a:cubicBezTo>
                  <a:pt x="9224074" y="6141769"/>
                  <a:pt x="9252211" y="6208560"/>
                  <a:pt x="9260887" y="6279156"/>
                </a:cubicBezTo>
                <a:cubicBezTo>
                  <a:pt x="9286897" y="6490362"/>
                  <a:pt x="9136845" y="6682672"/>
                  <a:pt x="8925621" y="6708712"/>
                </a:cubicBezTo>
                <a:cubicBezTo>
                  <a:pt x="8714398" y="6734766"/>
                  <a:pt x="8522062" y="6584655"/>
                  <a:pt x="8496050" y="6373449"/>
                </a:cubicBezTo>
                <a:cubicBezTo>
                  <a:pt x="8470038" y="6162229"/>
                  <a:pt x="8620090" y="5969920"/>
                  <a:pt x="8831314" y="5943878"/>
                </a:cubicBezTo>
                <a:close/>
                <a:moveTo>
                  <a:pt x="7397485" y="5931706"/>
                </a:moveTo>
                <a:cubicBezTo>
                  <a:pt x="7598431" y="5931157"/>
                  <a:pt x="7792965" y="6024548"/>
                  <a:pt x="7917779" y="6191864"/>
                </a:cubicBezTo>
                <a:cubicBezTo>
                  <a:pt x="7959204" y="6247714"/>
                  <a:pt x="7991530" y="6309792"/>
                  <a:pt x="8013467" y="6375784"/>
                </a:cubicBezTo>
                <a:cubicBezTo>
                  <a:pt x="8055425" y="6502973"/>
                  <a:pt x="8055748" y="6633888"/>
                  <a:pt x="8021879" y="6753751"/>
                </a:cubicBezTo>
                <a:lnTo>
                  <a:pt x="7981316" y="6858000"/>
                </a:lnTo>
                <a:lnTo>
                  <a:pt x="6819486" y="6858000"/>
                </a:lnTo>
                <a:lnTo>
                  <a:pt x="6785199" y="6781101"/>
                </a:lnTo>
                <a:cubicBezTo>
                  <a:pt x="6673307" y="6441922"/>
                  <a:pt x="6857485" y="6076251"/>
                  <a:pt x="7196747" y="5964309"/>
                </a:cubicBezTo>
                <a:cubicBezTo>
                  <a:pt x="7262809" y="5942509"/>
                  <a:pt x="7330503" y="5931889"/>
                  <a:pt x="7397485" y="5931706"/>
                </a:cubicBezTo>
                <a:close/>
                <a:moveTo>
                  <a:pt x="1505570" y="227178"/>
                </a:moveTo>
                <a:cubicBezTo>
                  <a:pt x="1691018" y="218628"/>
                  <a:pt x="1889853" y="275403"/>
                  <a:pt x="2026489" y="392370"/>
                </a:cubicBezTo>
                <a:cubicBezTo>
                  <a:pt x="2369898" y="685965"/>
                  <a:pt x="2078266" y="1147857"/>
                  <a:pt x="2444553" y="1654853"/>
                </a:cubicBezTo>
                <a:cubicBezTo>
                  <a:pt x="2492906" y="1721679"/>
                  <a:pt x="2800482" y="2144546"/>
                  <a:pt x="3183153" y="2116208"/>
                </a:cubicBezTo>
                <a:cubicBezTo>
                  <a:pt x="3673561" y="2080541"/>
                  <a:pt x="3723222" y="1441614"/>
                  <a:pt x="4288384" y="1291908"/>
                </a:cubicBezTo>
                <a:cubicBezTo>
                  <a:pt x="4689065" y="1185875"/>
                  <a:pt x="5207943" y="1366633"/>
                  <a:pt x="5472602" y="1697818"/>
                </a:cubicBezTo>
                <a:cubicBezTo>
                  <a:pt x="5891294" y="2221754"/>
                  <a:pt x="5408012" y="2790179"/>
                  <a:pt x="5844697" y="3444791"/>
                </a:cubicBezTo>
                <a:cubicBezTo>
                  <a:pt x="6149900" y="3902467"/>
                  <a:pt x="6672672" y="4053594"/>
                  <a:pt x="6715674" y="4065208"/>
                </a:cubicBezTo>
                <a:cubicBezTo>
                  <a:pt x="7326423" y="4232519"/>
                  <a:pt x="7677158" y="3817020"/>
                  <a:pt x="8130429" y="4101787"/>
                </a:cubicBezTo>
                <a:cubicBezTo>
                  <a:pt x="8226340" y="4161985"/>
                  <a:pt x="8536372" y="4356819"/>
                  <a:pt x="8624630" y="4686202"/>
                </a:cubicBezTo>
                <a:lnTo>
                  <a:pt x="8623843" y="4685749"/>
                </a:lnTo>
                <a:cubicBezTo>
                  <a:pt x="8636924" y="4734567"/>
                  <a:pt x="8644635" y="4784678"/>
                  <a:pt x="8646859" y="4835156"/>
                </a:cubicBezTo>
                <a:cubicBezTo>
                  <a:pt x="8662596" y="5196604"/>
                  <a:pt x="8398383" y="5562326"/>
                  <a:pt x="8079403" y="5661624"/>
                </a:cubicBezTo>
                <a:cubicBezTo>
                  <a:pt x="7649807" y="5795217"/>
                  <a:pt x="7430996" y="5350293"/>
                  <a:pt x="6833105" y="5397208"/>
                </a:cubicBezTo>
                <a:cubicBezTo>
                  <a:pt x="6519033" y="5421527"/>
                  <a:pt x="6056658" y="5595550"/>
                  <a:pt x="5900832" y="5944462"/>
                </a:cubicBezTo>
                <a:cubicBezTo>
                  <a:pt x="5770548" y="6236600"/>
                  <a:pt x="5916359" y="6515160"/>
                  <a:pt x="6067212" y="6811916"/>
                </a:cubicBezTo>
                <a:lnTo>
                  <a:pt x="6089565" y="6858000"/>
                </a:lnTo>
                <a:lnTo>
                  <a:pt x="0" y="6858000"/>
                </a:lnTo>
                <a:lnTo>
                  <a:pt x="0" y="2181377"/>
                </a:lnTo>
                <a:lnTo>
                  <a:pt x="73069" y="2215839"/>
                </a:lnTo>
                <a:cubicBezTo>
                  <a:pt x="165116" y="2251829"/>
                  <a:pt x="254486" y="2263171"/>
                  <a:pt x="335445" y="2237140"/>
                </a:cubicBezTo>
                <a:cubicBezTo>
                  <a:pt x="594718" y="2153707"/>
                  <a:pt x="688441" y="1733807"/>
                  <a:pt x="752878" y="1445285"/>
                </a:cubicBezTo>
                <a:cubicBezTo>
                  <a:pt x="925059" y="674068"/>
                  <a:pt x="975076" y="456292"/>
                  <a:pt x="1202551" y="314229"/>
                </a:cubicBezTo>
                <a:cubicBezTo>
                  <a:pt x="1287853" y="260956"/>
                  <a:pt x="1394302" y="232308"/>
                  <a:pt x="1505570" y="227178"/>
                </a:cubicBezTo>
                <a:close/>
                <a:moveTo>
                  <a:pt x="3142509" y="68854"/>
                </a:moveTo>
                <a:cubicBezTo>
                  <a:pt x="3275474" y="52467"/>
                  <a:pt x="3407455" y="106339"/>
                  <a:pt x="3490978" y="211117"/>
                </a:cubicBezTo>
                <a:cubicBezTo>
                  <a:pt x="3535271" y="266744"/>
                  <a:pt x="3563404" y="333535"/>
                  <a:pt x="3572083" y="404131"/>
                </a:cubicBezTo>
                <a:cubicBezTo>
                  <a:pt x="3598092" y="615337"/>
                  <a:pt x="3448040" y="807648"/>
                  <a:pt x="3236814" y="833688"/>
                </a:cubicBezTo>
                <a:cubicBezTo>
                  <a:pt x="3025594" y="859741"/>
                  <a:pt x="2833255" y="709631"/>
                  <a:pt x="2807245" y="498425"/>
                </a:cubicBezTo>
                <a:cubicBezTo>
                  <a:pt x="2781232" y="287207"/>
                  <a:pt x="2931283" y="94896"/>
                  <a:pt x="3142509" y="68854"/>
                </a:cubicBezTo>
                <a:close/>
                <a:moveTo>
                  <a:pt x="0" y="0"/>
                </a:moveTo>
                <a:lnTo>
                  <a:pt x="39858" y="0"/>
                </a:lnTo>
                <a:lnTo>
                  <a:pt x="65022" y="5834"/>
                </a:lnTo>
                <a:cubicBezTo>
                  <a:pt x="191545" y="45606"/>
                  <a:pt x="305874" y="124173"/>
                  <a:pt x="389258" y="235630"/>
                </a:cubicBezTo>
                <a:cubicBezTo>
                  <a:pt x="430983" y="291600"/>
                  <a:pt x="463360" y="353876"/>
                  <a:pt x="485484" y="420070"/>
                </a:cubicBezTo>
                <a:cubicBezTo>
                  <a:pt x="597711" y="759508"/>
                  <a:pt x="413661" y="1125662"/>
                  <a:pt x="74229" y="1237955"/>
                </a:cubicBezTo>
                <a:lnTo>
                  <a:pt x="0" y="1254477"/>
                </a:lnTo>
                <a:close/>
              </a:path>
            </a:pathLst>
          </a:custGeom>
          <a:solidFill>
            <a:schemeClr val="bg1"/>
          </a:solidFill>
          <a:ln w="127000">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493"/>
          </a:p>
        </p:txBody>
      </p:sp>
      <p:sp>
        <p:nvSpPr>
          <p:cNvPr id="2" name="Title Placeholder 1">
            <a:extLst>
              <a:ext uri="{FF2B5EF4-FFF2-40B4-BE49-F238E27FC236}">
                <a16:creationId xmlns:a16="http://schemas.microsoft.com/office/drawing/2014/main" id="{B760C036-BBCE-4F9E-AD56-DD36D4407B25}"/>
              </a:ext>
            </a:extLst>
          </p:cNvPr>
          <p:cNvSpPr>
            <a:spLocks noGrp="1"/>
          </p:cNvSpPr>
          <p:nvPr>
            <p:ph type="title"/>
          </p:nvPr>
        </p:nvSpPr>
        <p:spPr>
          <a:xfrm>
            <a:off x="650240" y="793294"/>
            <a:ext cx="11704320" cy="1885245"/>
          </a:xfrm>
          <a:prstGeom prst="rect">
            <a:avLst/>
          </a:prstGeom>
        </p:spPr>
        <p:txBody>
          <a:bodyPr vert="horz" lIns="91440" tIns="45720" rIns="91440" bIns="45720" rtlCol="0" anchor="b">
            <a:normAutofit/>
          </a:bodyPr>
          <a:lstStyle/>
          <a:p>
            <a:r>
              <a:rPr lang="en-US"/>
              <a:t>Click to edit Master title style</a:t>
            </a:r>
          </a:p>
        </p:txBody>
      </p:sp>
      <p:sp>
        <p:nvSpPr>
          <p:cNvPr id="3" name="Text Placeholder 2">
            <a:extLst>
              <a:ext uri="{FF2B5EF4-FFF2-40B4-BE49-F238E27FC236}">
                <a16:creationId xmlns:a16="http://schemas.microsoft.com/office/drawing/2014/main" id="{E3A5D7EC-1E6A-473F-B5A4-18CDFB6CF95A}"/>
              </a:ext>
            </a:extLst>
          </p:cNvPr>
          <p:cNvSpPr>
            <a:spLocks noGrp="1"/>
          </p:cNvSpPr>
          <p:nvPr>
            <p:ph type="body" idx="1"/>
          </p:nvPr>
        </p:nvSpPr>
        <p:spPr>
          <a:xfrm>
            <a:off x="650240" y="2995490"/>
            <a:ext cx="11704320" cy="574084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F9981C7-34D5-49A4-949D-715FD4BD8FE0}"/>
              </a:ext>
            </a:extLst>
          </p:cNvPr>
          <p:cNvSpPr>
            <a:spLocks noGrp="1"/>
          </p:cNvSpPr>
          <p:nvPr>
            <p:ph type="dt" sz="half" idx="2"/>
          </p:nvPr>
        </p:nvSpPr>
        <p:spPr>
          <a:xfrm>
            <a:off x="650240" y="9040143"/>
            <a:ext cx="2926080" cy="519289"/>
          </a:xfrm>
          <a:prstGeom prst="rect">
            <a:avLst/>
          </a:prstGeom>
        </p:spPr>
        <p:txBody>
          <a:bodyPr vert="horz" lIns="91440" tIns="45720" rIns="91440" bIns="45720" rtlCol="0" anchor="ctr"/>
          <a:lstStyle>
            <a:lvl1pPr algn="l">
              <a:defRPr lang="en-US" sz="853" kern="1200" cap="all" spc="213" smtClean="0">
                <a:solidFill>
                  <a:schemeClr val="tx1"/>
                </a:solidFill>
                <a:latin typeface="+mn-lt"/>
                <a:ea typeface="+mn-ea"/>
                <a:cs typeface="Segoe UI Semilight" panose="020B0402040204020203" pitchFamily="34" charset="0"/>
              </a:defRPr>
            </a:lvl1pPr>
          </a:lstStyle>
          <a:p>
            <a:fld id="{F481A142-DA77-4A5F-AD1F-14E6C18F0F5F}" type="datetime1">
              <a:rPr lang="en-US" smtClean="0"/>
              <a:t>8/18/2026</a:t>
            </a:fld>
            <a:endParaRPr lang="en-US"/>
          </a:p>
        </p:txBody>
      </p:sp>
      <p:sp>
        <p:nvSpPr>
          <p:cNvPr id="5" name="Footer Placeholder 4">
            <a:extLst>
              <a:ext uri="{FF2B5EF4-FFF2-40B4-BE49-F238E27FC236}">
                <a16:creationId xmlns:a16="http://schemas.microsoft.com/office/drawing/2014/main" id="{FA85CE6E-733D-4C60-B40B-C7C10CB5AFBA}"/>
              </a:ext>
            </a:extLst>
          </p:cNvPr>
          <p:cNvSpPr>
            <a:spLocks noGrp="1"/>
          </p:cNvSpPr>
          <p:nvPr>
            <p:ph type="ftr" sz="quarter" idx="3"/>
          </p:nvPr>
        </p:nvSpPr>
        <p:spPr>
          <a:xfrm>
            <a:off x="4307840" y="9040143"/>
            <a:ext cx="4389120" cy="519289"/>
          </a:xfrm>
          <a:prstGeom prst="rect">
            <a:avLst/>
          </a:prstGeom>
        </p:spPr>
        <p:txBody>
          <a:bodyPr vert="horz" lIns="91440" tIns="45720" rIns="91440" bIns="45720" rtlCol="0" anchor="ctr"/>
          <a:lstStyle>
            <a:lvl1pPr algn="ctr">
              <a:defRPr lang="en-US" sz="853" kern="1200" cap="all" spc="213" dirty="0">
                <a:solidFill>
                  <a:schemeClr val="tx1"/>
                </a:solidFill>
                <a:latin typeface="+mn-lt"/>
                <a:ea typeface="+mn-ea"/>
                <a:cs typeface="Segoe UI Semilight" panose="020B0402040204020203" pitchFamily="34" charset="0"/>
              </a:defRPr>
            </a:lvl1pPr>
          </a:lstStyle>
          <a:p>
            <a:endParaRPr lang="en-US"/>
          </a:p>
        </p:txBody>
      </p:sp>
      <p:sp>
        <p:nvSpPr>
          <p:cNvPr id="6" name="Slide Number Placeholder 5">
            <a:extLst>
              <a:ext uri="{FF2B5EF4-FFF2-40B4-BE49-F238E27FC236}">
                <a16:creationId xmlns:a16="http://schemas.microsoft.com/office/drawing/2014/main" id="{92D80D8B-7909-4114-8EBA-C3086DC62B08}"/>
              </a:ext>
            </a:extLst>
          </p:cNvPr>
          <p:cNvSpPr>
            <a:spLocks noGrp="1"/>
          </p:cNvSpPr>
          <p:nvPr>
            <p:ph type="sldNum" sz="quarter" idx="4"/>
          </p:nvPr>
        </p:nvSpPr>
        <p:spPr>
          <a:xfrm>
            <a:off x="10810240" y="9040143"/>
            <a:ext cx="1544320" cy="519289"/>
          </a:xfrm>
          <a:prstGeom prst="rect">
            <a:avLst/>
          </a:prstGeom>
        </p:spPr>
        <p:txBody>
          <a:bodyPr vert="horz" lIns="91440" tIns="45720" rIns="91440" bIns="45720" rtlCol="0" anchor="ctr"/>
          <a:lstStyle>
            <a:lvl1pPr algn="r">
              <a:defRPr lang="en-US" sz="853" kern="1200" cap="all" spc="213" smtClean="0">
                <a:solidFill>
                  <a:schemeClr val="tx1"/>
                </a:solidFill>
                <a:latin typeface="+mn-lt"/>
                <a:ea typeface="+mn-ea"/>
                <a:cs typeface="Segoe UI Semilight" panose="020B0402040204020203" pitchFamily="34" charset="0"/>
              </a:defRPr>
            </a:lvl1pPr>
          </a:lstStyle>
          <a:p>
            <a:fld id="{1F646F3F-274D-499B-ABBE-824EB4ABDC3D}" type="slidenum">
              <a:rPr lang="en-US" smtClean="0"/>
              <a:pPr/>
              <a:t>‹#›</a:t>
            </a:fld>
            <a:endParaRPr lang="en-US"/>
          </a:p>
        </p:txBody>
      </p:sp>
    </p:spTree>
    <p:extLst>
      <p:ext uri="{BB962C8B-B14F-4D97-AF65-F5344CB8AC3E}">
        <p14:creationId xmlns:p14="http://schemas.microsoft.com/office/powerpoint/2010/main" val="4252810737"/>
      </p:ext>
    </p:extLst>
  </p:cSld>
  <p:clrMap bg1="lt1" tx1="dk1" bg2="lt2" tx2="dk2" accent1="accent1" accent2="accent2" accent3="accent3" accent4="accent4" accent5="accent5" accent6="accent6" hlink="hlink" folHlink="folHlink"/>
  <p:sldLayoutIdLst>
    <p:sldLayoutId id="2147498070" r:id="rId1"/>
    <p:sldLayoutId id="2147498071" r:id="rId2"/>
    <p:sldLayoutId id="2147498072" r:id="rId3"/>
    <p:sldLayoutId id="2147498073" r:id="rId4"/>
    <p:sldLayoutId id="2147498074" r:id="rId5"/>
    <p:sldLayoutId id="2147498075" r:id="rId6"/>
    <p:sldLayoutId id="2147498076" r:id="rId7"/>
    <p:sldLayoutId id="2147498077" r:id="rId8"/>
    <p:sldLayoutId id="2147498078" r:id="rId9"/>
    <p:sldLayoutId id="2147498079" r:id="rId10"/>
    <p:sldLayoutId id="2147498080" r:id="rId11"/>
  </p:sldLayoutIdLst>
  <p:hf sldNum="0" hdr="0" ftr="0" dt="0"/>
  <p:txStyles>
    <p:titleStyle>
      <a:lvl1pPr algn="l" defTabSz="975390" rtl="0" eaLnBrk="1" latinLnBrk="0" hangingPunct="1">
        <a:lnSpc>
          <a:spcPct val="100000"/>
        </a:lnSpc>
        <a:spcBef>
          <a:spcPct val="0"/>
        </a:spcBef>
        <a:buNone/>
        <a:defRPr sz="4693" kern="1200">
          <a:solidFill>
            <a:schemeClr val="tx1"/>
          </a:solidFill>
          <a:latin typeface="+mj-lt"/>
          <a:ea typeface="+mj-ea"/>
          <a:cs typeface="+mj-cs"/>
        </a:defRPr>
      </a:lvl1pPr>
    </p:titleStyle>
    <p:bodyStyle>
      <a:lvl1pPr marL="0" indent="0" algn="l" defTabSz="975390" rtl="0" eaLnBrk="1" latinLnBrk="0" hangingPunct="1">
        <a:lnSpc>
          <a:spcPct val="110000"/>
        </a:lnSpc>
        <a:spcBef>
          <a:spcPts val="1067"/>
        </a:spcBef>
        <a:buClr>
          <a:schemeClr val="accent5"/>
        </a:buClr>
        <a:buFont typeface="Avenir Next LT Pro" panose="020B0504020202020204" pitchFamily="34" charset="0"/>
        <a:buNone/>
        <a:defRPr sz="2133" kern="1200">
          <a:solidFill>
            <a:schemeClr val="tx1"/>
          </a:solidFill>
          <a:latin typeface="+mn-lt"/>
          <a:ea typeface="+mn-ea"/>
          <a:cs typeface="+mn-cs"/>
        </a:defRPr>
      </a:lvl1pPr>
      <a:lvl2pPr marL="243848" indent="0" algn="l" defTabSz="975390" rtl="0" eaLnBrk="1" latinLnBrk="0" hangingPunct="1">
        <a:lnSpc>
          <a:spcPct val="110000"/>
        </a:lnSpc>
        <a:spcBef>
          <a:spcPts val="533"/>
        </a:spcBef>
        <a:buClr>
          <a:schemeClr val="accent5"/>
        </a:buClr>
        <a:buFont typeface="Avenir Next LT Pro" panose="020B0504020202020204" pitchFamily="34" charset="0"/>
        <a:buNone/>
        <a:defRPr sz="1920" kern="1200">
          <a:solidFill>
            <a:schemeClr val="tx1"/>
          </a:solidFill>
          <a:latin typeface="+mn-lt"/>
          <a:ea typeface="+mn-ea"/>
          <a:cs typeface="+mn-cs"/>
        </a:defRPr>
      </a:lvl2pPr>
      <a:lvl3pPr marL="487695" indent="0" algn="l" defTabSz="975390" rtl="0" eaLnBrk="1" latinLnBrk="0" hangingPunct="1">
        <a:lnSpc>
          <a:spcPct val="110000"/>
        </a:lnSpc>
        <a:spcBef>
          <a:spcPts val="533"/>
        </a:spcBef>
        <a:buClr>
          <a:schemeClr val="accent5"/>
        </a:buClr>
        <a:buFont typeface="Avenir Next LT Pro" panose="020B0504020202020204" pitchFamily="34" charset="0"/>
        <a:buNone/>
        <a:defRPr sz="1707" kern="1200">
          <a:solidFill>
            <a:schemeClr val="tx1"/>
          </a:solidFill>
          <a:latin typeface="+mn-lt"/>
          <a:ea typeface="+mn-ea"/>
          <a:cs typeface="+mn-cs"/>
        </a:defRPr>
      </a:lvl3pPr>
      <a:lvl4pPr marL="731543" indent="0" algn="l" defTabSz="975390" rtl="0" eaLnBrk="1" latinLnBrk="0" hangingPunct="1">
        <a:lnSpc>
          <a:spcPct val="110000"/>
        </a:lnSpc>
        <a:spcBef>
          <a:spcPts val="533"/>
        </a:spcBef>
        <a:buClr>
          <a:schemeClr val="accent5"/>
        </a:buClr>
        <a:buFont typeface="Avenir Next LT Pro" panose="020B0504020202020204" pitchFamily="34" charset="0"/>
        <a:buNone/>
        <a:defRPr sz="1493" kern="1200">
          <a:solidFill>
            <a:schemeClr val="tx1"/>
          </a:solidFill>
          <a:latin typeface="+mn-lt"/>
          <a:ea typeface="+mn-ea"/>
          <a:cs typeface="+mn-cs"/>
        </a:defRPr>
      </a:lvl4pPr>
      <a:lvl5pPr marL="975390" indent="0" algn="l" defTabSz="975390" rtl="0" eaLnBrk="1" latinLnBrk="0" hangingPunct="1">
        <a:lnSpc>
          <a:spcPct val="110000"/>
        </a:lnSpc>
        <a:spcBef>
          <a:spcPts val="533"/>
        </a:spcBef>
        <a:buClr>
          <a:schemeClr val="accent5"/>
        </a:buClr>
        <a:buFont typeface="Avenir Next LT Pro" panose="020B0504020202020204" pitchFamily="34" charset="0"/>
        <a:buNone/>
        <a:defRPr sz="1493" kern="1200">
          <a:solidFill>
            <a:schemeClr val="tx1"/>
          </a:solidFill>
          <a:latin typeface="+mn-lt"/>
          <a:ea typeface="+mn-ea"/>
          <a:cs typeface="+mn-cs"/>
        </a:defRPr>
      </a:lvl5pPr>
      <a:lvl6pPr marL="2682324" indent="-243848" algn="l" defTabSz="975390" rtl="0" eaLnBrk="1" latinLnBrk="0" hangingPunct="1">
        <a:lnSpc>
          <a:spcPct val="90000"/>
        </a:lnSpc>
        <a:spcBef>
          <a:spcPts val="533"/>
        </a:spcBef>
        <a:buFont typeface="Arial" panose="020B0604020202020204" pitchFamily="34" charset="0"/>
        <a:buChar char="•"/>
        <a:defRPr sz="1920" kern="1200">
          <a:solidFill>
            <a:schemeClr val="tx1"/>
          </a:solidFill>
          <a:latin typeface="+mn-lt"/>
          <a:ea typeface="+mn-ea"/>
          <a:cs typeface="+mn-cs"/>
        </a:defRPr>
      </a:lvl6pPr>
      <a:lvl7pPr marL="3170019" indent="-243848" algn="l" defTabSz="975390" rtl="0" eaLnBrk="1" latinLnBrk="0" hangingPunct="1">
        <a:lnSpc>
          <a:spcPct val="90000"/>
        </a:lnSpc>
        <a:spcBef>
          <a:spcPts val="533"/>
        </a:spcBef>
        <a:buFont typeface="Arial" panose="020B0604020202020204" pitchFamily="34" charset="0"/>
        <a:buChar char="•"/>
        <a:defRPr sz="1920" kern="1200">
          <a:solidFill>
            <a:schemeClr val="tx1"/>
          </a:solidFill>
          <a:latin typeface="+mn-lt"/>
          <a:ea typeface="+mn-ea"/>
          <a:cs typeface="+mn-cs"/>
        </a:defRPr>
      </a:lvl7pPr>
      <a:lvl8pPr marL="3657714" indent="-243848" algn="l" defTabSz="975390" rtl="0" eaLnBrk="1" latinLnBrk="0" hangingPunct="1">
        <a:lnSpc>
          <a:spcPct val="90000"/>
        </a:lnSpc>
        <a:spcBef>
          <a:spcPts val="533"/>
        </a:spcBef>
        <a:buFont typeface="Arial" panose="020B0604020202020204" pitchFamily="34" charset="0"/>
        <a:buChar char="•"/>
        <a:defRPr sz="1920" kern="1200">
          <a:solidFill>
            <a:schemeClr val="tx1"/>
          </a:solidFill>
          <a:latin typeface="+mn-lt"/>
          <a:ea typeface="+mn-ea"/>
          <a:cs typeface="+mn-cs"/>
        </a:defRPr>
      </a:lvl8pPr>
      <a:lvl9pPr marL="4145410" indent="-243848" algn="l" defTabSz="975390" rtl="0" eaLnBrk="1" latinLnBrk="0" hangingPunct="1">
        <a:lnSpc>
          <a:spcPct val="90000"/>
        </a:lnSpc>
        <a:spcBef>
          <a:spcPts val="533"/>
        </a:spcBef>
        <a:buFont typeface="Arial" panose="020B0604020202020204" pitchFamily="34" charset="0"/>
        <a:buChar char="•"/>
        <a:defRPr sz="1920" kern="1200">
          <a:solidFill>
            <a:schemeClr val="tx1"/>
          </a:solidFill>
          <a:latin typeface="+mn-lt"/>
          <a:ea typeface="+mn-ea"/>
          <a:cs typeface="+mn-cs"/>
        </a:defRPr>
      </a:lvl9pPr>
    </p:bodyStyle>
    <p:otherStyle>
      <a:defPPr>
        <a:defRPr lang="en-US"/>
      </a:defPPr>
      <a:lvl1pPr marL="0" algn="l" defTabSz="975390" rtl="0" eaLnBrk="1" latinLnBrk="0" hangingPunct="1">
        <a:defRPr sz="1920" kern="1200">
          <a:solidFill>
            <a:schemeClr val="tx1"/>
          </a:solidFill>
          <a:latin typeface="+mn-lt"/>
          <a:ea typeface="+mn-ea"/>
          <a:cs typeface="+mn-cs"/>
        </a:defRPr>
      </a:lvl1pPr>
      <a:lvl2pPr marL="487695" algn="l" defTabSz="975390" rtl="0" eaLnBrk="1" latinLnBrk="0" hangingPunct="1">
        <a:defRPr sz="1920" kern="1200">
          <a:solidFill>
            <a:schemeClr val="tx1"/>
          </a:solidFill>
          <a:latin typeface="+mn-lt"/>
          <a:ea typeface="+mn-ea"/>
          <a:cs typeface="+mn-cs"/>
        </a:defRPr>
      </a:lvl2pPr>
      <a:lvl3pPr marL="975390" algn="l" defTabSz="975390" rtl="0" eaLnBrk="1" latinLnBrk="0" hangingPunct="1">
        <a:defRPr sz="1920" kern="1200">
          <a:solidFill>
            <a:schemeClr val="tx1"/>
          </a:solidFill>
          <a:latin typeface="+mn-lt"/>
          <a:ea typeface="+mn-ea"/>
          <a:cs typeface="+mn-cs"/>
        </a:defRPr>
      </a:lvl3pPr>
      <a:lvl4pPr marL="1463086" algn="l" defTabSz="975390" rtl="0" eaLnBrk="1" latinLnBrk="0" hangingPunct="1">
        <a:defRPr sz="1920" kern="1200">
          <a:solidFill>
            <a:schemeClr val="tx1"/>
          </a:solidFill>
          <a:latin typeface="+mn-lt"/>
          <a:ea typeface="+mn-ea"/>
          <a:cs typeface="+mn-cs"/>
        </a:defRPr>
      </a:lvl4pPr>
      <a:lvl5pPr marL="1950781" algn="l" defTabSz="975390" rtl="0" eaLnBrk="1" latinLnBrk="0" hangingPunct="1">
        <a:defRPr sz="1920" kern="1200">
          <a:solidFill>
            <a:schemeClr val="tx1"/>
          </a:solidFill>
          <a:latin typeface="+mn-lt"/>
          <a:ea typeface="+mn-ea"/>
          <a:cs typeface="+mn-cs"/>
        </a:defRPr>
      </a:lvl5pPr>
      <a:lvl6pPr marL="2438476" algn="l" defTabSz="975390" rtl="0" eaLnBrk="1" latinLnBrk="0" hangingPunct="1">
        <a:defRPr sz="1920" kern="1200">
          <a:solidFill>
            <a:schemeClr val="tx1"/>
          </a:solidFill>
          <a:latin typeface="+mn-lt"/>
          <a:ea typeface="+mn-ea"/>
          <a:cs typeface="+mn-cs"/>
        </a:defRPr>
      </a:lvl6pPr>
      <a:lvl7pPr marL="2926171" algn="l" defTabSz="975390" rtl="0" eaLnBrk="1" latinLnBrk="0" hangingPunct="1">
        <a:defRPr sz="1920" kern="1200">
          <a:solidFill>
            <a:schemeClr val="tx1"/>
          </a:solidFill>
          <a:latin typeface="+mn-lt"/>
          <a:ea typeface="+mn-ea"/>
          <a:cs typeface="+mn-cs"/>
        </a:defRPr>
      </a:lvl7pPr>
      <a:lvl8pPr marL="3413867" algn="l" defTabSz="975390" rtl="0" eaLnBrk="1" latinLnBrk="0" hangingPunct="1">
        <a:defRPr sz="1920" kern="1200">
          <a:solidFill>
            <a:schemeClr val="tx1"/>
          </a:solidFill>
          <a:latin typeface="+mn-lt"/>
          <a:ea typeface="+mn-ea"/>
          <a:cs typeface="+mn-cs"/>
        </a:defRPr>
      </a:lvl8pPr>
      <a:lvl9pPr marL="3901562" algn="l" defTabSz="975390" rtl="0" eaLnBrk="1" latinLnBrk="0" hangingPunct="1">
        <a:defRPr sz="192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974714" y="866986"/>
            <a:ext cx="11044014" cy="1380196"/>
          </a:xfrm>
          <a:prstGeom prst="rect">
            <a:avLst/>
          </a:prstGeom>
          <a:effectLst>
            <a:outerShdw blurRad="25400" dir="17880000">
              <a:srgbClr val="000000">
                <a:alpha val="46000"/>
              </a:srgbClr>
            </a:outerShdw>
          </a:effectLst>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974714" y="2463931"/>
            <a:ext cx="11044014" cy="5772446"/>
          </a:xfrm>
          <a:prstGeom prst="rect">
            <a:avLst/>
          </a:prstGeom>
          <a:effectLst>
            <a:outerShdw blurRad="25400" dir="17880000">
              <a:srgbClr val="000000">
                <a:alpha val="46000"/>
              </a:srgbClr>
            </a:outerShdw>
          </a:effectLst>
        </p:spPr>
        <p:txBody>
          <a:bodyPr vert="horz" lIns="91440" tIns="45720" rIns="91440" bIns="45720" rtlCol="0" anchor="t">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190652" y="8367328"/>
            <a:ext cx="2926080" cy="519289"/>
          </a:xfrm>
          <a:prstGeom prst="rect">
            <a:avLst/>
          </a:prstGeom>
        </p:spPr>
        <p:txBody>
          <a:bodyPr vert="horz" lIns="91440" tIns="45720" rIns="91440" bIns="45720" rtlCol="0" anchor="ctr"/>
          <a:lstStyle>
            <a:lvl1pPr algn="r">
              <a:defRPr sz="1067">
                <a:solidFill>
                  <a:schemeClr val="tx1">
                    <a:lumMod val="95000"/>
                  </a:schemeClr>
                </a:solidFill>
                <a:effectLst>
                  <a:outerShdw blurRad="50800" dist="38100" dir="2700000" algn="tl" rotWithShape="0">
                    <a:schemeClr val="bg1">
                      <a:alpha val="43000"/>
                    </a:schemeClr>
                  </a:outerShdw>
                </a:effectLst>
              </a:defRPr>
            </a:lvl1pPr>
          </a:lstStyle>
          <a:p>
            <a:fld id="{5586B75A-687E-405C-8A0B-8D00578BA2C3}" type="datetime1">
              <a:rPr lang="en-US" kern="1200" smtClean="0">
                <a:solidFill>
                  <a:prstClr val="black"/>
                </a:solidFill>
                <a:latin typeface="Georgia"/>
                <a:ea typeface="+mn-ea"/>
                <a:cs typeface="+mn-cs"/>
              </a:rPr>
              <a:pPr/>
              <a:t>8/18/2026</a:t>
            </a:fld>
            <a:endParaRPr lang="en-US" kern="1200">
              <a:solidFill>
                <a:prstClr val="black"/>
              </a:solidFill>
              <a:latin typeface="Georgia"/>
              <a:ea typeface="+mn-ea"/>
              <a:cs typeface="+mn-cs"/>
            </a:endParaRPr>
          </a:p>
        </p:txBody>
      </p:sp>
      <p:sp>
        <p:nvSpPr>
          <p:cNvPr id="5" name="Footer Placeholder 4"/>
          <p:cNvSpPr>
            <a:spLocks noGrp="1"/>
          </p:cNvSpPr>
          <p:nvPr>
            <p:ph type="ftr" sz="quarter" idx="3"/>
          </p:nvPr>
        </p:nvSpPr>
        <p:spPr>
          <a:xfrm>
            <a:off x="974717" y="8367328"/>
            <a:ext cx="7117723" cy="519289"/>
          </a:xfrm>
          <a:prstGeom prst="rect">
            <a:avLst/>
          </a:prstGeom>
        </p:spPr>
        <p:txBody>
          <a:bodyPr vert="horz" lIns="91440" tIns="45720" rIns="91440" bIns="45720" rtlCol="0" anchor="ctr"/>
          <a:lstStyle>
            <a:lvl1pPr algn="l">
              <a:defRPr sz="1067">
                <a:solidFill>
                  <a:schemeClr val="tx1">
                    <a:lumMod val="95000"/>
                  </a:schemeClr>
                </a:solidFill>
                <a:effectLst>
                  <a:outerShdw blurRad="50800" dist="38100" dir="2700000" algn="tl" rotWithShape="0">
                    <a:schemeClr val="bg1">
                      <a:alpha val="43000"/>
                    </a:schemeClr>
                  </a:outerShdw>
                </a:effectLst>
              </a:defRPr>
            </a:lvl1pPr>
          </a:lstStyle>
          <a:p>
            <a:endParaRPr lang="en-US" kern="1200">
              <a:solidFill>
                <a:prstClr val="black"/>
              </a:solidFill>
              <a:latin typeface="Georgia"/>
              <a:ea typeface="+mn-ea"/>
              <a:cs typeface="+mn-cs"/>
            </a:endParaRPr>
          </a:p>
        </p:txBody>
      </p:sp>
      <p:sp>
        <p:nvSpPr>
          <p:cNvPr id="6" name="Slide Number Placeholder 5"/>
          <p:cNvSpPr>
            <a:spLocks noGrp="1"/>
          </p:cNvSpPr>
          <p:nvPr>
            <p:ph type="sldNum" sz="quarter" idx="4"/>
          </p:nvPr>
        </p:nvSpPr>
        <p:spPr>
          <a:xfrm>
            <a:off x="11214947" y="8367328"/>
            <a:ext cx="803782" cy="519289"/>
          </a:xfrm>
          <a:prstGeom prst="rect">
            <a:avLst/>
          </a:prstGeom>
        </p:spPr>
        <p:txBody>
          <a:bodyPr vert="horz" lIns="91440" tIns="45720" rIns="91440" bIns="45720" rtlCol="0" anchor="ctr"/>
          <a:lstStyle>
            <a:lvl1pPr algn="r">
              <a:defRPr sz="1067">
                <a:solidFill>
                  <a:schemeClr val="tx1">
                    <a:lumMod val="95000"/>
                  </a:schemeClr>
                </a:solidFill>
                <a:effectLst>
                  <a:outerShdw blurRad="50800" dist="38100" dir="2700000" algn="tl" rotWithShape="0">
                    <a:schemeClr val="bg1">
                      <a:alpha val="43000"/>
                    </a:schemeClr>
                  </a:outerShdw>
                </a:effectLst>
              </a:defRPr>
            </a:lvl1pPr>
          </a:lstStyle>
          <a:p>
            <a:fld id="{4FAB73BC-B049-4115-A692-8D63A059BFB8}" type="slidenum">
              <a:rPr lang="en-US" kern="1200" smtClean="0">
                <a:solidFill>
                  <a:prstClr val="black"/>
                </a:solidFill>
                <a:latin typeface="Georgia"/>
                <a:ea typeface="+mn-ea"/>
                <a:cs typeface="+mn-cs"/>
              </a:rPr>
              <a:pPr/>
              <a:t>‹#›</a:t>
            </a:fld>
            <a:endParaRPr lang="en-US" kern="1200">
              <a:solidFill>
                <a:prstClr val="black"/>
              </a:solidFill>
              <a:latin typeface="Georgia"/>
              <a:ea typeface="+mn-ea"/>
              <a:cs typeface="+mn-cs"/>
            </a:endParaRPr>
          </a:p>
        </p:txBody>
      </p:sp>
    </p:spTree>
    <p:extLst>
      <p:ext uri="{BB962C8B-B14F-4D97-AF65-F5344CB8AC3E}">
        <p14:creationId xmlns:p14="http://schemas.microsoft.com/office/powerpoint/2010/main" val="3397146762"/>
      </p:ext>
    </p:extLst>
  </p:cSld>
  <p:clrMap bg1="dk1" tx1="lt1" bg2="dk2" tx2="lt2" accent1="accent1" accent2="accent2" accent3="accent3" accent4="accent4" accent5="accent5" accent6="accent6" hlink="hlink" folHlink="folHlink"/>
  <p:sldLayoutIdLst>
    <p:sldLayoutId id="2147497863" r:id="rId1"/>
    <p:sldLayoutId id="2147497864" r:id="rId2"/>
    <p:sldLayoutId id="2147497865" r:id="rId3"/>
    <p:sldLayoutId id="2147497866" r:id="rId4"/>
    <p:sldLayoutId id="2147497867" r:id="rId5"/>
    <p:sldLayoutId id="2147497868" r:id="rId6"/>
    <p:sldLayoutId id="2147497869" r:id="rId7"/>
    <p:sldLayoutId id="2147497870" r:id="rId8"/>
    <p:sldLayoutId id="2147497871" r:id="rId9"/>
    <p:sldLayoutId id="2147497872" r:id="rId10"/>
    <p:sldLayoutId id="2147497873" r:id="rId11"/>
    <p:sldLayoutId id="2147497874" r:id="rId12"/>
    <p:sldLayoutId id="2147497875" r:id="rId13"/>
    <p:sldLayoutId id="2147497876" r:id="rId14"/>
    <p:sldLayoutId id="2147497877" r:id="rId15"/>
    <p:sldLayoutId id="2147497878" r:id="rId16"/>
    <p:sldLayoutId id="2147497879" r:id="rId17"/>
  </p:sldLayoutIdLst>
  <p:hf sldNum="0" hdr="0" ftr="0" dt="0"/>
  <p:txStyles>
    <p:titleStyle>
      <a:lvl1pPr algn="ctr" defTabSz="487671" rtl="0" eaLnBrk="1" latinLnBrk="0" hangingPunct="1">
        <a:spcBef>
          <a:spcPct val="0"/>
        </a:spcBef>
        <a:buNone/>
        <a:defRPr sz="4267"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65752" indent="-326393" algn="l" defTabSz="487671" rtl="0" eaLnBrk="1" latinLnBrk="0" hangingPunct="1">
        <a:spcBef>
          <a:spcPct val="20000"/>
        </a:spcBef>
        <a:spcAft>
          <a:spcPts val="640"/>
        </a:spcAft>
        <a:buClr>
          <a:schemeClr val="tx2"/>
        </a:buClr>
        <a:buSzPct val="70000"/>
        <a:buFont typeface="Wingdings 2" charset="2"/>
        <a:buChar char=""/>
        <a:defRPr sz="2133"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1pPr>
      <a:lvl2pPr marL="767985" indent="-287994" algn="l" defTabSz="487671" rtl="0" eaLnBrk="1" latinLnBrk="0" hangingPunct="1">
        <a:spcBef>
          <a:spcPct val="20000"/>
        </a:spcBef>
        <a:spcAft>
          <a:spcPts val="640"/>
        </a:spcAft>
        <a:buClr>
          <a:schemeClr val="tx2"/>
        </a:buClr>
        <a:buSzPct val="70000"/>
        <a:buFont typeface="Wingdings 2" charset="2"/>
        <a:buChar char=""/>
        <a:defRPr sz="192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2pPr>
      <a:lvl3pPr marL="1094378" indent="-230395" algn="l" defTabSz="487671" rtl="0" eaLnBrk="1" latinLnBrk="0" hangingPunct="1">
        <a:spcBef>
          <a:spcPct val="20000"/>
        </a:spcBef>
        <a:spcAft>
          <a:spcPts val="640"/>
        </a:spcAft>
        <a:buClr>
          <a:schemeClr val="tx2"/>
        </a:buClr>
        <a:buSzPct val="70000"/>
        <a:buFont typeface="Wingdings 2" charset="2"/>
        <a:buChar char=""/>
        <a:defRPr sz="1707"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3pPr>
      <a:lvl4pPr marL="1478370" indent="-230395" algn="l" defTabSz="487671" rtl="0" eaLnBrk="1" latinLnBrk="0" hangingPunct="1">
        <a:spcBef>
          <a:spcPct val="20000"/>
        </a:spcBef>
        <a:spcAft>
          <a:spcPts val="640"/>
        </a:spcAft>
        <a:buClr>
          <a:schemeClr val="tx2"/>
        </a:buClr>
        <a:buSzPct val="70000"/>
        <a:buFont typeface="Wingdings 2" charset="2"/>
        <a:buChar char=""/>
        <a:defRPr sz="1493"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4pPr>
      <a:lvl5pPr marL="1785564" indent="-230395" algn="l" defTabSz="487671" rtl="0" eaLnBrk="1" latinLnBrk="0" hangingPunct="1">
        <a:spcBef>
          <a:spcPct val="20000"/>
        </a:spcBef>
        <a:spcAft>
          <a:spcPts val="640"/>
        </a:spcAft>
        <a:buClr>
          <a:schemeClr val="tx2"/>
        </a:buClr>
        <a:buSzPct val="70000"/>
        <a:buFont typeface="Wingdings 2" charset="2"/>
        <a:buChar char=""/>
        <a:defRPr sz="1493"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5pPr>
      <a:lvl6pPr marL="2148864" indent="-243835" algn="l" defTabSz="487671" rtl="0" eaLnBrk="1" latinLnBrk="0" hangingPunct="1">
        <a:spcBef>
          <a:spcPct val="20000"/>
        </a:spcBef>
        <a:spcAft>
          <a:spcPts val="640"/>
        </a:spcAft>
        <a:buClr>
          <a:schemeClr val="tx2"/>
        </a:buClr>
        <a:buSzPct val="70000"/>
        <a:buFont typeface="Wingdings 2" charset="2"/>
        <a:buChar char=""/>
        <a:defRPr sz="1493"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6pPr>
      <a:lvl7pPr marL="2561869" indent="-243835" algn="l" defTabSz="487671" rtl="0" eaLnBrk="1" latinLnBrk="0" hangingPunct="1">
        <a:spcBef>
          <a:spcPct val="20000"/>
        </a:spcBef>
        <a:spcAft>
          <a:spcPts val="640"/>
        </a:spcAft>
        <a:buClr>
          <a:schemeClr val="tx2"/>
        </a:buClr>
        <a:buSzPct val="70000"/>
        <a:buFont typeface="Wingdings 2" charset="2"/>
        <a:buChar char=""/>
        <a:defRPr sz="1493"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7pPr>
      <a:lvl8pPr marL="2974874" indent="-243835" algn="l" defTabSz="487671" rtl="0" eaLnBrk="1" latinLnBrk="0" hangingPunct="1">
        <a:spcBef>
          <a:spcPct val="20000"/>
        </a:spcBef>
        <a:spcAft>
          <a:spcPts val="640"/>
        </a:spcAft>
        <a:buClr>
          <a:schemeClr val="tx2"/>
        </a:buClr>
        <a:buSzPct val="70000"/>
        <a:buFont typeface="Wingdings 2" charset="2"/>
        <a:buChar char=""/>
        <a:defRPr sz="1493"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8pPr>
      <a:lvl9pPr marL="3313214" indent="-243835" algn="l" defTabSz="487671" rtl="0" eaLnBrk="1" latinLnBrk="0" hangingPunct="1">
        <a:spcBef>
          <a:spcPct val="20000"/>
        </a:spcBef>
        <a:spcAft>
          <a:spcPts val="640"/>
        </a:spcAft>
        <a:buClr>
          <a:schemeClr val="tx2"/>
        </a:buClr>
        <a:buSzPct val="70000"/>
        <a:buFont typeface="Wingdings 2" charset="2"/>
        <a:buChar char=""/>
        <a:defRPr sz="1493"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9pPr>
    </p:bodyStyle>
    <p:otherStyle>
      <a:defPPr>
        <a:defRPr lang="en-US"/>
      </a:defPPr>
      <a:lvl1pPr marL="0" algn="l" defTabSz="487671" rtl="0" eaLnBrk="1" latinLnBrk="0" hangingPunct="1">
        <a:defRPr sz="1920" kern="1200">
          <a:solidFill>
            <a:schemeClr val="tx1"/>
          </a:solidFill>
          <a:latin typeface="+mn-lt"/>
          <a:ea typeface="+mn-ea"/>
          <a:cs typeface="+mn-cs"/>
        </a:defRPr>
      </a:lvl1pPr>
      <a:lvl2pPr marL="487671" algn="l" defTabSz="487671" rtl="0" eaLnBrk="1" latinLnBrk="0" hangingPunct="1">
        <a:defRPr sz="1920" kern="1200">
          <a:solidFill>
            <a:schemeClr val="tx1"/>
          </a:solidFill>
          <a:latin typeface="+mn-lt"/>
          <a:ea typeface="+mn-ea"/>
          <a:cs typeface="+mn-cs"/>
        </a:defRPr>
      </a:lvl2pPr>
      <a:lvl3pPr marL="975340" algn="l" defTabSz="487671" rtl="0" eaLnBrk="1" latinLnBrk="0" hangingPunct="1">
        <a:defRPr sz="1920" kern="1200">
          <a:solidFill>
            <a:schemeClr val="tx1"/>
          </a:solidFill>
          <a:latin typeface="+mn-lt"/>
          <a:ea typeface="+mn-ea"/>
          <a:cs typeface="+mn-cs"/>
        </a:defRPr>
      </a:lvl3pPr>
      <a:lvl4pPr marL="1463011" algn="l" defTabSz="487671" rtl="0" eaLnBrk="1" latinLnBrk="0" hangingPunct="1">
        <a:defRPr sz="1920" kern="1200">
          <a:solidFill>
            <a:schemeClr val="tx1"/>
          </a:solidFill>
          <a:latin typeface="+mn-lt"/>
          <a:ea typeface="+mn-ea"/>
          <a:cs typeface="+mn-cs"/>
        </a:defRPr>
      </a:lvl4pPr>
      <a:lvl5pPr marL="1950681" algn="l" defTabSz="487671" rtl="0" eaLnBrk="1" latinLnBrk="0" hangingPunct="1">
        <a:defRPr sz="1920" kern="1200">
          <a:solidFill>
            <a:schemeClr val="tx1"/>
          </a:solidFill>
          <a:latin typeface="+mn-lt"/>
          <a:ea typeface="+mn-ea"/>
          <a:cs typeface="+mn-cs"/>
        </a:defRPr>
      </a:lvl5pPr>
      <a:lvl6pPr marL="2438351" algn="l" defTabSz="487671" rtl="0" eaLnBrk="1" latinLnBrk="0" hangingPunct="1">
        <a:defRPr sz="1920" kern="1200">
          <a:solidFill>
            <a:schemeClr val="tx1"/>
          </a:solidFill>
          <a:latin typeface="+mn-lt"/>
          <a:ea typeface="+mn-ea"/>
          <a:cs typeface="+mn-cs"/>
        </a:defRPr>
      </a:lvl6pPr>
      <a:lvl7pPr marL="2926022" algn="l" defTabSz="487671" rtl="0" eaLnBrk="1" latinLnBrk="0" hangingPunct="1">
        <a:defRPr sz="1920" kern="1200">
          <a:solidFill>
            <a:schemeClr val="tx1"/>
          </a:solidFill>
          <a:latin typeface="+mn-lt"/>
          <a:ea typeface="+mn-ea"/>
          <a:cs typeface="+mn-cs"/>
        </a:defRPr>
      </a:lvl7pPr>
      <a:lvl8pPr marL="3413692" algn="l" defTabSz="487671" rtl="0" eaLnBrk="1" latinLnBrk="0" hangingPunct="1">
        <a:defRPr sz="1920" kern="1200">
          <a:solidFill>
            <a:schemeClr val="tx1"/>
          </a:solidFill>
          <a:latin typeface="+mn-lt"/>
          <a:ea typeface="+mn-ea"/>
          <a:cs typeface="+mn-cs"/>
        </a:defRPr>
      </a:lvl8pPr>
      <a:lvl9pPr marL="3901362" algn="l" defTabSz="487671" rtl="0" eaLnBrk="1" latinLnBrk="0" hangingPunct="1">
        <a:defRPr sz="192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10BB995-1946-46CE-BF43-E90F6DB5A526}"/>
              </a:ext>
            </a:extLst>
          </p:cNvPr>
          <p:cNvSpPr>
            <a:spLocks noGrp="1"/>
          </p:cNvSpPr>
          <p:nvPr>
            <p:ph type="title"/>
          </p:nvPr>
        </p:nvSpPr>
        <p:spPr>
          <a:xfrm>
            <a:off x="894080" y="519291"/>
            <a:ext cx="11216640" cy="1885245"/>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5D572B7C-9FFE-4A62-86B9-06059AA07DDE}"/>
              </a:ext>
            </a:extLst>
          </p:cNvPr>
          <p:cNvSpPr>
            <a:spLocks noGrp="1"/>
          </p:cNvSpPr>
          <p:nvPr>
            <p:ph type="body" idx="1"/>
          </p:nvPr>
        </p:nvSpPr>
        <p:spPr>
          <a:xfrm>
            <a:off x="894080" y="2596444"/>
            <a:ext cx="11216640" cy="6188570"/>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B51423E-349B-40FA-84AD-20EE5FF222FB}"/>
              </a:ext>
            </a:extLst>
          </p:cNvPr>
          <p:cNvSpPr>
            <a:spLocks noGrp="1"/>
          </p:cNvSpPr>
          <p:nvPr>
            <p:ph type="dt" sz="half" idx="2"/>
          </p:nvPr>
        </p:nvSpPr>
        <p:spPr>
          <a:xfrm>
            <a:off x="894080" y="9040144"/>
            <a:ext cx="2926080" cy="519289"/>
          </a:xfrm>
          <a:prstGeom prst="rect">
            <a:avLst/>
          </a:prstGeom>
        </p:spPr>
        <p:txBody>
          <a:bodyPr vert="horz" lIns="91440" tIns="45720" rIns="91440" bIns="45720" rtlCol="0" anchor="ctr"/>
          <a:lstStyle>
            <a:lvl1pPr algn="l">
              <a:defRPr sz="960">
                <a:solidFill>
                  <a:schemeClr val="tx1">
                    <a:tint val="75000"/>
                  </a:schemeClr>
                </a:solidFill>
              </a:defRPr>
            </a:lvl1pPr>
          </a:lstStyle>
          <a:p>
            <a:fld id="{16E42D8C-D441-47C1-BBCF-B084B73EC3D6}" type="datetimeFigureOut">
              <a:rPr lang="en-US" smtClean="0"/>
              <a:t>8/18/2026</a:t>
            </a:fld>
            <a:endParaRPr lang="en-US"/>
          </a:p>
        </p:txBody>
      </p:sp>
      <p:sp>
        <p:nvSpPr>
          <p:cNvPr id="5" name="Footer Placeholder 4">
            <a:extLst>
              <a:ext uri="{FF2B5EF4-FFF2-40B4-BE49-F238E27FC236}">
                <a16:creationId xmlns:a16="http://schemas.microsoft.com/office/drawing/2014/main" id="{51C6B8ED-1876-4E07-8E86-45B7C25EED0B}"/>
              </a:ext>
            </a:extLst>
          </p:cNvPr>
          <p:cNvSpPr>
            <a:spLocks noGrp="1"/>
          </p:cNvSpPr>
          <p:nvPr>
            <p:ph type="ftr" sz="quarter" idx="3"/>
          </p:nvPr>
        </p:nvSpPr>
        <p:spPr>
          <a:xfrm>
            <a:off x="4307840" y="9040144"/>
            <a:ext cx="4389120" cy="519289"/>
          </a:xfrm>
          <a:prstGeom prst="rect">
            <a:avLst/>
          </a:prstGeom>
        </p:spPr>
        <p:txBody>
          <a:bodyPr vert="horz" lIns="91440" tIns="45720" rIns="91440" bIns="45720" rtlCol="0" anchor="ctr"/>
          <a:lstStyle>
            <a:lvl1pPr algn="ctr">
              <a:defRPr sz="96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E79B457D-41F0-4FBC-B95B-334B8BD557C2}"/>
              </a:ext>
            </a:extLst>
          </p:cNvPr>
          <p:cNvSpPr>
            <a:spLocks noGrp="1"/>
          </p:cNvSpPr>
          <p:nvPr>
            <p:ph type="sldNum" sz="quarter" idx="4"/>
          </p:nvPr>
        </p:nvSpPr>
        <p:spPr>
          <a:xfrm>
            <a:off x="9184640" y="9040144"/>
            <a:ext cx="2926080" cy="519289"/>
          </a:xfrm>
          <a:prstGeom prst="rect">
            <a:avLst/>
          </a:prstGeom>
        </p:spPr>
        <p:txBody>
          <a:bodyPr vert="horz" lIns="91440" tIns="45720" rIns="91440" bIns="45720" rtlCol="0" anchor="ctr"/>
          <a:lstStyle>
            <a:lvl1pPr algn="r">
              <a:defRPr sz="960">
                <a:solidFill>
                  <a:schemeClr val="tx1">
                    <a:tint val="75000"/>
                  </a:schemeClr>
                </a:solidFill>
              </a:defRPr>
            </a:lvl1pPr>
          </a:lstStyle>
          <a:p>
            <a:fld id="{1FF6E096-BCBA-4A40-A61C-EB5A31BDD281}" type="slidenum">
              <a:rPr lang="en-US" smtClean="0"/>
              <a:t>‹#›</a:t>
            </a:fld>
            <a:endParaRPr lang="en-US"/>
          </a:p>
        </p:txBody>
      </p:sp>
    </p:spTree>
    <p:extLst>
      <p:ext uri="{BB962C8B-B14F-4D97-AF65-F5344CB8AC3E}">
        <p14:creationId xmlns:p14="http://schemas.microsoft.com/office/powerpoint/2010/main" val="1386673362"/>
      </p:ext>
    </p:extLst>
  </p:cSld>
  <p:clrMap bg1="lt1" tx1="dk1" bg2="lt2" tx2="dk2" accent1="accent1" accent2="accent2" accent3="accent3" accent4="accent4" accent5="accent5" accent6="accent6" hlink="hlink" folHlink="folHlink"/>
  <p:sldLayoutIdLst>
    <p:sldLayoutId id="2147497881" r:id="rId1"/>
    <p:sldLayoutId id="2147497882" r:id="rId2"/>
    <p:sldLayoutId id="2147497883" r:id="rId3"/>
    <p:sldLayoutId id="2147497884" r:id="rId4"/>
    <p:sldLayoutId id="2147497885" r:id="rId5"/>
    <p:sldLayoutId id="2147497886" r:id="rId6"/>
    <p:sldLayoutId id="2147497887" r:id="rId7"/>
    <p:sldLayoutId id="2147497888" r:id="rId8"/>
    <p:sldLayoutId id="2147497889" r:id="rId9"/>
    <p:sldLayoutId id="2147497890" r:id="rId10"/>
    <p:sldLayoutId id="2147497891" r:id="rId11"/>
  </p:sldLayoutIdLst>
  <p:txStyles>
    <p:titleStyle>
      <a:lvl1pPr algn="l" defTabSz="731540" rtl="0" eaLnBrk="1" latinLnBrk="0" hangingPunct="1">
        <a:lnSpc>
          <a:spcPct val="90000"/>
        </a:lnSpc>
        <a:spcBef>
          <a:spcPct val="0"/>
        </a:spcBef>
        <a:buNone/>
        <a:defRPr sz="3520" kern="1200">
          <a:solidFill>
            <a:schemeClr val="tx1"/>
          </a:solidFill>
          <a:latin typeface="+mj-lt"/>
          <a:ea typeface="+mj-ea"/>
          <a:cs typeface="+mj-cs"/>
        </a:defRPr>
      </a:lvl1pPr>
    </p:titleStyle>
    <p:bodyStyle>
      <a:lvl1pPr marL="182886" indent="-182886" algn="l" defTabSz="731540" rtl="0" eaLnBrk="1" latinLnBrk="0" hangingPunct="1">
        <a:lnSpc>
          <a:spcPct val="90000"/>
        </a:lnSpc>
        <a:spcBef>
          <a:spcPts val="800"/>
        </a:spcBef>
        <a:buFont typeface="Arial" panose="020B0604020202020204" pitchFamily="34" charset="0"/>
        <a:buChar char="•"/>
        <a:defRPr sz="2240" kern="1200">
          <a:solidFill>
            <a:schemeClr val="tx1"/>
          </a:solidFill>
          <a:latin typeface="+mn-lt"/>
          <a:ea typeface="+mn-ea"/>
          <a:cs typeface="+mn-cs"/>
        </a:defRPr>
      </a:lvl1pPr>
      <a:lvl2pPr marL="548655" indent="-182886" algn="l" defTabSz="731540" rtl="0" eaLnBrk="1" latinLnBrk="0" hangingPunct="1">
        <a:lnSpc>
          <a:spcPct val="90000"/>
        </a:lnSpc>
        <a:spcBef>
          <a:spcPts val="400"/>
        </a:spcBef>
        <a:buFont typeface="Arial" panose="020B0604020202020204" pitchFamily="34" charset="0"/>
        <a:buChar char="•"/>
        <a:defRPr sz="1920" kern="1200">
          <a:solidFill>
            <a:schemeClr val="tx1"/>
          </a:solidFill>
          <a:latin typeface="+mn-lt"/>
          <a:ea typeface="+mn-ea"/>
          <a:cs typeface="+mn-cs"/>
        </a:defRPr>
      </a:lvl2pPr>
      <a:lvl3pPr marL="914424" indent="-182886" algn="l" defTabSz="731540" rtl="0" eaLnBrk="1" latinLnBrk="0" hangingPunct="1">
        <a:lnSpc>
          <a:spcPct val="90000"/>
        </a:lnSpc>
        <a:spcBef>
          <a:spcPts val="400"/>
        </a:spcBef>
        <a:buFont typeface="Arial" panose="020B0604020202020204" pitchFamily="34" charset="0"/>
        <a:buChar char="•"/>
        <a:defRPr sz="1600" kern="1200">
          <a:solidFill>
            <a:schemeClr val="tx1"/>
          </a:solidFill>
          <a:latin typeface="+mn-lt"/>
          <a:ea typeface="+mn-ea"/>
          <a:cs typeface="+mn-cs"/>
        </a:defRPr>
      </a:lvl3pPr>
      <a:lvl4pPr marL="1280195" indent="-182886" algn="l" defTabSz="731540" rtl="0" eaLnBrk="1" latinLnBrk="0" hangingPunct="1">
        <a:lnSpc>
          <a:spcPct val="90000"/>
        </a:lnSpc>
        <a:spcBef>
          <a:spcPts val="400"/>
        </a:spcBef>
        <a:buFont typeface="Arial" panose="020B0604020202020204" pitchFamily="34" charset="0"/>
        <a:buChar char="•"/>
        <a:defRPr sz="1440" kern="1200">
          <a:solidFill>
            <a:schemeClr val="tx1"/>
          </a:solidFill>
          <a:latin typeface="+mn-lt"/>
          <a:ea typeface="+mn-ea"/>
          <a:cs typeface="+mn-cs"/>
        </a:defRPr>
      </a:lvl4pPr>
      <a:lvl5pPr marL="1645965" indent="-182886" algn="l" defTabSz="731540" rtl="0" eaLnBrk="1" latinLnBrk="0" hangingPunct="1">
        <a:lnSpc>
          <a:spcPct val="90000"/>
        </a:lnSpc>
        <a:spcBef>
          <a:spcPts val="400"/>
        </a:spcBef>
        <a:buFont typeface="Arial" panose="020B0604020202020204" pitchFamily="34" charset="0"/>
        <a:buChar char="•"/>
        <a:defRPr sz="1440" kern="1200">
          <a:solidFill>
            <a:schemeClr val="tx1"/>
          </a:solidFill>
          <a:latin typeface="+mn-lt"/>
          <a:ea typeface="+mn-ea"/>
          <a:cs typeface="+mn-cs"/>
        </a:defRPr>
      </a:lvl5pPr>
      <a:lvl6pPr marL="2011734" indent="-182886" algn="l" defTabSz="731540" rtl="0" eaLnBrk="1" latinLnBrk="0" hangingPunct="1">
        <a:lnSpc>
          <a:spcPct val="90000"/>
        </a:lnSpc>
        <a:spcBef>
          <a:spcPts val="400"/>
        </a:spcBef>
        <a:buFont typeface="Arial" panose="020B0604020202020204" pitchFamily="34" charset="0"/>
        <a:buChar char="•"/>
        <a:defRPr sz="1440" kern="1200">
          <a:solidFill>
            <a:schemeClr val="tx1"/>
          </a:solidFill>
          <a:latin typeface="+mn-lt"/>
          <a:ea typeface="+mn-ea"/>
          <a:cs typeface="+mn-cs"/>
        </a:defRPr>
      </a:lvl6pPr>
      <a:lvl7pPr marL="2377504" indent="-182886" algn="l" defTabSz="731540" rtl="0" eaLnBrk="1" latinLnBrk="0" hangingPunct="1">
        <a:lnSpc>
          <a:spcPct val="90000"/>
        </a:lnSpc>
        <a:spcBef>
          <a:spcPts val="400"/>
        </a:spcBef>
        <a:buFont typeface="Arial" panose="020B0604020202020204" pitchFamily="34" charset="0"/>
        <a:buChar char="•"/>
        <a:defRPr sz="1440" kern="1200">
          <a:solidFill>
            <a:schemeClr val="tx1"/>
          </a:solidFill>
          <a:latin typeface="+mn-lt"/>
          <a:ea typeface="+mn-ea"/>
          <a:cs typeface="+mn-cs"/>
        </a:defRPr>
      </a:lvl7pPr>
      <a:lvl8pPr marL="2743274" indent="-182886" algn="l" defTabSz="731540" rtl="0" eaLnBrk="1" latinLnBrk="0" hangingPunct="1">
        <a:lnSpc>
          <a:spcPct val="90000"/>
        </a:lnSpc>
        <a:spcBef>
          <a:spcPts val="400"/>
        </a:spcBef>
        <a:buFont typeface="Arial" panose="020B0604020202020204" pitchFamily="34" charset="0"/>
        <a:buChar char="•"/>
        <a:defRPr sz="1440" kern="1200">
          <a:solidFill>
            <a:schemeClr val="tx1"/>
          </a:solidFill>
          <a:latin typeface="+mn-lt"/>
          <a:ea typeface="+mn-ea"/>
          <a:cs typeface="+mn-cs"/>
        </a:defRPr>
      </a:lvl8pPr>
      <a:lvl9pPr marL="3109044" indent="-182886" algn="l" defTabSz="731540" rtl="0" eaLnBrk="1" latinLnBrk="0" hangingPunct="1">
        <a:lnSpc>
          <a:spcPct val="90000"/>
        </a:lnSpc>
        <a:spcBef>
          <a:spcPts val="400"/>
        </a:spcBef>
        <a:buFont typeface="Arial" panose="020B0604020202020204" pitchFamily="34" charset="0"/>
        <a:buChar char="•"/>
        <a:defRPr sz="1440" kern="1200">
          <a:solidFill>
            <a:schemeClr val="tx1"/>
          </a:solidFill>
          <a:latin typeface="+mn-lt"/>
          <a:ea typeface="+mn-ea"/>
          <a:cs typeface="+mn-cs"/>
        </a:defRPr>
      </a:lvl9pPr>
    </p:bodyStyle>
    <p:otherStyle>
      <a:defPPr>
        <a:defRPr lang="en-US"/>
      </a:defPPr>
      <a:lvl1pPr marL="0" algn="l" defTabSz="731540" rtl="0" eaLnBrk="1" latinLnBrk="0" hangingPunct="1">
        <a:defRPr sz="1440" kern="1200">
          <a:solidFill>
            <a:schemeClr val="tx1"/>
          </a:solidFill>
          <a:latin typeface="+mn-lt"/>
          <a:ea typeface="+mn-ea"/>
          <a:cs typeface="+mn-cs"/>
        </a:defRPr>
      </a:lvl1pPr>
      <a:lvl2pPr marL="365769" algn="l" defTabSz="731540" rtl="0" eaLnBrk="1" latinLnBrk="0" hangingPunct="1">
        <a:defRPr sz="1440" kern="1200">
          <a:solidFill>
            <a:schemeClr val="tx1"/>
          </a:solidFill>
          <a:latin typeface="+mn-lt"/>
          <a:ea typeface="+mn-ea"/>
          <a:cs typeface="+mn-cs"/>
        </a:defRPr>
      </a:lvl2pPr>
      <a:lvl3pPr marL="731540" algn="l" defTabSz="731540" rtl="0" eaLnBrk="1" latinLnBrk="0" hangingPunct="1">
        <a:defRPr sz="1440" kern="1200">
          <a:solidFill>
            <a:schemeClr val="tx1"/>
          </a:solidFill>
          <a:latin typeface="+mn-lt"/>
          <a:ea typeface="+mn-ea"/>
          <a:cs typeface="+mn-cs"/>
        </a:defRPr>
      </a:lvl3pPr>
      <a:lvl4pPr marL="1097310" algn="l" defTabSz="731540" rtl="0" eaLnBrk="1" latinLnBrk="0" hangingPunct="1">
        <a:defRPr sz="1440" kern="1200">
          <a:solidFill>
            <a:schemeClr val="tx1"/>
          </a:solidFill>
          <a:latin typeface="+mn-lt"/>
          <a:ea typeface="+mn-ea"/>
          <a:cs typeface="+mn-cs"/>
        </a:defRPr>
      </a:lvl4pPr>
      <a:lvl5pPr marL="1463079" algn="l" defTabSz="731540" rtl="0" eaLnBrk="1" latinLnBrk="0" hangingPunct="1">
        <a:defRPr sz="1440" kern="1200">
          <a:solidFill>
            <a:schemeClr val="tx1"/>
          </a:solidFill>
          <a:latin typeface="+mn-lt"/>
          <a:ea typeface="+mn-ea"/>
          <a:cs typeface="+mn-cs"/>
        </a:defRPr>
      </a:lvl5pPr>
      <a:lvl6pPr marL="1828849" algn="l" defTabSz="731540" rtl="0" eaLnBrk="1" latinLnBrk="0" hangingPunct="1">
        <a:defRPr sz="1440" kern="1200">
          <a:solidFill>
            <a:schemeClr val="tx1"/>
          </a:solidFill>
          <a:latin typeface="+mn-lt"/>
          <a:ea typeface="+mn-ea"/>
          <a:cs typeface="+mn-cs"/>
        </a:defRPr>
      </a:lvl6pPr>
      <a:lvl7pPr marL="2194619" algn="l" defTabSz="731540" rtl="0" eaLnBrk="1" latinLnBrk="0" hangingPunct="1">
        <a:defRPr sz="1440" kern="1200">
          <a:solidFill>
            <a:schemeClr val="tx1"/>
          </a:solidFill>
          <a:latin typeface="+mn-lt"/>
          <a:ea typeface="+mn-ea"/>
          <a:cs typeface="+mn-cs"/>
        </a:defRPr>
      </a:lvl7pPr>
      <a:lvl8pPr marL="2560389" algn="l" defTabSz="731540" rtl="0" eaLnBrk="1" latinLnBrk="0" hangingPunct="1">
        <a:defRPr sz="1440" kern="1200">
          <a:solidFill>
            <a:schemeClr val="tx1"/>
          </a:solidFill>
          <a:latin typeface="+mn-lt"/>
          <a:ea typeface="+mn-ea"/>
          <a:cs typeface="+mn-cs"/>
        </a:defRPr>
      </a:lvl8pPr>
      <a:lvl9pPr marL="2926159" algn="l" defTabSz="731540" rtl="0" eaLnBrk="1" latinLnBrk="0" hangingPunct="1">
        <a:defRPr sz="144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7A362AC-B59F-4AC7-B279-57DDD5336BCA}"/>
              </a:ext>
            </a:extLst>
          </p:cNvPr>
          <p:cNvSpPr>
            <a:spLocks noGrp="1"/>
          </p:cNvSpPr>
          <p:nvPr>
            <p:ph type="title"/>
          </p:nvPr>
        </p:nvSpPr>
        <p:spPr>
          <a:xfrm>
            <a:off x="747345" y="1300480"/>
            <a:ext cx="11404016" cy="1859686"/>
          </a:xfrm>
          <a:prstGeom prst="rect">
            <a:avLst/>
          </a:prstGeom>
        </p:spPr>
        <p:txBody>
          <a:bodyPr vert="horz" lIns="91440" tIns="45720" rIns="91440" bIns="45720" rtlCol="0" anchor="t">
            <a:normAutofit/>
          </a:bodyPr>
          <a:lstStyle/>
          <a:p>
            <a:r>
              <a:rPr lang="en-US"/>
              <a:t>Click to edit Master title style</a:t>
            </a:r>
          </a:p>
        </p:txBody>
      </p:sp>
      <p:sp>
        <p:nvSpPr>
          <p:cNvPr id="3" name="Text Placeholder 2">
            <a:extLst>
              <a:ext uri="{FF2B5EF4-FFF2-40B4-BE49-F238E27FC236}">
                <a16:creationId xmlns:a16="http://schemas.microsoft.com/office/drawing/2014/main" id="{0E6042DB-75BD-4EC1-B6D9-8A72EF940CAA}"/>
              </a:ext>
            </a:extLst>
          </p:cNvPr>
          <p:cNvSpPr>
            <a:spLocks noGrp="1"/>
          </p:cNvSpPr>
          <p:nvPr>
            <p:ph type="body" idx="1"/>
          </p:nvPr>
        </p:nvSpPr>
        <p:spPr>
          <a:xfrm>
            <a:off x="747345" y="3160167"/>
            <a:ext cx="11404016" cy="5318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1DD1378-7C96-4079-B44C-3D86B4657596}"/>
              </a:ext>
            </a:extLst>
          </p:cNvPr>
          <p:cNvSpPr>
            <a:spLocks noGrp="1"/>
          </p:cNvSpPr>
          <p:nvPr>
            <p:ph type="dt" sz="half" idx="2"/>
          </p:nvPr>
        </p:nvSpPr>
        <p:spPr>
          <a:xfrm>
            <a:off x="8927411" y="9040143"/>
            <a:ext cx="2719535" cy="519289"/>
          </a:xfrm>
          <a:prstGeom prst="rect">
            <a:avLst/>
          </a:prstGeom>
        </p:spPr>
        <p:txBody>
          <a:bodyPr vert="horz" lIns="91440" tIns="45720" rIns="91440" bIns="45720" rtlCol="0" anchor="ctr"/>
          <a:lstStyle>
            <a:lvl1pPr algn="r">
              <a:defRPr sz="1120">
                <a:solidFill>
                  <a:schemeClr val="tx1"/>
                </a:solidFill>
                <a:latin typeface="+mj-lt"/>
              </a:defRPr>
            </a:lvl1pPr>
          </a:lstStyle>
          <a:p>
            <a:fld id="{E31BA835-12AC-4E8F-955A-EA3F4DE2791F}" type="datetime1">
              <a:rPr lang="en-US" smtClean="0"/>
              <a:t>8/18/2026</a:t>
            </a:fld>
            <a:endParaRPr lang="en-US"/>
          </a:p>
        </p:txBody>
      </p:sp>
      <p:sp>
        <p:nvSpPr>
          <p:cNvPr id="5" name="Footer Placeholder 4">
            <a:extLst>
              <a:ext uri="{FF2B5EF4-FFF2-40B4-BE49-F238E27FC236}">
                <a16:creationId xmlns:a16="http://schemas.microsoft.com/office/drawing/2014/main" id="{D19B6B78-577F-43F5-BAEE-BF72484C9850}"/>
              </a:ext>
            </a:extLst>
          </p:cNvPr>
          <p:cNvSpPr>
            <a:spLocks noGrp="1"/>
          </p:cNvSpPr>
          <p:nvPr>
            <p:ph type="ftr" sz="quarter" idx="3"/>
          </p:nvPr>
        </p:nvSpPr>
        <p:spPr>
          <a:xfrm>
            <a:off x="751028" y="9040143"/>
            <a:ext cx="4842375" cy="519289"/>
          </a:xfrm>
          <a:prstGeom prst="rect">
            <a:avLst/>
          </a:prstGeom>
        </p:spPr>
        <p:txBody>
          <a:bodyPr vert="horz" lIns="91440" tIns="45720" rIns="91440" bIns="45720" rtlCol="0" anchor="ctr"/>
          <a:lstStyle>
            <a:lvl1pPr algn="l">
              <a:defRPr sz="1120">
                <a:solidFill>
                  <a:schemeClr val="tx1"/>
                </a:solidFill>
                <a:latin typeface="+mj-lt"/>
              </a:defRPr>
            </a:lvl1pPr>
          </a:lstStyle>
          <a:p>
            <a:endParaRPr lang="en-US"/>
          </a:p>
        </p:txBody>
      </p:sp>
      <p:sp>
        <p:nvSpPr>
          <p:cNvPr id="6" name="Slide Number Placeholder 5">
            <a:extLst>
              <a:ext uri="{FF2B5EF4-FFF2-40B4-BE49-F238E27FC236}">
                <a16:creationId xmlns:a16="http://schemas.microsoft.com/office/drawing/2014/main" id="{A8CC75B8-AF8F-4D8A-9B3D-D1951A64BADB}"/>
              </a:ext>
            </a:extLst>
          </p:cNvPr>
          <p:cNvSpPr>
            <a:spLocks noGrp="1"/>
          </p:cNvSpPr>
          <p:nvPr>
            <p:ph type="sldNum" sz="quarter" idx="4"/>
          </p:nvPr>
        </p:nvSpPr>
        <p:spPr>
          <a:xfrm>
            <a:off x="11646946" y="9040143"/>
            <a:ext cx="717178" cy="519289"/>
          </a:xfrm>
          <a:prstGeom prst="rect">
            <a:avLst/>
          </a:prstGeom>
        </p:spPr>
        <p:txBody>
          <a:bodyPr vert="horz" lIns="91440" tIns="45720" rIns="91440" bIns="45720" rtlCol="0" anchor="ctr"/>
          <a:lstStyle>
            <a:lvl1pPr algn="r">
              <a:defRPr sz="1920">
                <a:solidFill>
                  <a:schemeClr val="tx1"/>
                </a:solidFill>
              </a:defRPr>
            </a:lvl1pPr>
          </a:lstStyle>
          <a:p>
            <a:fld id="{87E7843D-FF13-4365-9478-9625B70A2705}" type="slidenum">
              <a:rPr lang="en-US" smtClean="0"/>
              <a:t>‹#›</a:t>
            </a:fld>
            <a:endParaRPr lang="en-US"/>
          </a:p>
        </p:txBody>
      </p:sp>
      <p:cxnSp>
        <p:nvCxnSpPr>
          <p:cNvPr id="7" name="Straight Connector 6">
            <a:extLst>
              <a:ext uri="{FF2B5EF4-FFF2-40B4-BE49-F238E27FC236}">
                <a16:creationId xmlns:a16="http://schemas.microsoft.com/office/drawing/2014/main" id="{F64F9B95-9045-48D2-B9F3-2927E98F54AA}"/>
              </a:ext>
            </a:extLst>
          </p:cNvPr>
          <p:cNvCxnSpPr>
            <a:cxnSpLocks/>
          </p:cNvCxnSpPr>
          <p:nvPr/>
        </p:nvCxnSpPr>
        <p:spPr>
          <a:xfrm>
            <a:off x="853440" y="1029547"/>
            <a:ext cx="11297920"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085AA86F-6A4D-4BCB-A045-D992CDC2959B}"/>
              </a:ext>
            </a:extLst>
          </p:cNvPr>
          <p:cNvCxnSpPr>
            <a:cxnSpLocks/>
          </p:cNvCxnSpPr>
          <p:nvPr/>
        </p:nvCxnSpPr>
        <p:spPr>
          <a:xfrm>
            <a:off x="853440" y="8736400"/>
            <a:ext cx="1129792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07856117"/>
      </p:ext>
    </p:extLst>
  </p:cSld>
  <p:clrMap bg1="lt1" tx1="dk1" bg2="lt2" tx2="dk2" accent1="accent1" accent2="accent2" accent3="accent3" accent4="accent4" accent5="accent5" accent6="accent6" hlink="hlink" folHlink="folHlink"/>
  <p:sldLayoutIdLst>
    <p:sldLayoutId id="2147497895" r:id="rId1"/>
    <p:sldLayoutId id="2147497896" r:id="rId2"/>
    <p:sldLayoutId id="2147497897" r:id="rId3"/>
    <p:sldLayoutId id="2147497898" r:id="rId4"/>
    <p:sldLayoutId id="2147497899" r:id="rId5"/>
    <p:sldLayoutId id="2147497900" r:id="rId6"/>
    <p:sldLayoutId id="2147497901" r:id="rId7"/>
    <p:sldLayoutId id="2147497902" r:id="rId8"/>
    <p:sldLayoutId id="2147497903" r:id="rId9"/>
    <p:sldLayoutId id="2147497904" r:id="rId10"/>
    <p:sldLayoutId id="2147497905" r:id="rId11"/>
  </p:sldLayoutIdLst>
  <p:hf sldNum="0" hdr="0" ftr="0" dt="0"/>
  <p:txStyles>
    <p:titleStyle>
      <a:lvl1pPr algn="l" defTabSz="975390" rtl="0" eaLnBrk="1" latinLnBrk="0" hangingPunct="1">
        <a:lnSpc>
          <a:spcPct val="100000"/>
        </a:lnSpc>
        <a:spcBef>
          <a:spcPct val="0"/>
        </a:spcBef>
        <a:buNone/>
        <a:defRPr sz="4267" kern="1200" cap="all" spc="32" baseline="0">
          <a:solidFill>
            <a:schemeClr val="tx1"/>
          </a:solidFill>
          <a:latin typeface="+mj-lt"/>
          <a:ea typeface="+mj-ea"/>
          <a:cs typeface="+mj-cs"/>
        </a:defRPr>
      </a:lvl1pPr>
    </p:titleStyle>
    <p:bodyStyle>
      <a:lvl1pPr marL="243848" indent="-243848" algn="l" defTabSz="975390" rtl="0" eaLnBrk="1" latinLnBrk="0" hangingPunct="1">
        <a:lnSpc>
          <a:spcPct val="110000"/>
        </a:lnSpc>
        <a:spcBef>
          <a:spcPts val="1067"/>
        </a:spcBef>
        <a:buFont typeface="Arial" panose="020B0604020202020204" pitchFamily="34" charset="0"/>
        <a:buChar char="•"/>
        <a:defRPr sz="2133" kern="1200">
          <a:solidFill>
            <a:schemeClr val="tx1"/>
          </a:solidFill>
          <a:latin typeface="+mn-lt"/>
          <a:ea typeface="+mn-ea"/>
          <a:cs typeface="+mn-cs"/>
        </a:defRPr>
      </a:lvl1pPr>
      <a:lvl2pPr marL="731543" indent="-243848" algn="l" defTabSz="975390" rtl="0" eaLnBrk="1" latinLnBrk="0" hangingPunct="1">
        <a:lnSpc>
          <a:spcPct val="110000"/>
        </a:lnSpc>
        <a:spcBef>
          <a:spcPts val="533"/>
        </a:spcBef>
        <a:buFont typeface="Arial" panose="020B0604020202020204" pitchFamily="34" charset="0"/>
        <a:buChar char="•"/>
        <a:defRPr sz="1920" kern="1200">
          <a:solidFill>
            <a:schemeClr val="tx1"/>
          </a:solidFill>
          <a:latin typeface="+mn-lt"/>
          <a:ea typeface="+mn-ea"/>
          <a:cs typeface="+mn-cs"/>
        </a:defRPr>
      </a:lvl2pPr>
      <a:lvl3pPr marL="1219238" indent="-243848" algn="l" defTabSz="975390" rtl="0" eaLnBrk="1" latinLnBrk="0" hangingPunct="1">
        <a:lnSpc>
          <a:spcPct val="110000"/>
        </a:lnSpc>
        <a:spcBef>
          <a:spcPts val="533"/>
        </a:spcBef>
        <a:buFont typeface="Arial" panose="020B0604020202020204" pitchFamily="34" charset="0"/>
        <a:buChar char="•"/>
        <a:defRPr sz="1707" kern="1200">
          <a:solidFill>
            <a:schemeClr val="tx1"/>
          </a:solidFill>
          <a:latin typeface="+mn-lt"/>
          <a:ea typeface="+mn-ea"/>
          <a:cs typeface="+mn-cs"/>
        </a:defRPr>
      </a:lvl3pPr>
      <a:lvl4pPr marL="1706933" indent="-243848" algn="l" defTabSz="975390" rtl="0" eaLnBrk="1" latinLnBrk="0" hangingPunct="1">
        <a:lnSpc>
          <a:spcPct val="110000"/>
        </a:lnSpc>
        <a:spcBef>
          <a:spcPts val="533"/>
        </a:spcBef>
        <a:buFont typeface="Arial" panose="020B0604020202020204" pitchFamily="34" charset="0"/>
        <a:buChar char="•"/>
        <a:defRPr sz="1493" kern="1200">
          <a:solidFill>
            <a:schemeClr val="tx1"/>
          </a:solidFill>
          <a:latin typeface="+mn-lt"/>
          <a:ea typeface="+mn-ea"/>
          <a:cs typeface="+mn-cs"/>
        </a:defRPr>
      </a:lvl4pPr>
      <a:lvl5pPr marL="2194629" indent="-243848" algn="l" defTabSz="975390" rtl="0" eaLnBrk="1" latinLnBrk="0" hangingPunct="1">
        <a:lnSpc>
          <a:spcPct val="110000"/>
        </a:lnSpc>
        <a:spcBef>
          <a:spcPts val="533"/>
        </a:spcBef>
        <a:buFont typeface="Arial" panose="020B0604020202020204" pitchFamily="34" charset="0"/>
        <a:buChar char="•"/>
        <a:defRPr sz="1493" kern="1200">
          <a:solidFill>
            <a:schemeClr val="tx1"/>
          </a:solidFill>
          <a:latin typeface="+mn-lt"/>
          <a:ea typeface="+mn-ea"/>
          <a:cs typeface="+mn-cs"/>
        </a:defRPr>
      </a:lvl5pPr>
      <a:lvl6pPr marL="2682324" indent="-243848" algn="l" defTabSz="975390" rtl="0" eaLnBrk="1" latinLnBrk="0" hangingPunct="1">
        <a:lnSpc>
          <a:spcPct val="90000"/>
        </a:lnSpc>
        <a:spcBef>
          <a:spcPts val="533"/>
        </a:spcBef>
        <a:buFont typeface="Arial" panose="020B0604020202020204" pitchFamily="34" charset="0"/>
        <a:buChar char="•"/>
        <a:defRPr sz="1920" kern="1200">
          <a:solidFill>
            <a:schemeClr val="tx1"/>
          </a:solidFill>
          <a:latin typeface="+mn-lt"/>
          <a:ea typeface="+mn-ea"/>
          <a:cs typeface="+mn-cs"/>
        </a:defRPr>
      </a:lvl6pPr>
      <a:lvl7pPr marL="3170019" indent="-243848" algn="l" defTabSz="975390" rtl="0" eaLnBrk="1" latinLnBrk="0" hangingPunct="1">
        <a:lnSpc>
          <a:spcPct val="90000"/>
        </a:lnSpc>
        <a:spcBef>
          <a:spcPts val="533"/>
        </a:spcBef>
        <a:buFont typeface="Arial" panose="020B0604020202020204" pitchFamily="34" charset="0"/>
        <a:buChar char="•"/>
        <a:defRPr sz="1920" kern="1200">
          <a:solidFill>
            <a:schemeClr val="tx1"/>
          </a:solidFill>
          <a:latin typeface="+mn-lt"/>
          <a:ea typeface="+mn-ea"/>
          <a:cs typeface="+mn-cs"/>
        </a:defRPr>
      </a:lvl7pPr>
      <a:lvl8pPr marL="3657714" indent="-243848" algn="l" defTabSz="975390" rtl="0" eaLnBrk="1" latinLnBrk="0" hangingPunct="1">
        <a:lnSpc>
          <a:spcPct val="90000"/>
        </a:lnSpc>
        <a:spcBef>
          <a:spcPts val="533"/>
        </a:spcBef>
        <a:buFont typeface="Arial" panose="020B0604020202020204" pitchFamily="34" charset="0"/>
        <a:buChar char="•"/>
        <a:defRPr sz="1920" kern="1200">
          <a:solidFill>
            <a:schemeClr val="tx1"/>
          </a:solidFill>
          <a:latin typeface="+mn-lt"/>
          <a:ea typeface="+mn-ea"/>
          <a:cs typeface="+mn-cs"/>
        </a:defRPr>
      </a:lvl8pPr>
      <a:lvl9pPr marL="4145410" indent="-243848" algn="l" defTabSz="975390" rtl="0" eaLnBrk="1" latinLnBrk="0" hangingPunct="1">
        <a:lnSpc>
          <a:spcPct val="90000"/>
        </a:lnSpc>
        <a:spcBef>
          <a:spcPts val="533"/>
        </a:spcBef>
        <a:buFont typeface="Arial" panose="020B0604020202020204" pitchFamily="34" charset="0"/>
        <a:buChar char="•"/>
        <a:defRPr sz="1920" kern="1200">
          <a:solidFill>
            <a:schemeClr val="tx1"/>
          </a:solidFill>
          <a:latin typeface="+mn-lt"/>
          <a:ea typeface="+mn-ea"/>
          <a:cs typeface="+mn-cs"/>
        </a:defRPr>
      </a:lvl9pPr>
    </p:bodyStyle>
    <p:otherStyle>
      <a:defPPr>
        <a:defRPr lang="en-US"/>
      </a:defPPr>
      <a:lvl1pPr marL="0" algn="l" defTabSz="975390" rtl="0" eaLnBrk="1" latinLnBrk="0" hangingPunct="1">
        <a:defRPr sz="1920" kern="1200">
          <a:solidFill>
            <a:schemeClr val="tx1"/>
          </a:solidFill>
          <a:latin typeface="+mn-lt"/>
          <a:ea typeface="+mn-ea"/>
          <a:cs typeface="+mn-cs"/>
        </a:defRPr>
      </a:lvl1pPr>
      <a:lvl2pPr marL="487695" algn="l" defTabSz="975390" rtl="0" eaLnBrk="1" latinLnBrk="0" hangingPunct="1">
        <a:defRPr sz="1920" kern="1200">
          <a:solidFill>
            <a:schemeClr val="tx1"/>
          </a:solidFill>
          <a:latin typeface="+mn-lt"/>
          <a:ea typeface="+mn-ea"/>
          <a:cs typeface="+mn-cs"/>
        </a:defRPr>
      </a:lvl2pPr>
      <a:lvl3pPr marL="975390" algn="l" defTabSz="975390" rtl="0" eaLnBrk="1" latinLnBrk="0" hangingPunct="1">
        <a:defRPr sz="1920" kern="1200">
          <a:solidFill>
            <a:schemeClr val="tx1"/>
          </a:solidFill>
          <a:latin typeface="+mn-lt"/>
          <a:ea typeface="+mn-ea"/>
          <a:cs typeface="+mn-cs"/>
        </a:defRPr>
      </a:lvl3pPr>
      <a:lvl4pPr marL="1463086" algn="l" defTabSz="975390" rtl="0" eaLnBrk="1" latinLnBrk="0" hangingPunct="1">
        <a:defRPr sz="1920" kern="1200">
          <a:solidFill>
            <a:schemeClr val="tx1"/>
          </a:solidFill>
          <a:latin typeface="+mn-lt"/>
          <a:ea typeface="+mn-ea"/>
          <a:cs typeface="+mn-cs"/>
        </a:defRPr>
      </a:lvl4pPr>
      <a:lvl5pPr marL="1950781" algn="l" defTabSz="975390" rtl="0" eaLnBrk="1" latinLnBrk="0" hangingPunct="1">
        <a:defRPr sz="1920" kern="1200">
          <a:solidFill>
            <a:schemeClr val="tx1"/>
          </a:solidFill>
          <a:latin typeface="+mn-lt"/>
          <a:ea typeface="+mn-ea"/>
          <a:cs typeface="+mn-cs"/>
        </a:defRPr>
      </a:lvl5pPr>
      <a:lvl6pPr marL="2438476" algn="l" defTabSz="975390" rtl="0" eaLnBrk="1" latinLnBrk="0" hangingPunct="1">
        <a:defRPr sz="1920" kern="1200">
          <a:solidFill>
            <a:schemeClr val="tx1"/>
          </a:solidFill>
          <a:latin typeface="+mn-lt"/>
          <a:ea typeface="+mn-ea"/>
          <a:cs typeface="+mn-cs"/>
        </a:defRPr>
      </a:lvl6pPr>
      <a:lvl7pPr marL="2926171" algn="l" defTabSz="975390" rtl="0" eaLnBrk="1" latinLnBrk="0" hangingPunct="1">
        <a:defRPr sz="1920" kern="1200">
          <a:solidFill>
            <a:schemeClr val="tx1"/>
          </a:solidFill>
          <a:latin typeface="+mn-lt"/>
          <a:ea typeface="+mn-ea"/>
          <a:cs typeface="+mn-cs"/>
        </a:defRPr>
      </a:lvl7pPr>
      <a:lvl8pPr marL="3413867" algn="l" defTabSz="975390" rtl="0" eaLnBrk="1" latinLnBrk="0" hangingPunct="1">
        <a:defRPr sz="1920" kern="1200">
          <a:solidFill>
            <a:schemeClr val="tx1"/>
          </a:solidFill>
          <a:latin typeface="+mn-lt"/>
          <a:ea typeface="+mn-ea"/>
          <a:cs typeface="+mn-cs"/>
        </a:defRPr>
      </a:lvl8pPr>
      <a:lvl9pPr marL="3901562" algn="l" defTabSz="975390" rtl="0" eaLnBrk="1" latinLnBrk="0" hangingPunct="1">
        <a:defRPr sz="192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611D48F-14AA-B3CE-EA1A-7BA6555624D2}"/>
              </a:ext>
            </a:extLst>
          </p:cNvPr>
          <p:cNvSpPr>
            <a:spLocks noGrp="1"/>
          </p:cNvSpPr>
          <p:nvPr>
            <p:ph type="title"/>
          </p:nvPr>
        </p:nvSpPr>
        <p:spPr>
          <a:xfrm>
            <a:off x="894080" y="519290"/>
            <a:ext cx="11216640" cy="1885245"/>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EC8F5662-0D6E-87BD-1C4B-6FA998FAE21F}"/>
              </a:ext>
            </a:extLst>
          </p:cNvPr>
          <p:cNvSpPr>
            <a:spLocks noGrp="1"/>
          </p:cNvSpPr>
          <p:nvPr>
            <p:ph type="body" idx="1"/>
          </p:nvPr>
        </p:nvSpPr>
        <p:spPr>
          <a:xfrm>
            <a:off x="894080" y="2596444"/>
            <a:ext cx="11216640" cy="618857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DA0288A-E48E-D0A0-F4E6-BD914211BD86}"/>
              </a:ext>
            </a:extLst>
          </p:cNvPr>
          <p:cNvSpPr>
            <a:spLocks noGrp="1"/>
          </p:cNvSpPr>
          <p:nvPr>
            <p:ph type="dt" sz="half" idx="2"/>
          </p:nvPr>
        </p:nvSpPr>
        <p:spPr>
          <a:xfrm>
            <a:off x="894080" y="9040143"/>
            <a:ext cx="2926080" cy="519289"/>
          </a:xfrm>
          <a:prstGeom prst="rect">
            <a:avLst/>
          </a:prstGeom>
        </p:spPr>
        <p:txBody>
          <a:bodyPr vert="horz" lIns="91440" tIns="45720" rIns="91440" bIns="45720" rtlCol="0" anchor="ctr"/>
          <a:lstStyle>
            <a:lvl1pPr algn="l">
              <a:defRPr sz="1280">
                <a:solidFill>
                  <a:schemeClr val="tx1">
                    <a:tint val="82000"/>
                  </a:schemeClr>
                </a:solidFill>
              </a:defRPr>
            </a:lvl1pPr>
          </a:lstStyle>
          <a:p>
            <a:fld id="{DB9402C0-2BAF-4DB9-B5FC-A17247133ABF}" type="datetimeFigureOut">
              <a:rPr lang="en-US" smtClean="0"/>
              <a:t>8/18/2026</a:t>
            </a:fld>
            <a:endParaRPr lang="en-US"/>
          </a:p>
        </p:txBody>
      </p:sp>
      <p:sp>
        <p:nvSpPr>
          <p:cNvPr id="5" name="Footer Placeholder 4">
            <a:extLst>
              <a:ext uri="{FF2B5EF4-FFF2-40B4-BE49-F238E27FC236}">
                <a16:creationId xmlns:a16="http://schemas.microsoft.com/office/drawing/2014/main" id="{5154E565-F1E7-1A09-57C9-4989B88CA0C6}"/>
              </a:ext>
            </a:extLst>
          </p:cNvPr>
          <p:cNvSpPr>
            <a:spLocks noGrp="1"/>
          </p:cNvSpPr>
          <p:nvPr>
            <p:ph type="ftr" sz="quarter" idx="3"/>
          </p:nvPr>
        </p:nvSpPr>
        <p:spPr>
          <a:xfrm>
            <a:off x="4307840" y="9040143"/>
            <a:ext cx="4389120" cy="519289"/>
          </a:xfrm>
          <a:prstGeom prst="rect">
            <a:avLst/>
          </a:prstGeom>
        </p:spPr>
        <p:txBody>
          <a:bodyPr vert="horz" lIns="91440" tIns="45720" rIns="91440" bIns="45720" rtlCol="0" anchor="ctr"/>
          <a:lstStyle>
            <a:lvl1pPr algn="ctr">
              <a:defRPr sz="128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E1A4F4D9-C2A5-0493-66F1-6D4968B5255B}"/>
              </a:ext>
            </a:extLst>
          </p:cNvPr>
          <p:cNvSpPr>
            <a:spLocks noGrp="1"/>
          </p:cNvSpPr>
          <p:nvPr>
            <p:ph type="sldNum" sz="quarter" idx="4"/>
          </p:nvPr>
        </p:nvSpPr>
        <p:spPr>
          <a:xfrm>
            <a:off x="9184640" y="9040143"/>
            <a:ext cx="2926080" cy="519289"/>
          </a:xfrm>
          <a:prstGeom prst="rect">
            <a:avLst/>
          </a:prstGeom>
        </p:spPr>
        <p:txBody>
          <a:bodyPr vert="horz" lIns="91440" tIns="45720" rIns="91440" bIns="45720" rtlCol="0" anchor="ctr"/>
          <a:lstStyle>
            <a:lvl1pPr algn="r">
              <a:defRPr sz="1280">
                <a:solidFill>
                  <a:schemeClr val="tx1">
                    <a:tint val="82000"/>
                  </a:schemeClr>
                </a:solidFill>
              </a:defRPr>
            </a:lvl1pPr>
          </a:lstStyle>
          <a:p>
            <a:fld id="{1A83783B-3FCB-472D-9A4F-612D71EB9B4C}" type="slidenum">
              <a:rPr lang="en-US" smtClean="0"/>
              <a:t>‹#›</a:t>
            </a:fld>
            <a:endParaRPr lang="en-US"/>
          </a:p>
        </p:txBody>
      </p:sp>
    </p:spTree>
    <p:extLst>
      <p:ext uri="{BB962C8B-B14F-4D97-AF65-F5344CB8AC3E}">
        <p14:creationId xmlns:p14="http://schemas.microsoft.com/office/powerpoint/2010/main" val="1707631354"/>
      </p:ext>
    </p:extLst>
  </p:cSld>
  <p:clrMap bg1="lt1" tx1="dk1" bg2="lt2" tx2="dk2" accent1="accent1" accent2="accent2" accent3="accent3" accent4="accent4" accent5="accent5" accent6="accent6" hlink="hlink" folHlink="folHlink"/>
  <p:sldLayoutIdLst>
    <p:sldLayoutId id="2147497907" r:id="rId1"/>
    <p:sldLayoutId id="2147497908" r:id="rId2"/>
    <p:sldLayoutId id="2147497909" r:id="rId3"/>
    <p:sldLayoutId id="2147497910" r:id="rId4"/>
    <p:sldLayoutId id="2147497911" r:id="rId5"/>
    <p:sldLayoutId id="2147497912" r:id="rId6"/>
    <p:sldLayoutId id="2147497913" r:id="rId7"/>
    <p:sldLayoutId id="2147497914" r:id="rId8"/>
    <p:sldLayoutId id="2147497915" r:id="rId9"/>
    <p:sldLayoutId id="2147497916" r:id="rId10"/>
    <p:sldLayoutId id="2147497917" r:id="rId11"/>
  </p:sldLayoutIdLst>
  <p:txStyles>
    <p:titleStyle>
      <a:lvl1pPr algn="l" defTabSz="975390" rtl="0" eaLnBrk="1" latinLnBrk="0" hangingPunct="1">
        <a:lnSpc>
          <a:spcPct val="90000"/>
        </a:lnSpc>
        <a:spcBef>
          <a:spcPct val="0"/>
        </a:spcBef>
        <a:buNone/>
        <a:defRPr sz="4693" kern="1200">
          <a:solidFill>
            <a:schemeClr val="tx1"/>
          </a:solidFill>
          <a:latin typeface="+mj-lt"/>
          <a:ea typeface="+mj-ea"/>
          <a:cs typeface="+mj-cs"/>
        </a:defRPr>
      </a:lvl1pPr>
    </p:titleStyle>
    <p:bodyStyle>
      <a:lvl1pPr marL="243848" indent="-243848" algn="l" defTabSz="975390" rtl="0" eaLnBrk="1" latinLnBrk="0" hangingPunct="1">
        <a:lnSpc>
          <a:spcPct val="90000"/>
        </a:lnSpc>
        <a:spcBef>
          <a:spcPts val="1067"/>
        </a:spcBef>
        <a:buFont typeface="Arial" panose="020B0604020202020204" pitchFamily="34" charset="0"/>
        <a:buChar char="•"/>
        <a:defRPr sz="2987" kern="1200">
          <a:solidFill>
            <a:schemeClr val="tx1"/>
          </a:solidFill>
          <a:latin typeface="+mn-lt"/>
          <a:ea typeface="+mn-ea"/>
          <a:cs typeface="+mn-cs"/>
        </a:defRPr>
      </a:lvl1pPr>
      <a:lvl2pPr marL="731543" indent="-243848" algn="l" defTabSz="975390" rtl="0" eaLnBrk="1" latinLnBrk="0" hangingPunct="1">
        <a:lnSpc>
          <a:spcPct val="90000"/>
        </a:lnSpc>
        <a:spcBef>
          <a:spcPts val="533"/>
        </a:spcBef>
        <a:buFont typeface="Arial" panose="020B0604020202020204" pitchFamily="34" charset="0"/>
        <a:buChar char="•"/>
        <a:defRPr sz="2560" kern="1200">
          <a:solidFill>
            <a:schemeClr val="tx1"/>
          </a:solidFill>
          <a:latin typeface="+mn-lt"/>
          <a:ea typeface="+mn-ea"/>
          <a:cs typeface="+mn-cs"/>
        </a:defRPr>
      </a:lvl2pPr>
      <a:lvl3pPr marL="1219238" indent="-243848" algn="l" defTabSz="975390" rtl="0" eaLnBrk="1" latinLnBrk="0" hangingPunct="1">
        <a:lnSpc>
          <a:spcPct val="90000"/>
        </a:lnSpc>
        <a:spcBef>
          <a:spcPts val="533"/>
        </a:spcBef>
        <a:buFont typeface="Arial" panose="020B0604020202020204" pitchFamily="34" charset="0"/>
        <a:buChar char="•"/>
        <a:defRPr sz="2133" kern="1200">
          <a:solidFill>
            <a:schemeClr val="tx1"/>
          </a:solidFill>
          <a:latin typeface="+mn-lt"/>
          <a:ea typeface="+mn-ea"/>
          <a:cs typeface="+mn-cs"/>
        </a:defRPr>
      </a:lvl3pPr>
      <a:lvl4pPr marL="1706933" indent="-243848" algn="l" defTabSz="975390" rtl="0" eaLnBrk="1" latinLnBrk="0" hangingPunct="1">
        <a:lnSpc>
          <a:spcPct val="90000"/>
        </a:lnSpc>
        <a:spcBef>
          <a:spcPts val="533"/>
        </a:spcBef>
        <a:buFont typeface="Arial" panose="020B0604020202020204" pitchFamily="34" charset="0"/>
        <a:buChar char="•"/>
        <a:defRPr sz="1920" kern="1200">
          <a:solidFill>
            <a:schemeClr val="tx1"/>
          </a:solidFill>
          <a:latin typeface="+mn-lt"/>
          <a:ea typeface="+mn-ea"/>
          <a:cs typeface="+mn-cs"/>
        </a:defRPr>
      </a:lvl4pPr>
      <a:lvl5pPr marL="2194629" indent="-243848" algn="l" defTabSz="975390" rtl="0" eaLnBrk="1" latinLnBrk="0" hangingPunct="1">
        <a:lnSpc>
          <a:spcPct val="90000"/>
        </a:lnSpc>
        <a:spcBef>
          <a:spcPts val="533"/>
        </a:spcBef>
        <a:buFont typeface="Arial" panose="020B0604020202020204" pitchFamily="34" charset="0"/>
        <a:buChar char="•"/>
        <a:defRPr sz="1920" kern="1200">
          <a:solidFill>
            <a:schemeClr val="tx1"/>
          </a:solidFill>
          <a:latin typeface="+mn-lt"/>
          <a:ea typeface="+mn-ea"/>
          <a:cs typeface="+mn-cs"/>
        </a:defRPr>
      </a:lvl5pPr>
      <a:lvl6pPr marL="2682324" indent="-243848" algn="l" defTabSz="975390" rtl="0" eaLnBrk="1" latinLnBrk="0" hangingPunct="1">
        <a:lnSpc>
          <a:spcPct val="90000"/>
        </a:lnSpc>
        <a:spcBef>
          <a:spcPts val="533"/>
        </a:spcBef>
        <a:buFont typeface="Arial" panose="020B0604020202020204" pitchFamily="34" charset="0"/>
        <a:buChar char="•"/>
        <a:defRPr sz="1920" kern="1200">
          <a:solidFill>
            <a:schemeClr val="tx1"/>
          </a:solidFill>
          <a:latin typeface="+mn-lt"/>
          <a:ea typeface="+mn-ea"/>
          <a:cs typeface="+mn-cs"/>
        </a:defRPr>
      </a:lvl6pPr>
      <a:lvl7pPr marL="3170019" indent="-243848" algn="l" defTabSz="975390" rtl="0" eaLnBrk="1" latinLnBrk="0" hangingPunct="1">
        <a:lnSpc>
          <a:spcPct val="90000"/>
        </a:lnSpc>
        <a:spcBef>
          <a:spcPts val="533"/>
        </a:spcBef>
        <a:buFont typeface="Arial" panose="020B0604020202020204" pitchFamily="34" charset="0"/>
        <a:buChar char="•"/>
        <a:defRPr sz="1920" kern="1200">
          <a:solidFill>
            <a:schemeClr val="tx1"/>
          </a:solidFill>
          <a:latin typeface="+mn-lt"/>
          <a:ea typeface="+mn-ea"/>
          <a:cs typeface="+mn-cs"/>
        </a:defRPr>
      </a:lvl7pPr>
      <a:lvl8pPr marL="3657714" indent="-243848" algn="l" defTabSz="975390" rtl="0" eaLnBrk="1" latinLnBrk="0" hangingPunct="1">
        <a:lnSpc>
          <a:spcPct val="90000"/>
        </a:lnSpc>
        <a:spcBef>
          <a:spcPts val="533"/>
        </a:spcBef>
        <a:buFont typeface="Arial" panose="020B0604020202020204" pitchFamily="34" charset="0"/>
        <a:buChar char="•"/>
        <a:defRPr sz="1920" kern="1200">
          <a:solidFill>
            <a:schemeClr val="tx1"/>
          </a:solidFill>
          <a:latin typeface="+mn-lt"/>
          <a:ea typeface="+mn-ea"/>
          <a:cs typeface="+mn-cs"/>
        </a:defRPr>
      </a:lvl8pPr>
      <a:lvl9pPr marL="4145410" indent="-243848" algn="l" defTabSz="975390" rtl="0" eaLnBrk="1" latinLnBrk="0" hangingPunct="1">
        <a:lnSpc>
          <a:spcPct val="90000"/>
        </a:lnSpc>
        <a:spcBef>
          <a:spcPts val="533"/>
        </a:spcBef>
        <a:buFont typeface="Arial" panose="020B0604020202020204" pitchFamily="34" charset="0"/>
        <a:buChar char="•"/>
        <a:defRPr sz="1920" kern="1200">
          <a:solidFill>
            <a:schemeClr val="tx1"/>
          </a:solidFill>
          <a:latin typeface="+mn-lt"/>
          <a:ea typeface="+mn-ea"/>
          <a:cs typeface="+mn-cs"/>
        </a:defRPr>
      </a:lvl9pPr>
    </p:bodyStyle>
    <p:otherStyle>
      <a:defPPr>
        <a:defRPr lang="en-US"/>
      </a:defPPr>
      <a:lvl1pPr marL="0" algn="l" defTabSz="975390" rtl="0" eaLnBrk="1" latinLnBrk="0" hangingPunct="1">
        <a:defRPr sz="1920" kern="1200">
          <a:solidFill>
            <a:schemeClr val="tx1"/>
          </a:solidFill>
          <a:latin typeface="+mn-lt"/>
          <a:ea typeface="+mn-ea"/>
          <a:cs typeface="+mn-cs"/>
        </a:defRPr>
      </a:lvl1pPr>
      <a:lvl2pPr marL="487695" algn="l" defTabSz="975390" rtl="0" eaLnBrk="1" latinLnBrk="0" hangingPunct="1">
        <a:defRPr sz="1920" kern="1200">
          <a:solidFill>
            <a:schemeClr val="tx1"/>
          </a:solidFill>
          <a:latin typeface="+mn-lt"/>
          <a:ea typeface="+mn-ea"/>
          <a:cs typeface="+mn-cs"/>
        </a:defRPr>
      </a:lvl2pPr>
      <a:lvl3pPr marL="975390" algn="l" defTabSz="975390" rtl="0" eaLnBrk="1" latinLnBrk="0" hangingPunct="1">
        <a:defRPr sz="1920" kern="1200">
          <a:solidFill>
            <a:schemeClr val="tx1"/>
          </a:solidFill>
          <a:latin typeface="+mn-lt"/>
          <a:ea typeface="+mn-ea"/>
          <a:cs typeface="+mn-cs"/>
        </a:defRPr>
      </a:lvl3pPr>
      <a:lvl4pPr marL="1463086" algn="l" defTabSz="975390" rtl="0" eaLnBrk="1" latinLnBrk="0" hangingPunct="1">
        <a:defRPr sz="1920" kern="1200">
          <a:solidFill>
            <a:schemeClr val="tx1"/>
          </a:solidFill>
          <a:latin typeface="+mn-lt"/>
          <a:ea typeface="+mn-ea"/>
          <a:cs typeface="+mn-cs"/>
        </a:defRPr>
      </a:lvl4pPr>
      <a:lvl5pPr marL="1950781" algn="l" defTabSz="975390" rtl="0" eaLnBrk="1" latinLnBrk="0" hangingPunct="1">
        <a:defRPr sz="1920" kern="1200">
          <a:solidFill>
            <a:schemeClr val="tx1"/>
          </a:solidFill>
          <a:latin typeface="+mn-lt"/>
          <a:ea typeface="+mn-ea"/>
          <a:cs typeface="+mn-cs"/>
        </a:defRPr>
      </a:lvl5pPr>
      <a:lvl6pPr marL="2438476" algn="l" defTabSz="975390" rtl="0" eaLnBrk="1" latinLnBrk="0" hangingPunct="1">
        <a:defRPr sz="1920" kern="1200">
          <a:solidFill>
            <a:schemeClr val="tx1"/>
          </a:solidFill>
          <a:latin typeface="+mn-lt"/>
          <a:ea typeface="+mn-ea"/>
          <a:cs typeface="+mn-cs"/>
        </a:defRPr>
      </a:lvl6pPr>
      <a:lvl7pPr marL="2926171" algn="l" defTabSz="975390" rtl="0" eaLnBrk="1" latinLnBrk="0" hangingPunct="1">
        <a:defRPr sz="1920" kern="1200">
          <a:solidFill>
            <a:schemeClr val="tx1"/>
          </a:solidFill>
          <a:latin typeface="+mn-lt"/>
          <a:ea typeface="+mn-ea"/>
          <a:cs typeface="+mn-cs"/>
        </a:defRPr>
      </a:lvl7pPr>
      <a:lvl8pPr marL="3413867" algn="l" defTabSz="975390" rtl="0" eaLnBrk="1" latinLnBrk="0" hangingPunct="1">
        <a:defRPr sz="1920" kern="1200">
          <a:solidFill>
            <a:schemeClr val="tx1"/>
          </a:solidFill>
          <a:latin typeface="+mn-lt"/>
          <a:ea typeface="+mn-ea"/>
          <a:cs typeface="+mn-cs"/>
        </a:defRPr>
      </a:lvl8pPr>
      <a:lvl9pPr marL="3901562" algn="l" defTabSz="975390" rtl="0" eaLnBrk="1" latinLnBrk="0" hangingPunct="1">
        <a:defRPr sz="192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E6E9115-1515-CF32-D0CF-C2B8604E0FEE}"/>
              </a:ext>
            </a:extLst>
          </p:cNvPr>
          <p:cNvSpPr>
            <a:spLocks noGrp="1"/>
          </p:cNvSpPr>
          <p:nvPr>
            <p:ph type="title"/>
          </p:nvPr>
        </p:nvSpPr>
        <p:spPr>
          <a:xfrm>
            <a:off x="894080" y="519291"/>
            <a:ext cx="11216640" cy="1885245"/>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1EDA5461-15EA-248D-8252-FDC896EB52AF}"/>
              </a:ext>
            </a:extLst>
          </p:cNvPr>
          <p:cNvSpPr>
            <a:spLocks noGrp="1"/>
          </p:cNvSpPr>
          <p:nvPr>
            <p:ph type="body" idx="1"/>
          </p:nvPr>
        </p:nvSpPr>
        <p:spPr>
          <a:xfrm>
            <a:off x="894080" y="2596444"/>
            <a:ext cx="11216640" cy="618857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08C1E25-6EC7-74A5-5CBA-853C9CDD6925}"/>
              </a:ext>
            </a:extLst>
          </p:cNvPr>
          <p:cNvSpPr>
            <a:spLocks noGrp="1"/>
          </p:cNvSpPr>
          <p:nvPr>
            <p:ph type="dt" sz="half" idx="2"/>
          </p:nvPr>
        </p:nvSpPr>
        <p:spPr>
          <a:xfrm>
            <a:off x="894080" y="9040144"/>
            <a:ext cx="2926080" cy="519289"/>
          </a:xfrm>
          <a:prstGeom prst="rect">
            <a:avLst/>
          </a:prstGeom>
        </p:spPr>
        <p:txBody>
          <a:bodyPr vert="horz" lIns="91440" tIns="45720" rIns="91440" bIns="45720" rtlCol="0" anchor="ctr"/>
          <a:lstStyle>
            <a:lvl1pPr algn="l">
              <a:defRPr sz="960">
                <a:solidFill>
                  <a:schemeClr val="tx1">
                    <a:tint val="82000"/>
                  </a:schemeClr>
                </a:solidFill>
              </a:defRPr>
            </a:lvl1pPr>
          </a:lstStyle>
          <a:p>
            <a:fld id="{3A499FF1-6050-43C7-BCBF-3584ACFFC7CC}" type="datetimeFigureOut">
              <a:rPr lang="en-US" smtClean="0"/>
              <a:t>8/18/2026</a:t>
            </a:fld>
            <a:endParaRPr lang="en-US"/>
          </a:p>
        </p:txBody>
      </p:sp>
      <p:sp>
        <p:nvSpPr>
          <p:cNvPr id="5" name="Footer Placeholder 4">
            <a:extLst>
              <a:ext uri="{FF2B5EF4-FFF2-40B4-BE49-F238E27FC236}">
                <a16:creationId xmlns:a16="http://schemas.microsoft.com/office/drawing/2014/main" id="{765E8CAE-8339-ADEC-BC81-D347EF21057E}"/>
              </a:ext>
            </a:extLst>
          </p:cNvPr>
          <p:cNvSpPr>
            <a:spLocks noGrp="1"/>
          </p:cNvSpPr>
          <p:nvPr>
            <p:ph type="ftr" sz="quarter" idx="3"/>
          </p:nvPr>
        </p:nvSpPr>
        <p:spPr>
          <a:xfrm>
            <a:off x="4307840" y="9040144"/>
            <a:ext cx="4389120" cy="519289"/>
          </a:xfrm>
          <a:prstGeom prst="rect">
            <a:avLst/>
          </a:prstGeom>
        </p:spPr>
        <p:txBody>
          <a:bodyPr vert="horz" lIns="91440" tIns="45720" rIns="91440" bIns="45720" rtlCol="0" anchor="ctr"/>
          <a:lstStyle>
            <a:lvl1pPr algn="ctr">
              <a:defRPr sz="96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2C4BAC57-55AB-736E-441D-BAB9CFB67B30}"/>
              </a:ext>
            </a:extLst>
          </p:cNvPr>
          <p:cNvSpPr>
            <a:spLocks noGrp="1"/>
          </p:cNvSpPr>
          <p:nvPr>
            <p:ph type="sldNum" sz="quarter" idx="4"/>
          </p:nvPr>
        </p:nvSpPr>
        <p:spPr>
          <a:xfrm>
            <a:off x="9184640" y="9040144"/>
            <a:ext cx="2926080" cy="519289"/>
          </a:xfrm>
          <a:prstGeom prst="rect">
            <a:avLst/>
          </a:prstGeom>
        </p:spPr>
        <p:txBody>
          <a:bodyPr vert="horz" lIns="91440" tIns="45720" rIns="91440" bIns="45720" rtlCol="0" anchor="ctr"/>
          <a:lstStyle>
            <a:lvl1pPr algn="r">
              <a:defRPr sz="960">
                <a:solidFill>
                  <a:schemeClr val="tx1">
                    <a:tint val="82000"/>
                  </a:schemeClr>
                </a:solidFill>
              </a:defRPr>
            </a:lvl1pPr>
          </a:lstStyle>
          <a:p>
            <a:fld id="{9B407262-A95F-437F-9F54-BD88F0867D43}" type="slidenum">
              <a:rPr lang="en-US" smtClean="0"/>
              <a:t>‹#›</a:t>
            </a:fld>
            <a:endParaRPr lang="en-US"/>
          </a:p>
        </p:txBody>
      </p:sp>
    </p:spTree>
    <p:extLst>
      <p:ext uri="{BB962C8B-B14F-4D97-AF65-F5344CB8AC3E}">
        <p14:creationId xmlns:p14="http://schemas.microsoft.com/office/powerpoint/2010/main" val="3249570719"/>
      </p:ext>
    </p:extLst>
  </p:cSld>
  <p:clrMap bg1="lt1" tx1="dk1" bg2="lt2" tx2="dk2" accent1="accent1" accent2="accent2" accent3="accent3" accent4="accent4" accent5="accent5" accent6="accent6" hlink="hlink" folHlink="folHlink"/>
  <p:sldLayoutIdLst>
    <p:sldLayoutId id="2147497919" r:id="rId1"/>
    <p:sldLayoutId id="2147497920" r:id="rId2"/>
    <p:sldLayoutId id="2147497921" r:id="rId3"/>
    <p:sldLayoutId id="2147497922" r:id="rId4"/>
    <p:sldLayoutId id="2147497923" r:id="rId5"/>
    <p:sldLayoutId id="2147497924" r:id="rId6"/>
    <p:sldLayoutId id="2147497925" r:id="rId7"/>
    <p:sldLayoutId id="2147497926" r:id="rId8"/>
    <p:sldLayoutId id="2147497927" r:id="rId9"/>
    <p:sldLayoutId id="2147497928" r:id="rId10"/>
    <p:sldLayoutId id="2147497929" r:id="rId11"/>
  </p:sldLayoutIdLst>
  <p:txStyles>
    <p:titleStyle>
      <a:lvl1pPr algn="l" defTabSz="731540" rtl="0" eaLnBrk="1" latinLnBrk="0" hangingPunct="1">
        <a:lnSpc>
          <a:spcPct val="90000"/>
        </a:lnSpc>
        <a:spcBef>
          <a:spcPct val="0"/>
        </a:spcBef>
        <a:buNone/>
        <a:defRPr sz="3520" kern="1200">
          <a:solidFill>
            <a:schemeClr val="tx1"/>
          </a:solidFill>
          <a:latin typeface="+mj-lt"/>
          <a:ea typeface="+mj-ea"/>
          <a:cs typeface="+mj-cs"/>
        </a:defRPr>
      </a:lvl1pPr>
    </p:titleStyle>
    <p:bodyStyle>
      <a:lvl1pPr marL="182886" indent="-182886" algn="l" defTabSz="731540" rtl="0" eaLnBrk="1" latinLnBrk="0" hangingPunct="1">
        <a:lnSpc>
          <a:spcPct val="90000"/>
        </a:lnSpc>
        <a:spcBef>
          <a:spcPts val="800"/>
        </a:spcBef>
        <a:buFont typeface="Arial" panose="020B0604020202020204" pitchFamily="34" charset="0"/>
        <a:buChar char="•"/>
        <a:defRPr sz="2240" kern="1200">
          <a:solidFill>
            <a:schemeClr val="tx1"/>
          </a:solidFill>
          <a:latin typeface="+mn-lt"/>
          <a:ea typeface="+mn-ea"/>
          <a:cs typeface="+mn-cs"/>
        </a:defRPr>
      </a:lvl1pPr>
      <a:lvl2pPr marL="548655" indent="-182886" algn="l" defTabSz="731540" rtl="0" eaLnBrk="1" latinLnBrk="0" hangingPunct="1">
        <a:lnSpc>
          <a:spcPct val="90000"/>
        </a:lnSpc>
        <a:spcBef>
          <a:spcPts val="400"/>
        </a:spcBef>
        <a:buFont typeface="Arial" panose="020B0604020202020204" pitchFamily="34" charset="0"/>
        <a:buChar char="•"/>
        <a:defRPr sz="1920" kern="1200">
          <a:solidFill>
            <a:schemeClr val="tx1"/>
          </a:solidFill>
          <a:latin typeface="+mn-lt"/>
          <a:ea typeface="+mn-ea"/>
          <a:cs typeface="+mn-cs"/>
        </a:defRPr>
      </a:lvl2pPr>
      <a:lvl3pPr marL="914424" indent="-182886" algn="l" defTabSz="731540" rtl="0" eaLnBrk="1" latinLnBrk="0" hangingPunct="1">
        <a:lnSpc>
          <a:spcPct val="90000"/>
        </a:lnSpc>
        <a:spcBef>
          <a:spcPts val="400"/>
        </a:spcBef>
        <a:buFont typeface="Arial" panose="020B0604020202020204" pitchFamily="34" charset="0"/>
        <a:buChar char="•"/>
        <a:defRPr sz="1600" kern="1200">
          <a:solidFill>
            <a:schemeClr val="tx1"/>
          </a:solidFill>
          <a:latin typeface="+mn-lt"/>
          <a:ea typeface="+mn-ea"/>
          <a:cs typeface="+mn-cs"/>
        </a:defRPr>
      </a:lvl3pPr>
      <a:lvl4pPr marL="1280195" indent="-182886" algn="l" defTabSz="731540" rtl="0" eaLnBrk="1" latinLnBrk="0" hangingPunct="1">
        <a:lnSpc>
          <a:spcPct val="90000"/>
        </a:lnSpc>
        <a:spcBef>
          <a:spcPts val="400"/>
        </a:spcBef>
        <a:buFont typeface="Arial" panose="020B0604020202020204" pitchFamily="34" charset="0"/>
        <a:buChar char="•"/>
        <a:defRPr sz="1440" kern="1200">
          <a:solidFill>
            <a:schemeClr val="tx1"/>
          </a:solidFill>
          <a:latin typeface="+mn-lt"/>
          <a:ea typeface="+mn-ea"/>
          <a:cs typeface="+mn-cs"/>
        </a:defRPr>
      </a:lvl4pPr>
      <a:lvl5pPr marL="1645965" indent="-182886" algn="l" defTabSz="731540" rtl="0" eaLnBrk="1" latinLnBrk="0" hangingPunct="1">
        <a:lnSpc>
          <a:spcPct val="90000"/>
        </a:lnSpc>
        <a:spcBef>
          <a:spcPts val="400"/>
        </a:spcBef>
        <a:buFont typeface="Arial" panose="020B0604020202020204" pitchFamily="34" charset="0"/>
        <a:buChar char="•"/>
        <a:defRPr sz="1440" kern="1200">
          <a:solidFill>
            <a:schemeClr val="tx1"/>
          </a:solidFill>
          <a:latin typeface="+mn-lt"/>
          <a:ea typeface="+mn-ea"/>
          <a:cs typeface="+mn-cs"/>
        </a:defRPr>
      </a:lvl5pPr>
      <a:lvl6pPr marL="2011734" indent="-182886" algn="l" defTabSz="731540" rtl="0" eaLnBrk="1" latinLnBrk="0" hangingPunct="1">
        <a:lnSpc>
          <a:spcPct val="90000"/>
        </a:lnSpc>
        <a:spcBef>
          <a:spcPts val="400"/>
        </a:spcBef>
        <a:buFont typeface="Arial" panose="020B0604020202020204" pitchFamily="34" charset="0"/>
        <a:buChar char="•"/>
        <a:defRPr sz="1440" kern="1200">
          <a:solidFill>
            <a:schemeClr val="tx1"/>
          </a:solidFill>
          <a:latin typeface="+mn-lt"/>
          <a:ea typeface="+mn-ea"/>
          <a:cs typeface="+mn-cs"/>
        </a:defRPr>
      </a:lvl6pPr>
      <a:lvl7pPr marL="2377504" indent="-182886" algn="l" defTabSz="731540" rtl="0" eaLnBrk="1" latinLnBrk="0" hangingPunct="1">
        <a:lnSpc>
          <a:spcPct val="90000"/>
        </a:lnSpc>
        <a:spcBef>
          <a:spcPts val="400"/>
        </a:spcBef>
        <a:buFont typeface="Arial" panose="020B0604020202020204" pitchFamily="34" charset="0"/>
        <a:buChar char="•"/>
        <a:defRPr sz="1440" kern="1200">
          <a:solidFill>
            <a:schemeClr val="tx1"/>
          </a:solidFill>
          <a:latin typeface="+mn-lt"/>
          <a:ea typeface="+mn-ea"/>
          <a:cs typeface="+mn-cs"/>
        </a:defRPr>
      </a:lvl7pPr>
      <a:lvl8pPr marL="2743274" indent="-182886" algn="l" defTabSz="731540" rtl="0" eaLnBrk="1" latinLnBrk="0" hangingPunct="1">
        <a:lnSpc>
          <a:spcPct val="90000"/>
        </a:lnSpc>
        <a:spcBef>
          <a:spcPts val="400"/>
        </a:spcBef>
        <a:buFont typeface="Arial" panose="020B0604020202020204" pitchFamily="34" charset="0"/>
        <a:buChar char="•"/>
        <a:defRPr sz="1440" kern="1200">
          <a:solidFill>
            <a:schemeClr val="tx1"/>
          </a:solidFill>
          <a:latin typeface="+mn-lt"/>
          <a:ea typeface="+mn-ea"/>
          <a:cs typeface="+mn-cs"/>
        </a:defRPr>
      </a:lvl8pPr>
      <a:lvl9pPr marL="3109044" indent="-182886" algn="l" defTabSz="731540" rtl="0" eaLnBrk="1" latinLnBrk="0" hangingPunct="1">
        <a:lnSpc>
          <a:spcPct val="90000"/>
        </a:lnSpc>
        <a:spcBef>
          <a:spcPts val="400"/>
        </a:spcBef>
        <a:buFont typeface="Arial" panose="020B0604020202020204" pitchFamily="34" charset="0"/>
        <a:buChar char="•"/>
        <a:defRPr sz="1440" kern="1200">
          <a:solidFill>
            <a:schemeClr val="tx1"/>
          </a:solidFill>
          <a:latin typeface="+mn-lt"/>
          <a:ea typeface="+mn-ea"/>
          <a:cs typeface="+mn-cs"/>
        </a:defRPr>
      </a:lvl9pPr>
    </p:bodyStyle>
    <p:otherStyle>
      <a:defPPr>
        <a:defRPr lang="en-US"/>
      </a:defPPr>
      <a:lvl1pPr marL="0" algn="l" defTabSz="731540" rtl="0" eaLnBrk="1" latinLnBrk="0" hangingPunct="1">
        <a:defRPr sz="1440" kern="1200">
          <a:solidFill>
            <a:schemeClr val="tx1"/>
          </a:solidFill>
          <a:latin typeface="+mn-lt"/>
          <a:ea typeface="+mn-ea"/>
          <a:cs typeface="+mn-cs"/>
        </a:defRPr>
      </a:lvl1pPr>
      <a:lvl2pPr marL="365769" algn="l" defTabSz="731540" rtl="0" eaLnBrk="1" latinLnBrk="0" hangingPunct="1">
        <a:defRPr sz="1440" kern="1200">
          <a:solidFill>
            <a:schemeClr val="tx1"/>
          </a:solidFill>
          <a:latin typeface="+mn-lt"/>
          <a:ea typeface="+mn-ea"/>
          <a:cs typeface="+mn-cs"/>
        </a:defRPr>
      </a:lvl2pPr>
      <a:lvl3pPr marL="731540" algn="l" defTabSz="731540" rtl="0" eaLnBrk="1" latinLnBrk="0" hangingPunct="1">
        <a:defRPr sz="1440" kern="1200">
          <a:solidFill>
            <a:schemeClr val="tx1"/>
          </a:solidFill>
          <a:latin typeface="+mn-lt"/>
          <a:ea typeface="+mn-ea"/>
          <a:cs typeface="+mn-cs"/>
        </a:defRPr>
      </a:lvl3pPr>
      <a:lvl4pPr marL="1097310" algn="l" defTabSz="731540" rtl="0" eaLnBrk="1" latinLnBrk="0" hangingPunct="1">
        <a:defRPr sz="1440" kern="1200">
          <a:solidFill>
            <a:schemeClr val="tx1"/>
          </a:solidFill>
          <a:latin typeface="+mn-lt"/>
          <a:ea typeface="+mn-ea"/>
          <a:cs typeface="+mn-cs"/>
        </a:defRPr>
      </a:lvl4pPr>
      <a:lvl5pPr marL="1463079" algn="l" defTabSz="731540" rtl="0" eaLnBrk="1" latinLnBrk="0" hangingPunct="1">
        <a:defRPr sz="1440" kern="1200">
          <a:solidFill>
            <a:schemeClr val="tx1"/>
          </a:solidFill>
          <a:latin typeface="+mn-lt"/>
          <a:ea typeface="+mn-ea"/>
          <a:cs typeface="+mn-cs"/>
        </a:defRPr>
      </a:lvl5pPr>
      <a:lvl6pPr marL="1828849" algn="l" defTabSz="731540" rtl="0" eaLnBrk="1" latinLnBrk="0" hangingPunct="1">
        <a:defRPr sz="1440" kern="1200">
          <a:solidFill>
            <a:schemeClr val="tx1"/>
          </a:solidFill>
          <a:latin typeface="+mn-lt"/>
          <a:ea typeface="+mn-ea"/>
          <a:cs typeface="+mn-cs"/>
        </a:defRPr>
      </a:lvl6pPr>
      <a:lvl7pPr marL="2194619" algn="l" defTabSz="731540" rtl="0" eaLnBrk="1" latinLnBrk="0" hangingPunct="1">
        <a:defRPr sz="1440" kern="1200">
          <a:solidFill>
            <a:schemeClr val="tx1"/>
          </a:solidFill>
          <a:latin typeface="+mn-lt"/>
          <a:ea typeface="+mn-ea"/>
          <a:cs typeface="+mn-cs"/>
        </a:defRPr>
      </a:lvl7pPr>
      <a:lvl8pPr marL="2560389" algn="l" defTabSz="731540" rtl="0" eaLnBrk="1" latinLnBrk="0" hangingPunct="1">
        <a:defRPr sz="1440" kern="1200">
          <a:solidFill>
            <a:schemeClr val="tx1"/>
          </a:solidFill>
          <a:latin typeface="+mn-lt"/>
          <a:ea typeface="+mn-ea"/>
          <a:cs typeface="+mn-cs"/>
        </a:defRPr>
      </a:lvl8pPr>
      <a:lvl9pPr marL="2926159" algn="l" defTabSz="731540" rtl="0" eaLnBrk="1" latinLnBrk="0" hangingPunct="1">
        <a:defRPr sz="144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94080" y="519290"/>
            <a:ext cx="11216640" cy="1885245"/>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94080" y="2596444"/>
            <a:ext cx="11216640" cy="6188570"/>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94080" y="9040143"/>
            <a:ext cx="2926080" cy="519289"/>
          </a:xfrm>
          <a:prstGeom prst="rect">
            <a:avLst/>
          </a:prstGeom>
        </p:spPr>
        <p:txBody>
          <a:bodyPr vert="horz" lIns="91440" tIns="45720" rIns="91440" bIns="45720" rtlCol="0" anchor="ctr"/>
          <a:lstStyle>
            <a:lvl1pPr algn="l">
              <a:defRPr sz="1280">
                <a:solidFill>
                  <a:schemeClr val="tx1">
                    <a:tint val="75000"/>
                  </a:schemeClr>
                </a:solidFill>
              </a:defRPr>
            </a:lvl1pPr>
          </a:lstStyle>
          <a:p>
            <a:fld id="{79BB5717-EA46-46C3-B183-00A508613732}" type="datetimeFigureOut">
              <a:rPr lang="en-US" smtClean="0"/>
              <a:t>8/18/2026</a:t>
            </a:fld>
            <a:endParaRPr lang="en-US"/>
          </a:p>
        </p:txBody>
      </p:sp>
      <p:sp>
        <p:nvSpPr>
          <p:cNvPr id="5" name="Footer Placeholder 4"/>
          <p:cNvSpPr>
            <a:spLocks noGrp="1"/>
          </p:cNvSpPr>
          <p:nvPr>
            <p:ph type="ftr" sz="quarter" idx="3"/>
          </p:nvPr>
        </p:nvSpPr>
        <p:spPr>
          <a:xfrm>
            <a:off x="4307840" y="9040143"/>
            <a:ext cx="4389120" cy="519289"/>
          </a:xfrm>
          <a:prstGeom prst="rect">
            <a:avLst/>
          </a:prstGeom>
        </p:spPr>
        <p:txBody>
          <a:bodyPr vert="horz" lIns="91440" tIns="45720" rIns="91440" bIns="45720" rtlCol="0" anchor="ctr"/>
          <a:lstStyle>
            <a:lvl1pPr algn="ctr">
              <a:defRPr sz="128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9184640" y="9040143"/>
            <a:ext cx="2926080" cy="519289"/>
          </a:xfrm>
          <a:prstGeom prst="rect">
            <a:avLst/>
          </a:prstGeom>
        </p:spPr>
        <p:txBody>
          <a:bodyPr vert="horz" lIns="91440" tIns="45720" rIns="91440" bIns="45720" rtlCol="0" anchor="ctr"/>
          <a:lstStyle>
            <a:lvl1pPr algn="r">
              <a:defRPr sz="1280">
                <a:solidFill>
                  <a:schemeClr val="tx1">
                    <a:tint val="75000"/>
                  </a:schemeClr>
                </a:solidFill>
              </a:defRPr>
            </a:lvl1pPr>
          </a:lstStyle>
          <a:p>
            <a:fld id="{E58D17EC-69F3-4D52-88EF-49AD56E78239}" type="slidenum">
              <a:rPr lang="en-US" smtClean="0"/>
              <a:t>‹#›</a:t>
            </a:fld>
            <a:endParaRPr lang="en-US"/>
          </a:p>
        </p:txBody>
      </p:sp>
    </p:spTree>
    <p:extLst>
      <p:ext uri="{BB962C8B-B14F-4D97-AF65-F5344CB8AC3E}">
        <p14:creationId xmlns:p14="http://schemas.microsoft.com/office/powerpoint/2010/main" val="3440807301"/>
      </p:ext>
    </p:extLst>
  </p:cSld>
  <p:clrMap bg1="lt1" tx1="dk1" bg2="lt2" tx2="dk2" accent1="accent1" accent2="accent2" accent3="accent3" accent4="accent4" accent5="accent5" accent6="accent6" hlink="hlink" folHlink="folHlink"/>
  <p:sldLayoutIdLst>
    <p:sldLayoutId id="2147497931" r:id="rId1"/>
    <p:sldLayoutId id="2147497932" r:id="rId2"/>
    <p:sldLayoutId id="2147497933" r:id="rId3"/>
    <p:sldLayoutId id="2147497934" r:id="rId4"/>
    <p:sldLayoutId id="2147497935" r:id="rId5"/>
    <p:sldLayoutId id="2147497936" r:id="rId6"/>
    <p:sldLayoutId id="2147497937" r:id="rId7"/>
    <p:sldLayoutId id="2147497938" r:id="rId8"/>
    <p:sldLayoutId id="2147497939" r:id="rId9"/>
    <p:sldLayoutId id="2147497940" r:id="rId10"/>
    <p:sldLayoutId id="2147497941" r:id="rId11"/>
  </p:sldLayoutIdLst>
  <mc:AlternateContent xmlns:mc="http://schemas.openxmlformats.org/markup-compatibility/2006">
    <mc:Choice xmlns:p14="http://schemas.microsoft.com/office/powerpoint/2010/main" Requires="p14">
      <p:transition spd="slow" p14:dur="2000" advClick="0" advTm="10000"/>
    </mc:Choice>
    <mc:Fallback>
      <p:transition spd="slow" advClick="0" advTm="10000"/>
    </mc:Fallback>
  </mc:AlternateContent>
  <p:txStyles>
    <p:titleStyle>
      <a:lvl1pPr algn="l" defTabSz="975390" rtl="0" eaLnBrk="1" latinLnBrk="0" hangingPunct="1">
        <a:lnSpc>
          <a:spcPct val="90000"/>
        </a:lnSpc>
        <a:spcBef>
          <a:spcPct val="0"/>
        </a:spcBef>
        <a:buNone/>
        <a:defRPr sz="4693" kern="1200">
          <a:solidFill>
            <a:schemeClr val="tx1"/>
          </a:solidFill>
          <a:latin typeface="+mj-lt"/>
          <a:ea typeface="+mj-ea"/>
          <a:cs typeface="+mj-cs"/>
        </a:defRPr>
      </a:lvl1pPr>
    </p:titleStyle>
    <p:bodyStyle>
      <a:lvl1pPr marL="243848" indent="-243848" algn="l" defTabSz="975390" rtl="0" eaLnBrk="1" latinLnBrk="0" hangingPunct="1">
        <a:lnSpc>
          <a:spcPct val="90000"/>
        </a:lnSpc>
        <a:spcBef>
          <a:spcPts val="1067"/>
        </a:spcBef>
        <a:buFont typeface="Arial" panose="020B0604020202020204" pitchFamily="34" charset="0"/>
        <a:buChar char="•"/>
        <a:defRPr sz="2987" kern="1200">
          <a:solidFill>
            <a:schemeClr val="tx1"/>
          </a:solidFill>
          <a:latin typeface="+mn-lt"/>
          <a:ea typeface="+mn-ea"/>
          <a:cs typeface="+mn-cs"/>
        </a:defRPr>
      </a:lvl1pPr>
      <a:lvl2pPr marL="731543" indent="-243848" algn="l" defTabSz="975390" rtl="0" eaLnBrk="1" latinLnBrk="0" hangingPunct="1">
        <a:lnSpc>
          <a:spcPct val="90000"/>
        </a:lnSpc>
        <a:spcBef>
          <a:spcPts val="533"/>
        </a:spcBef>
        <a:buFont typeface="Arial" panose="020B0604020202020204" pitchFamily="34" charset="0"/>
        <a:buChar char="•"/>
        <a:defRPr sz="2560" kern="1200">
          <a:solidFill>
            <a:schemeClr val="tx1"/>
          </a:solidFill>
          <a:latin typeface="+mn-lt"/>
          <a:ea typeface="+mn-ea"/>
          <a:cs typeface="+mn-cs"/>
        </a:defRPr>
      </a:lvl2pPr>
      <a:lvl3pPr marL="1219238" indent="-243848" algn="l" defTabSz="975390" rtl="0" eaLnBrk="1" latinLnBrk="0" hangingPunct="1">
        <a:lnSpc>
          <a:spcPct val="90000"/>
        </a:lnSpc>
        <a:spcBef>
          <a:spcPts val="533"/>
        </a:spcBef>
        <a:buFont typeface="Arial" panose="020B0604020202020204" pitchFamily="34" charset="0"/>
        <a:buChar char="•"/>
        <a:defRPr sz="2133" kern="1200">
          <a:solidFill>
            <a:schemeClr val="tx1"/>
          </a:solidFill>
          <a:latin typeface="+mn-lt"/>
          <a:ea typeface="+mn-ea"/>
          <a:cs typeface="+mn-cs"/>
        </a:defRPr>
      </a:lvl3pPr>
      <a:lvl4pPr marL="1706933" indent="-243848" algn="l" defTabSz="975390" rtl="0" eaLnBrk="1" latinLnBrk="0" hangingPunct="1">
        <a:lnSpc>
          <a:spcPct val="90000"/>
        </a:lnSpc>
        <a:spcBef>
          <a:spcPts val="533"/>
        </a:spcBef>
        <a:buFont typeface="Arial" panose="020B0604020202020204" pitchFamily="34" charset="0"/>
        <a:buChar char="•"/>
        <a:defRPr sz="1920" kern="1200">
          <a:solidFill>
            <a:schemeClr val="tx1"/>
          </a:solidFill>
          <a:latin typeface="+mn-lt"/>
          <a:ea typeface="+mn-ea"/>
          <a:cs typeface="+mn-cs"/>
        </a:defRPr>
      </a:lvl4pPr>
      <a:lvl5pPr marL="2194629" indent="-243848" algn="l" defTabSz="975390" rtl="0" eaLnBrk="1" latinLnBrk="0" hangingPunct="1">
        <a:lnSpc>
          <a:spcPct val="90000"/>
        </a:lnSpc>
        <a:spcBef>
          <a:spcPts val="533"/>
        </a:spcBef>
        <a:buFont typeface="Arial" panose="020B0604020202020204" pitchFamily="34" charset="0"/>
        <a:buChar char="•"/>
        <a:defRPr sz="1920" kern="1200">
          <a:solidFill>
            <a:schemeClr val="tx1"/>
          </a:solidFill>
          <a:latin typeface="+mn-lt"/>
          <a:ea typeface="+mn-ea"/>
          <a:cs typeface="+mn-cs"/>
        </a:defRPr>
      </a:lvl5pPr>
      <a:lvl6pPr marL="2682324" indent="-243848" algn="l" defTabSz="975390" rtl="0" eaLnBrk="1" latinLnBrk="0" hangingPunct="1">
        <a:lnSpc>
          <a:spcPct val="90000"/>
        </a:lnSpc>
        <a:spcBef>
          <a:spcPts val="533"/>
        </a:spcBef>
        <a:buFont typeface="Arial" panose="020B0604020202020204" pitchFamily="34" charset="0"/>
        <a:buChar char="•"/>
        <a:defRPr sz="1920" kern="1200">
          <a:solidFill>
            <a:schemeClr val="tx1"/>
          </a:solidFill>
          <a:latin typeface="+mn-lt"/>
          <a:ea typeface="+mn-ea"/>
          <a:cs typeface="+mn-cs"/>
        </a:defRPr>
      </a:lvl6pPr>
      <a:lvl7pPr marL="3170019" indent="-243848" algn="l" defTabSz="975390" rtl="0" eaLnBrk="1" latinLnBrk="0" hangingPunct="1">
        <a:lnSpc>
          <a:spcPct val="90000"/>
        </a:lnSpc>
        <a:spcBef>
          <a:spcPts val="533"/>
        </a:spcBef>
        <a:buFont typeface="Arial" panose="020B0604020202020204" pitchFamily="34" charset="0"/>
        <a:buChar char="•"/>
        <a:defRPr sz="1920" kern="1200">
          <a:solidFill>
            <a:schemeClr val="tx1"/>
          </a:solidFill>
          <a:latin typeface="+mn-lt"/>
          <a:ea typeface="+mn-ea"/>
          <a:cs typeface="+mn-cs"/>
        </a:defRPr>
      </a:lvl7pPr>
      <a:lvl8pPr marL="3657714" indent="-243848" algn="l" defTabSz="975390" rtl="0" eaLnBrk="1" latinLnBrk="0" hangingPunct="1">
        <a:lnSpc>
          <a:spcPct val="90000"/>
        </a:lnSpc>
        <a:spcBef>
          <a:spcPts val="533"/>
        </a:spcBef>
        <a:buFont typeface="Arial" panose="020B0604020202020204" pitchFamily="34" charset="0"/>
        <a:buChar char="•"/>
        <a:defRPr sz="1920" kern="1200">
          <a:solidFill>
            <a:schemeClr val="tx1"/>
          </a:solidFill>
          <a:latin typeface="+mn-lt"/>
          <a:ea typeface="+mn-ea"/>
          <a:cs typeface="+mn-cs"/>
        </a:defRPr>
      </a:lvl8pPr>
      <a:lvl9pPr marL="4145410" indent="-243848" algn="l" defTabSz="975390" rtl="0" eaLnBrk="1" latinLnBrk="0" hangingPunct="1">
        <a:lnSpc>
          <a:spcPct val="90000"/>
        </a:lnSpc>
        <a:spcBef>
          <a:spcPts val="533"/>
        </a:spcBef>
        <a:buFont typeface="Arial" panose="020B0604020202020204" pitchFamily="34" charset="0"/>
        <a:buChar char="•"/>
        <a:defRPr sz="1920" kern="1200">
          <a:solidFill>
            <a:schemeClr val="tx1"/>
          </a:solidFill>
          <a:latin typeface="+mn-lt"/>
          <a:ea typeface="+mn-ea"/>
          <a:cs typeface="+mn-cs"/>
        </a:defRPr>
      </a:lvl9pPr>
    </p:bodyStyle>
    <p:otherStyle>
      <a:defPPr>
        <a:defRPr lang="en-US"/>
      </a:defPPr>
      <a:lvl1pPr marL="0" algn="l" defTabSz="975390" rtl="0" eaLnBrk="1" latinLnBrk="0" hangingPunct="1">
        <a:defRPr sz="1920" kern="1200">
          <a:solidFill>
            <a:schemeClr val="tx1"/>
          </a:solidFill>
          <a:latin typeface="+mn-lt"/>
          <a:ea typeface="+mn-ea"/>
          <a:cs typeface="+mn-cs"/>
        </a:defRPr>
      </a:lvl1pPr>
      <a:lvl2pPr marL="487695" algn="l" defTabSz="975390" rtl="0" eaLnBrk="1" latinLnBrk="0" hangingPunct="1">
        <a:defRPr sz="1920" kern="1200">
          <a:solidFill>
            <a:schemeClr val="tx1"/>
          </a:solidFill>
          <a:latin typeface="+mn-lt"/>
          <a:ea typeface="+mn-ea"/>
          <a:cs typeface="+mn-cs"/>
        </a:defRPr>
      </a:lvl2pPr>
      <a:lvl3pPr marL="975390" algn="l" defTabSz="975390" rtl="0" eaLnBrk="1" latinLnBrk="0" hangingPunct="1">
        <a:defRPr sz="1920" kern="1200">
          <a:solidFill>
            <a:schemeClr val="tx1"/>
          </a:solidFill>
          <a:latin typeface="+mn-lt"/>
          <a:ea typeface="+mn-ea"/>
          <a:cs typeface="+mn-cs"/>
        </a:defRPr>
      </a:lvl3pPr>
      <a:lvl4pPr marL="1463086" algn="l" defTabSz="975390" rtl="0" eaLnBrk="1" latinLnBrk="0" hangingPunct="1">
        <a:defRPr sz="1920" kern="1200">
          <a:solidFill>
            <a:schemeClr val="tx1"/>
          </a:solidFill>
          <a:latin typeface="+mn-lt"/>
          <a:ea typeface="+mn-ea"/>
          <a:cs typeface="+mn-cs"/>
        </a:defRPr>
      </a:lvl4pPr>
      <a:lvl5pPr marL="1950781" algn="l" defTabSz="975390" rtl="0" eaLnBrk="1" latinLnBrk="0" hangingPunct="1">
        <a:defRPr sz="1920" kern="1200">
          <a:solidFill>
            <a:schemeClr val="tx1"/>
          </a:solidFill>
          <a:latin typeface="+mn-lt"/>
          <a:ea typeface="+mn-ea"/>
          <a:cs typeface="+mn-cs"/>
        </a:defRPr>
      </a:lvl5pPr>
      <a:lvl6pPr marL="2438476" algn="l" defTabSz="975390" rtl="0" eaLnBrk="1" latinLnBrk="0" hangingPunct="1">
        <a:defRPr sz="1920" kern="1200">
          <a:solidFill>
            <a:schemeClr val="tx1"/>
          </a:solidFill>
          <a:latin typeface="+mn-lt"/>
          <a:ea typeface="+mn-ea"/>
          <a:cs typeface="+mn-cs"/>
        </a:defRPr>
      </a:lvl6pPr>
      <a:lvl7pPr marL="2926171" algn="l" defTabSz="975390" rtl="0" eaLnBrk="1" latinLnBrk="0" hangingPunct="1">
        <a:defRPr sz="1920" kern="1200">
          <a:solidFill>
            <a:schemeClr val="tx1"/>
          </a:solidFill>
          <a:latin typeface="+mn-lt"/>
          <a:ea typeface="+mn-ea"/>
          <a:cs typeface="+mn-cs"/>
        </a:defRPr>
      </a:lvl7pPr>
      <a:lvl8pPr marL="3413867" algn="l" defTabSz="975390" rtl="0" eaLnBrk="1" latinLnBrk="0" hangingPunct="1">
        <a:defRPr sz="1920" kern="1200">
          <a:solidFill>
            <a:schemeClr val="tx1"/>
          </a:solidFill>
          <a:latin typeface="+mn-lt"/>
          <a:ea typeface="+mn-ea"/>
          <a:cs typeface="+mn-cs"/>
        </a:defRPr>
      </a:lvl8pPr>
      <a:lvl9pPr marL="3901562" algn="l" defTabSz="975390" rtl="0" eaLnBrk="1" latinLnBrk="0" hangingPunct="1">
        <a:defRPr sz="192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387AC8A-AA7A-E2B9-D8A8-1483CC4E3EC3}"/>
              </a:ext>
            </a:extLst>
          </p:cNvPr>
          <p:cNvSpPr>
            <a:spLocks noGrp="1"/>
          </p:cNvSpPr>
          <p:nvPr>
            <p:ph type="title"/>
          </p:nvPr>
        </p:nvSpPr>
        <p:spPr>
          <a:xfrm>
            <a:off x="894080" y="519291"/>
            <a:ext cx="11216640" cy="1885245"/>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2541F079-8DF5-AAF5-A411-3F35FC258408}"/>
              </a:ext>
            </a:extLst>
          </p:cNvPr>
          <p:cNvSpPr>
            <a:spLocks noGrp="1"/>
          </p:cNvSpPr>
          <p:nvPr>
            <p:ph type="body" idx="1"/>
          </p:nvPr>
        </p:nvSpPr>
        <p:spPr>
          <a:xfrm>
            <a:off x="894080" y="2596444"/>
            <a:ext cx="11216640" cy="618857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64C50AB-245E-CFF3-DC8D-40ABF03141BD}"/>
              </a:ext>
            </a:extLst>
          </p:cNvPr>
          <p:cNvSpPr>
            <a:spLocks noGrp="1"/>
          </p:cNvSpPr>
          <p:nvPr>
            <p:ph type="dt" sz="half" idx="2"/>
          </p:nvPr>
        </p:nvSpPr>
        <p:spPr>
          <a:xfrm>
            <a:off x="894080" y="9040144"/>
            <a:ext cx="2926080" cy="519289"/>
          </a:xfrm>
          <a:prstGeom prst="rect">
            <a:avLst/>
          </a:prstGeom>
        </p:spPr>
        <p:txBody>
          <a:bodyPr vert="horz" lIns="91440" tIns="45720" rIns="91440" bIns="45720" rtlCol="0" anchor="ctr"/>
          <a:lstStyle>
            <a:lvl1pPr algn="l">
              <a:defRPr sz="960">
                <a:solidFill>
                  <a:schemeClr val="tx1">
                    <a:tint val="75000"/>
                  </a:schemeClr>
                </a:solidFill>
              </a:defRPr>
            </a:lvl1pPr>
          </a:lstStyle>
          <a:p>
            <a:fld id="{5586B75A-687E-405C-8A0B-8D00578BA2C3}" type="datetime1">
              <a:rPr lang="en-US" kern="1200" smtClean="0">
                <a:solidFill>
                  <a:prstClr val="black"/>
                </a:solidFill>
                <a:latin typeface="Georgia"/>
                <a:ea typeface="+mn-ea"/>
                <a:cs typeface="+mn-cs"/>
              </a:rPr>
              <a:pPr/>
              <a:t>8/18/2026</a:t>
            </a:fld>
            <a:endParaRPr lang="en-US" kern="1200">
              <a:solidFill>
                <a:prstClr val="black"/>
              </a:solidFill>
              <a:latin typeface="Georgia"/>
              <a:ea typeface="+mn-ea"/>
              <a:cs typeface="+mn-cs"/>
            </a:endParaRPr>
          </a:p>
        </p:txBody>
      </p:sp>
      <p:sp>
        <p:nvSpPr>
          <p:cNvPr id="5" name="Footer Placeholder 4">
            <a:extLst>
              <a:ext uri="{FF2B5EF4-FFF2-40B4-BE49-F238E27FC236}">
                <a16:creationId xmlns:a16="http://schemas.microsoft.com/office/drawing/2014/main" id="{C4D971FE-62E2-CA9C-5D2C-5F154AD99ECA}"/>
              </a:ext>
            </a:extLst>
          </p:cNvPr>
          <p:cNvSpPr>
            <a:spLocks noGrp="1"/>
          </p:cNvSpPr>
          <p:nvPr>
            <p:ph type="ftr" sz="quarter" idx="3"/>
          </p:nvPr>
        </p:nvSpPr>
        <p:spPr>
          <a:xfrm>
            <a:off x="4307840" y="9040144"/>
            <a:ext cx="4389120" cy="519289"/>
          </a:xfrm>
          <a:prstGeom prst="rect">
            <a:avLst/>
          </a:prstGeom>
        </p:spPr>
        <p:txBody>
          <a:bodyPr vert="horz" lIns="91440" tIns="45720" rIns="91440" bIns="45720" rtlCol="0" anchor="ctr"/>
          <a:lstStyle>
            <a:lvl1pPr algn="ctr">
              <a:defRPr sz="960">
                <a:solidFill>
                  <a:schemeClr val="tx1">
                    <a:tint val="75000"/>
                  </a:schemeClr>
                </a:solidFill>
              </a:defRPr>
            </a:lvl1pPr>
          </a:lstStyle>
          <a:p>
            <a:endParaRPr lang="en-US" kern="1200">
              <a:solidFill>
                <a:prstClr val="black"/>
              </a:solidFill>
              <a:latin typeface="Georgia"/>
              <a:ea typeface="+mn-ea"/>
              <a:cs typeface="+mn-cs"/>
            </a:endParaRPr>
          </a:p>
        </p:txBody>
      </p:sp>
      <p:sp>
        <p:nvSpPr>
          <p:cNvPr id="6" name="Slide Number Placeholder 5">
            <a:extLst>
              <a:ext uri="{FF2B5EF4-FFF2-40B4-BE49-F238E27FC236}">
                <a16:creationId xmlns:a16="http://schemas.microsoft.com/office/drawing/2014/main" id="{05C1B842-3E28-C216-4CCC-14A099414581}"/>
              </a:ext>
            </a:extLst>
          </p:cNvPr>
          <p:cNvSpPr>
            <a:spLocks noGrp="1"/>
          </p:cNvSpPr>
          <p:nvPr>
            <p:ph type="sldNum" sz="quarter" idx="4"/>
          </p:nvPr>
        </p:nvSpPr>
        <p:spPr>
          <a:xfrm>
            <a:off x="9184640" y="9040144"/>
            <a:ext cx="2926080" cy="519289"/>
          </a:xfrm>
          <a:prstGeom prst="rect">
            <a:avLst/>
          </a:prstGeom>
        </p:spPr>
        <p:txBody>
          <a:bodyPr vert="horz" lIns="91440" tIns="45720" rIns="91440" bIns="45720" rtlCol="0" anchor="ctr"/>
          <a:lstStyle>
            <a:lvl1pPr algn="r">
              <a:defRPr sz="960">
                <a:solidFill>
                  <a:schemeClr val="tx1">
                    <a:tint val="75000"/>
                  </a:schemeClr>
                </a:solidFill>
              </a:defRPr>
            </a:lvl1pPr>
          </a:lstStyle>
          <a:p>
            <a:fld id="{4FAB73BC-B049-4115-A692-8D63A059BFB8}" type="slidenum">
              <a:rPr lang="en-US" kern="1200" smtClean="0">
                <a:solidFill>
                  <a:prstClr val="black"/>
                </a:solidFill>
                <a:latin typeface="Georgia"/>
                <a:ea typeface="+mn-ea"/>
                <a:cs typeface="+mn-cs"/>
              </a:rPr>
              <a:pPr/>
              <a:t>‹#›</a:t>
            </a:fld>
            <a:endParaRPr lang="en-US" kern="1200">
              <a:solidFill>
                <a:prstClr val="black"/>
              </a:solidFill>
              <a:latin typeface="Georgia"/>
              <a:ea typeface="+mn-ea"/>
              <a:cs typeface="+mn-cs"/>
            </a:endParaRPr>
          </a:p>
        </p:txBody>
      </p:sp>
    </p:spTree>
    <p:extLst>
      <p:ext uri="{BB962C8B-B14F-4D97-AF65-F5344CB8AC3E}">
        <p14:creationId xmlns:p14="http://schemas.microsoft.com/office/powerpoint/2010/main" val="2265108388"/>
      </p:ext>
    </p:extLst>
  </p:cSld>
  <p:clrMap bg1="lt1" tx1="dk1" bg2="lt2" tx2="dk2" accent1="accent1" accent2="accent2" accent3="accent3" accent4="accent4" accent5="accent5" accent6="accent6" hlink="hlink" folHlink="folHlink"/>
  <p:sldLayoutIdLst>
    <p:sldLayoutId id="2147497959" r:id="rId1"/>
    <p:sldLayoutId id="2147497960" r:id="rId2"/>
    <p:sldLayoutId id="2147497961" r:id="rId3"/>
    <p:sldLayoutId id="2147497962" r:id="rId4"/>
    <p:sldLayoutId id="2147497963" r:id="rId5"/>
    <p:sldLayoutId id="2147497964" r:id="rId6"/>
    <p:sldLayoutId id="2147497965" r:id="rId7"/>
    <p:sldLayoutId id="2147497966" r:id="rId8"/>
    <p:sldLayoutId id="2147497967" r:id="rId9"/>
    <p:sldLayoutId id="2147497968" r:id="rId10"/>
    <p:sldLayoutId id="2147497969" r:id="rId11"/>
    <p:sldLayoutId id="2147497970" r:id="rId12"/>
  </p:sldLayoutIdLst>
  <p:hf sldNum="0" hdr="0" ftr="0" dt="0"/>
  <p:txStyles>
    <p:titleStyle>
      <a:lvl1pPr algn="l" defTabSz="731540" rtl="0" eaLnBrk="1" latinLnBrk="0" hangingPunct="1">
        <a:lnSpc>
          <a:spcPct val="90000"/>
        </a:lnSpc>
        <a:spcBef>
          <a:spcPct val="0"/>
        </a:spcBef>
        <a:buNone/>
        <a:defRPr sz="3520" kern="1200">
          <a:solidFill>
            <a:schemeClr val="tx1"/>
          </a:solidFill>
          <a:latin typeface="+mj-lt"/>
          <a:ea typeface="+mj-ea"/>
          <a:cs typeface="+mj-cs"/>
        </a:defRPr>
      </a:lvl1pPr>
    </p:titleStyle>
    <p:bodyStyle>
      <a:lvl1pPr marL="182886" indent="-182886" algn="l" defTabSz="731540" rtl="0" eaLnBrk="1" latinLnBrk="0" hangingPunct="1">
        <a:lnSpc>
          <a:spcPct val="90000"/>
        </a:lnSpc>
        <a:spcBef>
          <a:spcPts val="800"/>
        </a:spcBef>
        <a:buFont typeface="Arial" panose="020B0604020202020204" pitchFamily="34" charset="0"/>
        <a:buChar char="•"/>
        <a:defRPr sz="2240" kern="1200">
          <a:solidFill>
            <a:schemeClr val="tx1"/>
          </a:solidFill>
          <a:latin typeface="+mn-lt"/>
          <a:ea typeface="+mn-ea"/>
          <a:cs typeface="+mn-cs"/>
        </a:defRPr>
      </a:lvl1pPr>
      <a:lvl2pPr marL="548655" indent="-182886" algn="l" defTabSz="731540" rtl="0" eaLnBrk="1" latinLnBrk="0" hangingPunct="1">
        <a:lnSpc>
          <a:spcPct val="90000"/>
        </a:lnSpc>
        <a:spcBef>
          <a:spcPts val="400"/>
        </a:spcBef>
        <a:buFont typeface="Arial" panose="020B0604020202020204" pitchFamily="34" charset="0"/>
        <a:buChar char="•"/>
        <a:defRPr sz="1920" kern="1200">
          <a:solidFill>
            <a:schemeClr val="tx1"/>
          </a:solidFill>
          <a:latin typeface="+mn-lt"/>
          <a:ea typeface="+mn-ea"/>
          <a:cs typeface="+mn-cs"/>
        </a:defRPr>
      </a:lvl2pPr>
      <a:lvl3pPr marL="914424" indent="-182886" algn="l" defTabSz="731540" rtl="0" eaLnBrk="1" latinLnBrk="0" hangingPunct="1">
        <a:lnSpc>
          <a:spcPct val="90000"/>
        </a:lnSpc>
        <a:spcBef>
          <a:spcPts val="400"/>
        </a:spcBef>
        <a:buFont typeface="Arial" panose="020B0604020202020204" pitchFamily="34" charset="0"/>
        <a:buChar char="•"/>
        <a:defRPr sz="1600" kern="1200">
          <a:solidFill>
            <a:schemeClr val="tx1"/>
          </a:solidFill>
          <a:latin typeface="+mn-lt"/>
          <a:ea typeface="+mn-ea"/>
          <a:cs typeface="+mn-cs"/>
        </a:defRPr>
      </a:lvl3pPr>
      <a:lvl4pPr marL="1280195" indent="-182886" algn="l" defTabSz="731540" rtl="0" eaLnBrk="1" latinLnBrk="0" hangingPunct="1">
        <a:lnSpc>
          <a:spcPct val="90000"/>
        </a:lnSpc>
        <a:spcBef>
          <a:spcPts val="400"/>
        </a:spcBef>
        <a:buFont typeface="Arial" panose="020B0604020202020204" pitchFamily="34" charset="0"/>
        <a:buChar char="•"/>
        <a:defRPr sz="1440" kern="1200">
          <a:solidFill>
            <a:schemeClr val="tx1"/>
          </a:solidFill>
          <a:latin typeface="+mn-lt"/>
          <a:ea typeface="+mn-ea"/>
          <a:cs typeface="+mn-cs"/>
        </a:defRPr>
      </a:lvl4pPr>
      <a:lvl5pPr marL="1645965" indent="-182886" algn="l" defTabSz="731540" rtl="0" eaLnBrk="1" latinLnBrk="0" hangingPunct="1">
        <a:lnSpc>
          <a:spcPct val="90000"/>
        </a:lnSpc>
        <a:spcBef>
          <a:spcPts val="400"/>
        </a:spcBef>
        <a:buFont typeface="Arial" panose="020B0604020202020204" pitchFamily="34" charset="0"/>
        <a:buChar char="•"/>
        <a:defRPr sz="1440" kern="1200">
          <a:solidFill>
            <a:schemeClr val="tx1"/>
          </a:solidFill>
          <a:latin typeface="+mn-lt"/>
          <a:ea typeface="+mn-ea"/>
          <a:cs typeface="+mn-cs"/>
        </a:defRPr>
      </a:lvl5pPr>
      <a:lvl6pPr marL="2011734" indent="-182886" algn="l" defTabSz="731540" rtl="0" eaLnBrk="1" latinLnBrk="0" hangingPunct="1">
        <a:lnSpc>
          <a:spcPct val="90000"/>
        </a:lnSpc>
        <a:spcBef>
          <a:spcPts val="400"/>
        </a:spcBef>
        <a:buFont typeface="Arial" panose="020B0604020202020204" pitchFamily="34" charset="0"/>
        <a:buChar char="•"/>
        <a:defRPr sz="1440" kern="1200">
          <a:solidFill>
            <a:schemeClr val="tx1"/>
          </a:solidFill>
          <a:latin typeface="+mn-lt"/>
          <a:ea typeface="+mn-ea"/>
          <a:cs typeface="+mn-cs"/>
        </a:defRPr>
      </a:lvl6pPr>
      <a:lvl7pPr marL="2377504" indent="-182886" algn="l" defTabSz="731540" rtl="0" eaLnBrk="1" latinLnBrk="0" hangingPunct="1">
        <a:lnSpc>
          <a:spcPct val="90000"/>
        </a:lnSpc>
        <a:spcBef>
          <a:spcPts val="400"/>
        </a:spcBef>
        <a:buFont typeface="Arial" panose="020B0604020202020204" pitchFamily="34" charset="0"/>
        <a:buChar char="•"/>
        <a:defRPr sz="1440" kern="1200">
          <a:solidFill>
            <a:schemeClr val="tx1"/>
          </a:solidFill>
          <a:latin typeface="+mn-lt"/>
          <a:ea typeface="+mn-ea"/>
          <a:cs typeface="+mn-cs"/>
        </a:defRPr>
      </a:lvl7pPr>
      <a:lvl8pPr marL="2743274" indent="-182886" algn="l" defTabSz="731540" rtl="0" eaLnBrk="1" latinLnBrk="0" hangingPunct="1">
        <a:lnSpc>
          <a:spcPct val="90000"/>
        </a:lnSpc>
        <a:spcBef>
          <a:spcPts val="400"/>
        </a:spcBef>
        <a:buFont typeface="Arial" panose="020B0604020202020204" pitchFamily="34" charset="0"/>
        <a:buChar char="•"/>
        <a:defRPr sz="1440" kern="1200">
          <a:solidFill>
            <a:schemeClr val="tx1"/>
          </a:solidFill>
          <a:latin typeface="+mn-lt"/>
          <a:ea typeface="+mn-ea"/>
          <a:cs typeface="+mn-cs"/>
        </a:defRPr>
      </a:lvl8pPr>
      <a:lvl9pPr marL="3109044" indent="-182886" algn="l" defTabSz="731540" rtl="0" eaLnBrk="1" latinLnBrk="0" hangingPunct="1">
        <a:lnSpc>
          <a:spcPct val="90000"/>
        </a:lnSpc>
        <a:spcBef>
          <a:spcPts val="400"/>
        </a:spcBef>
        <a:buFont typeface="Arial" panose="020B0604020202020204" pitchFamily="34" charset="0"/>
        <a:buChar char="•"/>
        <a:defRPr sz="1440" kern="1200">
          <a:solidFill>
            <a:schemeClr val="tx1"/>
          </a:solidFill>
          <a:latin typeface="+mn-lt"/>
          <a:ea typeface="+mn-ea"/>
          <a:cs typeface="+mn-cs"/>
        </a:defRPr>
      </a:lvl9pPr>
    </p:bodyStyle>
    <p:otherStyle>
      <a:defPPr>
        <a:defRPr lang="en-US"/>
      </a:defPPr>
      <a:lvl1pPr marL="0" algn="l" defTabSz="731540" rtl="0" eaLnBrk="1" latinLnBrk="0" hangingPunct="1">
        <a:defRPr sz="1440" kern="1200">
          <a:solidFill>
            <a:schemeClr val="tx1"/>
          </a:solidFill>
          <a:latin typeface="+mn-lt"/>
          <a:ea typeface="+mn-ea"/>
          <a:cs typeface="+mn-cs"/>
        </a:defRPr>
      </a:lvl1pPr>
      <a:lvl2pPr marL="365769" algn="l" defTabSz="731540" rtl="0" eaLnBrk="1" latinLnBrk="0" hangingPunct="1">
        <a:defRPr sz="1440" kern="1200">
          <a:solidFill>
            <a:schemeClr val="tx1"/>
          </a:solidFill>
          <a:latin typeface="+mn-lt"/>
          <a:ea typeface="+mn-ea"/>
          <a:cs typeface="+mn-cs"/>
        </a:defRPr>
      </a:lvl2pPr>
      <a:lvl3pPr marL="731540" algn="l" defTabSz="731540" rtl="0" eaLnBrk="1" latinLnBrk="0" hangingPunct="1">
        <a:defRPr sz="1440" kern="1200">
          <a:solidFill>
            <a:schemeClr val="tx1"/>
          </a:solidFill>
          <a:latin typeface="+mn-lt"/>
          <a:ea typeface="+mn-ea"/>
          <a:cs typeface="+mn-cs"/>
        </a:defRPr>
      </a:lvl3pPr>
      <a:lvl4pPr marL="1097310" algn="l" defTabSz="731540" rtl="0" eaLnBrk="1" latinLnBrk="0" hangingPunct="1">
        <a:defRPr sz="1440" kern="1200">
          <a:solidFill>
            <a:schemeClr val="tx1"/>
          </a:solidFill>
          <a:latin typeface="+mn-lt"/>
          <a:ea typeface="+mn-ea"/>
          <a:cs typeface="+mn-cs"/>
        </a:defRPr>
      </a:lvl4pPr>
      <a:lvl5pPr marL="1463079" algn="l" defTabSz="731540" rtl="0" eaLnBrk="1" latinLnBrk="0" hangingPunct="1">
        <a:defRPr sz="1440" kern="1200">
          <a:solidFill>
            <a:schemeClr val="tx1"/>
          </a:solidFill>
          <a:latin typeface="+mn-lt"/>
          <a:ea typeface="+mn-ea"/>
          <a:cs typeface="+mn-cs"/>
        </a:defRPr>
      </a:lvl5pPr>
      <a:lvl6pPr marL="1828849" algn="l" defTabSz="731540" rtl="0" eaLnBrk="1" latinLnBrk="0" hangingPunct="1">
        <a:defRPr sz="1440" kern="1200">
          <a:solidFill>
            <a:schemeClr val="tx1"/>
          </a:solidFill>
          <a:latin typeface="+mn-lt"/>
          <a:ea typeface="+mn-ea"/>
          <a:cs typeface="+mn-cs"/>
        </a:defRPr>
      </a:lvl6pPr>
      <a:lvl7pPr marL="2194619" algn="l" defTabSz="731540" rtl="0" eaLnBrk="1" latinLnBrk="0" hangingPunct="1">
        <a:defRPr sz="1440" kern="1200">
          <a:solidFill>
            <a:schemeClr val="tx1"/>
          </a:solidFill>
          <a:latin typeface="+mn-lt"/>
          <a:ea typeface="+mn-ea"/>
          <a:cs typeface="+mn-cs"/>
        </a:defRPr>
      </a:lvl7pPr>
      <a:lvl8pPr marL="2560389" algn="l" defTabSz="731540" rtl="0" eaLnBrk="1" latinLnBrk="0" hangingPunct="1">
        <a:defRPr sz="1440" kern="1200">
          <a:solidFill>
            <a:schemeClr val="tx1"/>
          </a:solidFill>
          <a:latin typeface="+mn-lt"/>
          <a:ea typeface="+mn-ea"/>
          <a:cs typeface="+mn-cs"/>
        </a:defRPr>
      </a:lvl8pPr>
      <a:lvl9pPr marL="2926159" algn="l" defTabSz="731540" rtl="0" eaLnBrk="1" latinLnBrk="0" hangingPunct="1">
        <a:defRPr sz="144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FDA4224-F4E4-47A4-ACF7-2317493908AE}"/>
              </a:ext>
            </a:extLst>
          </p:cNvPr>
          <p:cNvSpPr>
            <a:spLocks noGrp="1"/>
          </p:cNvSpPr>
          <p:nvPr>
            <p:ph type="title"/>
          </p:nvPr>
        </p:nvSpPr>
        <p:spPr>
          <a:xfrm>
            <a:off x="894080" y="519291"/>
            <a:ext cx="11216640" cy="1885245"/>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31679907-DC49-4B86-A34C-C97DBC26A938}"/>
              </a:ext>
            </a:extLst>
          </p:cNvPr>
          <p:cNvSpPr>
            <a:spLocks noGrp="1"/>
          </p:cNvSpPr>
          <p:nvPr>
            <p:ph type="body" idx="1"/>
          </p:nvPr>
        </p:nvSpPr>
        <p:spPr>
          <a:xfrm>
            <a:off x="894080" y="2596444"/>
            <a:ext cx="11216640" cy="618857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5DBC8A0-34FC-4B6E-B42B-A721267D890E}"/>
              </a:ext>
            </a:extLst>
          </p:cNvPr>
          <p:cNvSpPr>
            <a:spLocks noGrp="1"/>
          </p:cNvSpPr>
          <p:nvPr>
            <p:ph type="dt" sz="half" idx="2"/>
          </p:nvPr>
        </p:nvSpPr>
        <p:spPr>
          <a:xfrm>
            <a:off x="894080" y="9040144"/>
            <a:ext cx="2926080" cy="519289"/>
          </a:xfrm>
          <a:prstGeom prst="rect">
            <a:avLst/>
          </a:prstGeom>
        </p:spPr>
        <p:txBody>
          <a:bodyPr vert="horz" lIns="91440" tIns="45720" rIns="91440" bIns="45720" rtlCol="0" anchor="ctr"/>
          <a:lstStyle>
            <a:lvl1pPr algn="l">
              <a:defRPr sz="960" b="1" i="0" cap="all" spc="80" baseline="0">
                <a:solidFill>
                  <a:schemeClr val="tx1">
                    <a:tint val="75000"/>
                  </a:schemeClr>
                </a:solidFill>
              </a:defRPr>
            </a:lvl1pPr>
          </a:lstStyle>
          <a:p>
            <a:fld id="{6A4B53A7-3209-46A6-9454-F38EAC8F11E7}" type="datetimeFigureOut">
              <a:rPr lang="en-US" smtClean="0"/>
              <a:pPr/>
              <a:t>8/18/2026</a:t>
            </a:fld>
            <a:endParaRPr lang="en-US"/>
          </a:p>
        </p:txBody>
      </p:sp>
      <p:sp>
        <p:nvSpPr>
          <p:cNvPr id="5" name="Footer Placeholder 4">
            <a:extLst>
              <a:ext uri="{FF2B5EF4-FFF2-40B4-BE49-F238E27FC236}">
                <a16:creationId xmlns:a16="http://schemas.microsoft.com/office/drawing/2014/main" id="{609AC0B6-4CC4-4E41-8A4D-F62E17F28576}"/>
              </a:ext>
            </a:extLst>
          </p:cNvPr>
          <p:cNvSpPr>
            <a:spLocks noGrp="1"/>
          </p:cNvSpPr>
          <p:nvPr>
            <p:ph type="ftr" sz="quarter" idx="3"/>
          </p:nvPr>
        </p:nvSpPr>
        <p:spPr>
          <a:xfrm>
            <a:off x="4307840" y="9040144"/>
            <a:ext cx="4389120" cy="519289"/>
          </a:xfrm>
          <a:prstGeom prst="rect">
            <a:avLst/>
          </a:prstGeom>
        </p:spPr>
        <p:txBody>
          <a:bodyPr vert="horz" lIns="91440" tIns="45720" rIns="91440" bIns="45720" rtlCol="0" anchor="ctr"/>
          <a:lstStyle>
            <a:lvl1pPr algn="ctr">
              <a:defRPr sz="960" b="1" i="0" cap="all" spc="80" baseline="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F6C0E9BD-90BD-46AE-8A0D-06796ADB760A}"/>
              </a:ext>
            </a:extLst>
          </p:cNvPr>
          <p:cNvSpPr>
            <a:spLocks noGrp="1"/>
          </p:cNvSpPr>
          <p:nvPr>
            <p:ph type="sldNum" sz="quarter" idx="4"/>
          </p:nvPr>
        </p:nvSpPr>
        <p:spPr>
          <a:xfrm>
            <a:off x="9184640" y="9040144"/>
            <a:ext cx="2926080" cy="519289"/>
          </a:xfrm>
          <a:prstGeom prst="rect">
            <a:avLst/>
          </a:prstGeom>
        </p:spPr>
        <p:txBody>
          <a:bodyPr vert="horz" lIns="91440" tIns="45720" rIns="91440" bIns="45720" rtlCol="0" anchor="ctr"/>
          <a:lstStyle>
            <a:lvl1pPr algn="r">
              <a:defRPr sz="960" b="1" i="0" cap="all" spc="80" baseline="0">
                <a:solidFill>
                  <a:schemeClr val="tx1">
                    <a:tint val="75000"/>
                  </a:schemeClr>
                </a:solidFill>
              </a:defRPr>
            </a:lvl1pPr>
          </a:lstStyle>
          <a:p>
            <a:fld id="{27CE633F-9882-4A5C-83A2-1109D0C73261}" type="slidenum">
              <a:rPr lang="en-US" smtClean="0"/>
              <a:pPr/>
              <a:t>‹#›</a:t>
            </a:fld>
            <a:endParaRPr lang="en-US"/>
          </a:p>
        </p:txBody>
      </p:sp>
    </p:spTree>
    <p:extLst>
      <p:ext uri="{BB962C8B-B14F-4D97-AF65-F5344CB8AC3E}">
        <p14:creationId xmlns:p14="http://schemas.microsoft.com/office/powerpoint/2010/main" val="2214988972"/>
      </p:ext>
    </p:extLst>
  </p:cSld>
  <p:clrMap bg1="lt1" tx1="dk1" bg2="lt2" tx2="dk2" accent1="accent1" accent2="accent2" accent3="accent3" accent4="accent4" accent5="accent5" accent6="accent6" hlink="hlink" folHlink="folHlink"/>
  <p:sldLayoutIdLst>
    <p:sldLayoutId id="2147497972" r:id="rId1"/>
    <p:sldLayoutId id="2147497973" r:id="rId2"/>
    <p:sldLayoutId id="2147497974" r:id="rId3"/>
    <p:sldLayoutId id="2147497975" r:id="rId4"/>
    <p:sldLayoutId id="2147497976" r:id="rId5"/>
    <p:sldLayoutId id="2147497977" r:id="rId6"/>
    <p:sldLayoutId id="2147497978" r:id="rId7"/>
    <p:sldLayoutId id="2147497979" r:id="rId8"/>
    <p:sldLayoutId id="2147497980" r:id="rId9"/>
    <p:sldLayoutId id="2147497981" r:id="rId10"/>
    <p:sldLayoutId id="2147497982" r:id="rId11"/>
  </p:sldLayoutIdLst>
  <p:txStyles>
    <p:titleStyle>
      <a:lvl1pPr algn="l" defTabSz="731540" rtl="0" eaLnBrk="1" latinLnBrk="0" hangingPunct="1">
        <a:lnSpc>
          <a:spcPct val="90000"/>
        </a:lnSpc>
        <a:spcBef>
          <a:spcPct val="0"/>
        </a:spcBef>
        <a:buNone/>
        <a:defRPr sz="3840" kern="1200">
          <a:solidFill>
            <a:schemeClr val="tx1"/>
          </a:solidFill>
          <a:latin typeface="+mj-lt"/>
          <a:ea typeface="+mj-ea"/>
          <a:cs typeface="+mj-cs"/>
        </a:defRPr>
      </a:lvl1pPr>
    </p:titleStyle>
    <p:bodyStyle>
      <a:lvl1pPr marL="182886" indent="-182886" algn="l" defTabSz="731540" rtl="0" eaLnBrk="1" latinLnBrk="0" hangingPunct="1">
        <a:lnSpc>
          <a:spcPct val="90000"/>
        </a:lnSpc>
        <a:spcBef>
          <a:spcPts val="800"/>
        </a:spcBef>
        <a:buFont typeface="Arial" panose="020B0604020202020204" pitchFamily="34" charset="0"/>
        <a:buChar char="•"/>
        <a:defRPr sz="2560" kern="1200">
          <a:solidFill>
            <a:schemeClr val="tx1"/>
          </a:solidFill>
          <a:latin typeface="+mn-lt"/>
          <a:ea typeface="+mn-ea"/>
          <a:cs typeface="+mn-cs"/>
        </a:defRPr>
      </a:lvl1pPr>
      <a:lvl2pPr marL="548655" indent="-182886" algn="l" defTabSz="731540" rtl="0" eaLnBrk="1" latinLnBrk="0" hangingPunct="1">
        <a:lnSpc>
          <a:spcPct val="90000"/>
        </a:lnSpc>
        <a:spcBef>
          <a:spcPts val="400"/>
        </a:spcBef>
        <a:buFont typeface="Arial" panose="020B0604020202020204" pitchFamily="34" charset="0"/>
        <a:buChar char="•"/>
        <a:defRPr sz="2240" kern="1200">
          <a:solidFill>
            <a:schemeClr val="tx1"/>
          </a:solidFill>
          <a:latin typeface="+mn-lt"/>
          <a:ea typeface="+mn-ea"/>
          <a:cs typeface="+mn-cs"/>
        </a:defRPr>
      </a:lvl2pPr>
      <a:lvl3pPr marL="914424" indent="-182886" algn="l" defTabSz="731540" rtl="0" eaLnBrk="1" latinLnBrk="0" hangingPunct="1">
        <a:lnSpc>
          <a:spcPct val="90000"/>
        </a:lnSpc>
        <a:spcBef>
          <a:spcPts val="400"/>
        </a:spcBef>
        <a:buFont typeface="Arial" panose="020B0604020202020204" pitchFamily="34" charset="0"/>
        <a:buChar char="•"/>
        <a:defRPr sz="1920" kern="1200">
          <a:solidFill>
            <a:schemeClr val="tx1"/>
          </a:solidFill>
          <a:latin typeface="+mn-lt"/>
          <a:ea typeface="+mn-ea"/>
          <a:cs typeface="+mn-cs"/>
        </a:defRPr>
      </a:lvl3pPr>
      <a:lvl4pPr marL="1280195" indent="-182886" algn="l" defTabSz="731540" rtl="0" eaLnBrk="1" latinLnBrk="0" hangingPunct="1">
        <a:lnSpc>
          <a:spcPct val="90000"/>
        </a:lnSpc>
        <a:spcBef>
          <a:spcPts val="400"/>
        </a:spcBef>
        <a:buFont typeface="Arial" panose="020B0604020202020204" pitchFamily="34" charset="0"/>
        <a:buChar char="•"/>
        <a:defRPr sz="1600" kern="1200">
          <a:solidFill>
            <a:schemeClr val="tx1"/>
          </a:solidFill>
          <a:latin typeface="+mn-lt"/>
          <a:ea typeface="+mn-ea"/>
          <a:cs typeface="+mn-cs"/>
        </a:defRPr>
      </a:lvl4pPr>
      <a:lvl5pPr marL="1645965" indent="-182886" algn="l" defTabSz="731540" rtl="0" eaLnBrk="1" latinLnBrk="0" hangingPunct="1">
        <a:lnSpc>
          <a:spcPct val="90000"/>
        </a:lnSpc>
        <a:spcBef>
          <a:spcPts val="400"/>
        </a:spcBef>
        <a:buFont typeface="Arial" panose="020B0604020202020204" pitchFamily="34" charset="0"/>
        <a:buChar char="•"/>
        <a:defRPr sz="1600" kern="1200">
          <a:solidFill>
            <a:schemeClr val="tx1"/>
          </a:solidFill>
          <a:latin typeface="+mn-lt"/>
          <a:ea typeface="+mn-ea"/>
          <a:cs typeface="+mn-cs"/>
        </a:defRPr>
      </a:lvl5pPr>
      <a:lvl6pPr marL="2011734" indent="-182886" algn="l" defTabSz="731540" rtl="0" eaLnBrk="1" latinLnBrk="0" hangingPunct="1">
        <a:lnSpc>
          <a:spcPct val="90000"/>
        </a:lnSpc>
        <a:spcBef>
          <a:spcPts val="400"/>
        </a:spcBef>
        <a:buFont typeface="Arial" panose="020B0604020202020204" pitchFamily="34" charset="0"/>
        <a:buChar char="•"/>
        <a:defRPr sz="1440" kern="1200">
          <a:solidFill>
            <a:schemeClr val="tx1"/>
          </a:solidFill>
          <a:latin typeface="+mn-lt"/>
          <a:ea typeface="+mn-ea"/>
          <a:cs typeface="+mn-cs"/>
        </a:defRPr>
      </a:lvl6pPr>
      <a:lvl7pPr marL="2377504" indent="-182886" algn="l" defTabSz="731540" rtl="0" eaLnBrk="1" latinLnBrk="0" hangingPunct="1">
        <a:lnSpc>
          <a:spcPct val="90000"/>
        </a:lnSpc>
        <a:spcBef>
          <a:spcPts val="400"/>
        </a:spcBef>
        <a:buFont typeface="Arial" panose="020B0604020202020204" pitchFamily="34" charset="0"/>
        <a:buChar char="•"/>
        <a:defRPr sz="1440" kern="1200">
          <a:solidFill>
            <a:schemeClr val="tx1"/>
          </a:solidFill>
          <a:latin typeface="+mn-lt"/>
          <a:ea typeface="+mn-ea"/>
          <a:cs typeface="+mn-cs"/>
        </a:defRPr>
      </a:lvl7pPr>
      <a:lvl8pPr marL="2743274" indent="-182886" algn="l" defTabSz="731540" rtl="0" eaLnBrk="1" latinLnBrk="0" hangingPunct="1">
        <a:lnSpc>
          <a:spcPct val="90000"/>
        </a:lnSpc>
        <a:spcBef>
          <a:spcPts val="400"/>
        </a:spcBef>
        <a:buFont typeface="Arial" panose="020B0604020202020204" pitchFamily="34" charset="0"/>
        <a:buChar char="•"/>
        <a:defRPr sz="1440" kern="1200">
          <a:solidFill>
            <a:schemeClr val="tx1"/>
          </a:solidFill>
          <a:latin typeface="+mn-lt"/>
          <a:ea typeface="+mn-ea"/>
          <a:cs typeface="+mn-cs"/>
        </a:defRPr>
      </a:lvl8pPr>
      <a:lvl9pPr marL="3109044" indent="-182886" algn="l" defTabSz="731540" rtl="0" eaLnBrk="1" latinLnBrk="0" hangingPunct="1">
        <a:lnSpc>
          <a:spcPct val="90000"/>
        </a:lnSpc>
        <a:spcBef>
          <a:spcPts val="400"/>
        </a:spcBef>
        <a:buFont typeface="Arial" panose="020B0604020202020204" pitchFamily="34" charset="0"/>
        <a:buChar char="•"/>
        <a:defRPr sz="1440" kern="1200">
          <a:solidFill>
            <a:schemeClr val="tx1"/>
          </a:solidFill>
          <a:latin typeface="+mn-lt"/>
          <a:ea typeface="+mn-ea"/>
          <a:cs typeface="+mn-cs"/>
        </a:defRPr>
      </a:lvl9pPr>
    </p:bodyStyle>
    <p:otherStyle>
      <a:defPPr>
        <a:defRPr lang="en-US"/>
      </a:defPPr>
      <a:lvl1pPr marL="0" algn="l" defTabSz="731540" rtl="0" eaLnBrk="1" latinLnBrk="0" hangingPunct="1">
        <a:defRPr sz="1440" kern="1200">
          <a:solidFill>
            <a:schemeClr val="tx1"/>
          </a:solidFill>
          <a:latin typeface="+mn-lt"/>
          <a:ea typeface="+mn-ea"/>
          <a:cs typeface="+mn-cs"/>
        </a:defRPr>
      </a:lvl1pPr>
      <a:lvl2pPr marL="365769" algn="l" defTabSz="731540" rtl="0" eaLnBrk="1" latinLnBrk="0" hangingPunct="1">
        <a:defRPr sz="1440" kern="1200">
          <a:solidFill>
            <a:schemeClr val="tx1"/>
          </a:solidFill>
          <a:latin typeface="+mn-lt"/>
          <a:ea typeface="+mn-ea"/>
          <a:cs typeface="+mn-cs"/>
        </a:defRPr>
      </a:lvl2pPr>
      <a:lvl3pPr marL="731540" algn="l" defTabSz="731540" rtl="0" eaLnBrk="1" latinLnBrk="0" hangingPunct="1">
        <a:defRPr sz="1440" kern="1200">
          <a:solidFill>
            <a:schemeClr val="tx1"/>
          </a:solidFill>
          <a:latin typeface="+mn-lt"/>
          <a:ea typeface="+mn-ea"/>
          <a:cs typeface="+mn-cs"/>
        </a:defRPr>
      </a:lvl3pPr>
      <a:lvl4pPr marL="1097310" algn="l" defTabSz="731540" rtl="0" eaLnBrk="1" latinLnBrk="0" hangingPunct="1">
        <a:defRPr sz="1440" kern="1200">
          <a:solidFill>
            <a:schemeClr val="tx1"/>
          </a:solidFill>
          <a:latin typeface="+mn-lt"/>
          <a:ea typeface="+mn-ea"/>
          <a:cs typeface="+mn-cs"/>
        </a:defRPr>
      </a:lvl4pPr>
      <a:lvl5pPr marL="1463079" algn="l" defTabSz="731540" rtl="0" eaLnBrk="1" latinLnBrk="0" hangingPunct="1">
        <a:defRPr sz="1440" kern="1200">
          <a:solidFill>
            <a:schemeClr val="tx1"/>
          </a:solidFill>
          <a:latin typeface="+mn-lt"/>
          <a:ea typeface="+mn-ea"/>
          <a:cs typeface="+mn-cs"/>
        </a:defRPr>
      </a:lvl5pPr>
      <a:lvl6pPr marL="1828849" algn="l" defTabSz="731540" rtl="0" eaLnBrk="1" latinLnBrk="0" hangingPunct="1">
        <a:defRPr sz="1440" kern="1200">
          <a:solidFill>
            <a:schemeClr val="tx1"/>
          </a:solidFill>
          <a:latin typeface="+mn-lt"/>
          <a:ea typeface="+mn-ea"/>
          <a:cs typeface="+mn-cs"/>
        </a:defRPr>
      </a:lvl6pPr>
      <a:lvl7pPr marL="2194619" algn="l" defTabSz="731540" rtl="0" eaLnBrk="1" latinLnBrk="0" hangingPunct="1">
        <a:defRPr sz="1440" kern="1200">
          <a:solidFill>
            <a:schemeClr val="tx1"/>
          </a:solidFill>
          <a:latin typeface="+mn-lt"/>
          <a:ea typeface="+mn-ea"/>
          <a:cs typeface="+mn-cs"/>
        </a:defRPr>
      </a:lvl7pPr>
      <a:lvl8pPr marL="2560389" algn="l" defTabSz="731540" rtl="0" eaLnBrk="1" latinLnBrk="0" hangingPunct="1">
        <a:defRPr sz="1440" kern="1200">
          <a:solidFill>
            <a:schemeClr val="tx1"/>
          </a:solidFill>
          <a:latin typeface="+mn-lt"/>
          <a:ea typeface="+mn-ea"/>
          <a:cs typeface="+mn-cs"/>
        </a:defRPr>
      </a:lvl8pPr>
      <a:lvl9pPr marL="2926159" algn="l" defTabSz="731540" rtl="0" eaLnBrk="1" latinLnBrk="0" hangingPunct="1">
        <a:defRPr sz="144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diagramColors" Target="../diagrams/colors1.xml"/><Relationship Id="rId3" Type="http://schemas.openxmlformats.org/officeDocument/2006/relationships/image" Target="../media/image23.jpeg"/><Relationship Id="rId7" Type="http://schemas.openxmlformats.org/officeDocument/2006/relationships/diagramQuickStyle" Target="../diagrams/quickStyle1.xml"/><Relationship Id="rId2" Type="http://schemas.openxmlformats.org/officeDocument/2006/relationships/notesSlide" Target="../notesSlides/notesSlide1.xml"/><Relationship Id="rId1" Type="http://schemas.openxmlformats.org/officeDocument/2006/relationships/slideLayout" Target="../slideLayouts/slideLayout5.xml"/><Relationship Id="rId6" Type="http://schemas.openxmlformats.org/officeDocument/2006/relationships/diagramLayout" Target="../diagrams/layout1.xml"/><Relationship Id="rId5" Type="http://schemas.openxmlformats.org/officeDocument/2006/relationships/diagramData" Target="../diagrams/data1.xml"/><Relationship Id="rId4" Type="http://schemas.openxmlformats.org/officeDocument/2006/relationships/image" Target="../media/image24.png"/><Relationship Id="rId9" Type="http://schemas.microsoft.com/office/2007/relationships/diagramDrawing" Target="../diagrams/drawing1.xml"/></Relationships>
</file>

<file path=ppt/slides/_rels/slide10.xml.rels><?xml version="1.0" encoding="UTF-8" standalone="yes"?>
<Relationships xmlns="http://schemas.openxmlformats.org/package/2006/relationships"><Relationship Id="rId8" Type="http://schemas.openxmlformats.org/officeDocument/2006/relationships/image" Target="../media/image51.png"/><Relationship Id="rId3" Type="http://schemas.openxmlformats.org/officeDocument/2006/relationships/image" Target="../media/image46.jpeg"/><Relationship Id="rId7" Type="http://schemas.openxmlformats.org/officeDocument/2006/relationships/image" Target="../media/image50.png"/><Relationship Id="rId2" Type="http://schemas.openxmlformats.org/officeDocument/2006/relationships/image" Target="../media/image45.jpeg"/><Relationship Id="rId1" Type="http://schemas.openxmlformats.org/officeDocument/2006/relationships/slideLayout" Target="../slideLayouts/slideLayout2.xml"/><Relationship Id="rId6" Type="http://schemas.openxmlformats.org/officeDocument/2006/relationships/image" Target="../media/image49.jpeg"/><Relationship Id="rId5" Type="http://schemas.openxmlformats.org/officeDocument/2006/relationships/image" Target="../media/image48.jpeg"/><Relationship Id="rId10" Type="http://schemas.openxmlformats.org/officeDocument/2006/relationships/hyperlink" Target="http://www.somersetcareeracademy.org/" TargetMode="External"/><Relationship Id="rId4" Type="http://schemas.openxmlformats.org/officeDocument/2006/relationships/image" Target="../media/image47.jpeg"/><Relationship Id="rId9" Type="http://schemas.openxmlformats.org/officeDocument/2006/relationships/image" Target="../media/image52.jpeg"/></Relationships>
</file>

<file path=ppt/slides/_rels/slide11.xml.rels><?xml version="1.0" encoding="UTF-8" standalone="yes"?>
<Relationships xmlns="http://schemas.openxmlformats.org/package/2006/relationships"><Relationship Id="rId8" Type="http://schemas.openxmlformats.org/officeDocument/2006/relationships/hyperlink" Target="http://www.somersetcareeracademy.org/" TargetMode="External"/><Relationship Id="rId3" Type="http://schemas.openxmlformats.org/officeDocument/2006/relationships/image" Target="../media/image54.jpeg"/><Relationship Id="rId7" Type="http://schemas.openxmlformats.org/officeDocument/2006/relationships/image" Target="../media/image52.jpeg"/><Relationship Id="rId2" Type="http://schemas.openxmlformats.org/officeDocument/2006/relationships/image" Target="../media/image53.jpeg"/><Relationship Id="rId1" Type="http://schemas.openxmlformats.org/officeDocument/2006/relationships/slideLayout" Target="../slideLayouts/slideLayout2.xml"/><Relationship Id="rId6" Type="http://schemas.openxmlformats.org/officeDocument/2006/relationships/image" Target="../media/image57.png"/><Relationship Id="rId5" Type="http://schemas.openxmlformats.org/officeDocument/2006/relationships/image" Target="../media/image56.jpeg"/><Relationship Id="rId4" Type="http://schemas.openxmlformats.org/officeDocument/2006/relationships/image" Target="../media/image55.jpeg"/></Relationships>
</file>

<file path=ppt/slides/_rels/slide12.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image" Target="../media/image58.png"/><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image" Target="../media/image60.jpeg"/><Relationship Id="rId1" Type="http://schemas.openxmlformats.org/officeDocument/2006/relationships/slideLayout" Target="../slideLayouts/slideLayout32.xml"/></Relationships>
</file>

<file path=ppt/slides/_rels/slide14.xml.rels><?xml version="1.0" encoding="UTF-8" standalone="yes"?>
<Relationships xmlns="http://schemas.openxmlformats.org/package/2006/relationships"><Relationship Id="rId2" Type="http://schemas.openxmlformats.org/officeDocument/2006/relationships/image" Target="../media/image61.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62.png"/><Relationship Id="rId1" Type="http://schemas.openxmlformats.org/officeDocument/2006/relationships/slideLayout" Target="../slideLayouts/slideLayout43.xml"/></Relationships>
</file>

<file path=ppt/slides/_rels/slide17.xml.rels><?xml version="1.0" encoding="UTF-8" standalone="yes"?>
<Relationships xmlns="http://schemas.openxmlformats.org/package/2006/relationships"><Relationship Id="rId8" Type="http://schemas.openxmlformats.org/officeDocument/2006/relationships/image" Target="../media/image69.png"/><Relationship Id="rId3" Type="http://schemas.openxmlformats.org/officeDocument/2006/relationships/image" Target="../media/image64.png"/><Relationship Id="rId7" Type="http://schemas.openxmlformats.org/officeDocument/2006/relationships/image" Target="../media/image68.png"/><Relationship Id="rId2" Type="http://schemas.openxmlformats.org/officeDocument/2006/relationships/image" Target="../media/image63.png"/><Relationship Id="rId1" Type="http://schemas.openxmlformats.org/officeDocument/2006/relationships/slideLayout" Target="../slideLayouts/slideLayout44.xml"/><Relationship Id="rId6" Type="http://schemas.openxmlformats.org/officeDocument/2006/relationships/image" Target="../media/image67.png"/><Relationship Id="rId5" Type="http://schemas.openxmlformats.org/officeDocument/2006/relationships/image" Target="../media/image66.png"/><Relationship Id="rId4" Type="http://schemas.openxmlformats.org/officeDocument/2006/relationships/image" Target="../media/image65.png"/><Relationship Id="rId9" Type="http://schemas.openxmlformats.org/officeDocument/2006/relationships/image" Target="../media/image70.png"/></Relationships>
</file>

<file path=ppt/slides/_rels/slide18.xml.rels><?xml version="1.0" encoding="UTF-8" standalone="yes"?>
<Relationships xmlns="http://schemas.openxmlformats.org/package/2006/relationships"><Relationship Id="rId2" Type="http://schemas.openxmlformats.org/officeDocument/2006/relationships/image" Target="../media/image71.png"/><Relationship Id="rId1" Type="http://schemas.openxmlformats.org/officeDocument/2006/relationships/slideLayout" Target="../slideLayouts/slideLayout33.xml"/></Relationships>
</file>

<file path=ppt/slides/_rels/slide19.xml.rels><?xml version="1.0" encoding="UTF-8" standalone="yes"?>
<Relationships xmlns="http://schemas.openxmlformats.org/package/2006/relationships"><Relationship Id="rId2" Type="http://schemas.openxmlformats.org/officeDocument/2006/relationships/image" Target="../media/image72.png"/><Relationship Id="rId1" Type="http://schemas.openxmlformats.org/officeDocument/2006/relationships/slideLayout" Target="../slideLayouts/slideLayout44.xml"/></Relationships>
</file>

<file path=ppt/slides/_rels/slide2.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43.xml"/><Relationship Id="rId1" Type="http://schemas.openxmlformats.org/officeDocument/2006/relationships/themeOverride" Target="../theme/themeOverride1.xml"/></Relationships>
</file>

<file path=ppt/slides/_rels/slide20.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image" Target="../media/image73.png"/><Relationship Id="rId1" Type="http://schemas.openxmlformats.org/officeDocument/2006/relationships/slideLayout" Target="../slideLayouts/slideLayout2.xml"/><Relationship Id="rId6" Type="http://schemas.openxmlformats.org/officeDocument/2006/relationships/image" Target="../media/image77.png"/><Relationship Id="rId5" Type="http://schemas.openxmlformats.org/officeDocument/2006/relationships/image" Target="../media/image76.png"/><Relationship Id="rId4" Type="http://schemas.openxmlformats.org/officeDocument/2006/relationships/image" Target="../media/image75.png"/></Relationships>
</file>

<file path=ppt/slides/_rels/slide21.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3.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22.xml.rels><?xml version="1.0" encoding="UTF-8" standalone="yes"?>
<Relationships xmlns="http://schemas.openxmlformats.org/package/2006/relationships"><Relationship Id="rId2" Type="http://schemas.openxmlformats.org/officeDocument/2006/relationships/image" Target="../media/image78.png"/><Relationship Id="rId1" Type="http://schemas.openxmlformats.org/officeDocument/2006/relationships/slideLayout" Target="../slideLayouts/slideLayout93.xml"/></Relationships>
</file>

<file path=ppt/slides/_rels/slide23.xml.rels><?xml version="1.0" encoding="UTF-8" standalone="yes"?>
<Relationships xmlns="http://schemas.openxmlformats.org/package/2006/relationships"><Relationship Id="rId2" Type="http://schemas.openxmlformats.org/officeDocument/2006/relationships/image" Target="../media/image79.jpeg"/><Relationship Id="rId1" Type="http://schemas.openxmlformats.org/officeDocument/2006/relationships/slideLayout" Target="../slideLayouts/slideLayout99.xml"/></Relationships>
</file>

<file path=ppt/slides/_rels/slide24.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image" Target="../media/image80.png"/><Relationship Id="rId1" Type="http://schemas.openxmlformats.org/officeDocument/2006/relationships/slideLayout" Target="../slideLayouts/slideLayout55.xml"/></Relationships>
</file>

<file path=ppt/slides/_rels/slide25.xml.rels><?xml version="1.0" encoding="UTF-8" standalone="yes"?>
<Relationships xmlns="http://schemas.openxmlformats.org/package/2006/relationships"><Relationship Id="rId2" Type="http://schemas.openxmlformats.org/officeDocument/2006/relationships/image" Target="../media/image82.jpeg"/><Relationship Id="rId1" Type="http://schemas.openxmlformats.org/officeDocument/2006/relationships/slideLayout" Target="../slideLayouts/slideLayout55.xml"/></Relationships>
</file>

<file path=ppt/slides/_rels/slide26.xml.rels><?xml version="1.0" encoding="UTF-8" standalone="yes"?>
<Relationships xmlns="http://schemas.openxmlformats.org/package/2006/relationships"><Relationship Id="rId3" Type="http://schemas.openxmlformats.org/officeDocument/2006/relationships/image" Target="../media/image84.png"/><Relationship Id="rId2" Type="http://schemas.openxmlformats.org/officeDocument/2006/relationships/image" Target="../media/image83.png"/><Relationship Id="rId1" Type="http://schemas.openxmlformats.org/officeDocument/2006/relationships/slideLayout" Target="../slideLayouts/slideLayout65.xml"/></Relationships>
</file>

<file path=ppt/slides/_rels/slide27.xml.rels><?xml version="1.0" encoding="UTF-8" standalone="yes"?>
<Relationships xmlns="http://schemas.openxmlformats.org/package/2006/relationships"><Relationship Id="rId2" Type="http://schemas.openxmlformats.org/officeDocument/2006/relationships/image" Target="../media/image83.png"/><Relationship Id="rId1" Type="http://schemas.openxmlformats.org/officeDocument/2006/relationships/slideLayout" Target="../slideLayouts/slideLayout66.xml"/></Relationships>
</file>

<file path=ppt/slides/_rels/slide28.xml.rels><?xml version="1.0" encoding="UTF-8" standalone="yes"?>
<Relationships xmlns="http://schemas.openxmlformats.org/package/2006/relationships"><Relationship Id="rId2" Type="http://schemas.openxmlformats.org/officeDocument/2006/relationships/image" Target="../media/image83.png"/><Relationship Id="rId1" Type="http://schemas.openxmlformats.org/officeDocument/2006/relationships/slideLayout" Target="../slideLayouts/slideLayout66.xml"/></Relationships>
</file>

<file path=ppt/slides/_rels/slide29.xml.rels><?xml version="1.0" encoding="UTF-8" standalone="yes"?>
<Relationships xmlns="http://schemas.openxmlformats.org/package/2006/relationships"><Relationship Id="rId3" Type="http://schemas.openxmlformats.org/officeDocument/2006/relationships/image" Target="../media/image85.png"/><Relationship Id="rId2" Type="http://schemas.openxmlformats.org/officeDocument/2006/relationships/hyperlink" Target="https://getfortifyfl.com/" TargetMode="External"/><Relationship Id="rId1" Type="http://schemas.openxmlformats.org/officeDocument/2006/relationships/slideLayout" Target="../slideLayouts/slideLayout66.xml"/></Relationships>
</file>

<file path=ppt/slides/_rels/slide3.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44.xml"/></Relationships>
</file>

<file path=ppt/slides/_rels/slide30.xml.rels><?xml version="1.0" encoding="UTF-8" standalone="yes"?>
<Relationships xmlns="http://schemas.openxmlformats.org/package/2006/relationships"><Relationship Id="rId3" Type="http://schemas.openxmlformats.org/officeDocument/2006/relationships/image" Target="../media/image87.png"/><Relationship Id="rId2" Type="http://schemas.openxmlformats.org/officeDocument/2006/relationships/image" Target="../media/image86.png"/><Relationship Id="rId1" Type="http://schemas.openxmlformats.org/officeDocument/2006/relationships/slideLayout" Target="../slideLayouts/slideLayout66.xml"/></Relationships>
</file>

<file path=ppt/slides/_rels/slide31.xml.rels><?xml version="1.0" encoding="UTF-8" standalone="yes"?>
<Relationships xmlns="http://schemas.openxmlformats.org/package/2006/relationships"><Relationship Id="rId3" Type="http://schemas.openxmlformats.org/officeDocument/2006/relationships/image" Target="../media/image89.png"/><Relationship Id="rId2" Type="http://schemas.openxmlformats.org/officeDocument/2006/relationships/image" Target="../media/image88.png"/><Relationship Id="rId1" Type="http://schemas.openxmlformats.org/officeDocument/2006/relationships/slideLayout" Target="../slideLayouts/slideLayout66.xml"/></Relationships>
</file>

<file path=ppt/slides/_rels/slide32.xml.rels><?xml version="1.0" encoding="UTF-8" standalone="yes"?>
<Relationships xmlns="http://schemas.openxmlformats.org/package/2006/relationships"><Relationship Id="rId2" Type="http://schemas.openxmlformats.org/officeDocument/2006/relationships/image" Target="../media/image90.png"/><Relationship Id="rId1" Type="http://schemas.openxmlformats.org/officeDocument/2006/relationships/slideLayout" Target="../slideLayouts/slideLayout66.xml"/></Relationships>
</file>

<file path=ppt/slides/_rels/slide33.xml.rels><?xml version="1.0" encoding="UTF-8" standalone="yes"?>
<Relationships xmlns="http://schemas.openxmlformats.org/package/2006/relationships"><Relationship Id="rId2" Type="http://schemas.openxmlformats.org/officeDocument/2006/relationships/image" Target="../media/image91.png"/><Relationship Id="rId1" Type="http://schemas.openxmlformats.org/officeDocument/2006/relationships/slideLayout" Target="../slideLayouts/slideLayout66.xml"/></Relationships>
</file>

<file path=ppt/slides/_rels/slide34.xml.rels><?xml version="1.0" encoding="UTF-8" standalone="yes"?>
<Relationships xmlns="http://schemas.openxmlformats.org/package/2006/relationships"><Relationship Id="rId2" Type="http://schemas.openxmlformats.org/officeDocument/2006/relationships/image" Target="../media/image92.png"/><Relationship Id="rId1" Type="http://schemas.openxmlformats.org/officeDocument/2006/relationships/slideLayout" Target="../slideLayouts/slideLayout68.xml"/></Relationships>
</file>

<file path=ppt/slides/_rels/slide35.xml.rels><?xml version="1.0" encoding="UTF-8" standalone="yes"?>
<Relationships xmlns="http://schemas.openxmlformats.org/package/2006/relationships"><Relationship Id="rId2" Type="http://schemas.openxmlformats.org/officeDocument/2006/relationships/image" Target="../media/image93.png"/><Relationship Id="rId1" Type="http://schemas.openxmlformats.org/officeDocument/2006/relationships/slideLayout" Target="../slideLayouts/slideLayout68.xml"/></Relationships>
</file>

<file path=ppt/slides/_rels/slide36.xml.rels><?xml version="1.0" encoding="UTF-8" standalone="yes"?>
<Relationships xmlns="http://schemas.openxmlformats.org/package/2006/relationships"><Relationship Id="rId2" Type="http://schemas.openxmlformats.org/officeDocument/2006/relationships/image" Target="../media/image94.emf"/><Relationship Id="rId1" Type="http://schemas.openxmlformats.org/officeDocument/2006/relationships/slideLayout" Target="../slideLayouts/slideLayout71.xml"/></Relationships>
</file>

<file path=ppt/slides/_rels/slide37.xml.rels><?xml version="1.0" encoding="UTF-8" standalone="yes"?>
<Relationships xmlns="http://schemas.openxmlformats.org/package/2006/relationships"><Relationship Id="rId2" Type="http://schemas.openxmlformats.org/officeDocument/2006/relationships/image" Target="../media/image95.png"/><Relationship Id="rId1" Type="http://schemas.openxmlformats.org/officeDocument/2006/relationships/slideLayout" Target="../slideLayouts/slideLayout71.xml"/></Relationships>
</file>

<file path=ppt/slides/_rels/slide38.xml.rels><?xml version="1.0" encoding="UTF-8" standalone="yes"?>
<Relationships xmlns="http://schemas.openxmlformats.org/package/2006/relationships"><Relationship Id="rId2" Type="http://schemas.openxmlformats.org/officeDocument/2006/relationships/image" Target="../media/image96.png"/><Relationship Id="rId1" Type="http://schemas.openxmlformats.org/officeDocument/2006/relationships/slideLayout" Target="../slideLayouts/slideLayout71.xml"/></Relationships>
</file>

<file path=ppt/slides/_rels/slide39.xml.rels><?xml version="1.0" encoding="UTF-8" standalone="yes"?>
<Relationships xmlns="http://schemas.openxmlformats.org/package/2006/relationships"><Relationship Id="rId2" Type="http://schemas.openxmlformats.org/officeDocument/2006/relationships/image" Target="../media/image97.png"/><Relationship Id="rId1" Type="http://schemas.openxmlformats.org/officeDocument/2006/relationships/slideLayout" Target="../slideLayouts/slideLayout110.xml"/></Relationships>
</file>

<file path=ppt/slides/_rels/slide4.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image" Target="../media/image27.jpeg"/><Relationship Id="rId1" Type="http://schemas.openxmlformats.org/officeDocument/2006/relationships/slideLayout" Target="../slideLayouts/slideLayout24.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98.png"/><Relationship Id="rId1" Type="http://schemas.openxmlformats.org/officeDocument/2006/relationships/slideLayout" Target="../slideLayouts/slideLayout111.xml"/></Relationships>
</file>

<file path=ppt/slides/_rels/slide41.xml.rels><?xml version="1.0" encoding="UTF-8" standalone="yes"?>
<Relationships xmlns="http://schemas.openxmlformats.org/package/2006/relationships"><Relationship Id="rId2" Type="http://schemas.openxmlformats.org/officeDocument/2006/relationships/image" Target="../media/image99.png"/><Relationship Id="rId1" Type="http://schemas.openxmlformats.org/officeDocument/2006/relationships/slideLayout" Target="../slideLayouts/slideLayout111.xml"/></Relationships>
</file>

<file path=ppt/slides/_rels/slide42.xml.rels><?xml version="1.0" encoding="UTF-8" standalone="yes"?>
<Relationships xmlns="http://schemas.openxmlformats.org/package/2006/relationships"><Relationship Id="rId2" Type="http://schemas.openxmlformats.org/officeDocument/2006/relationships/image" Target="../media/image100.png"/><Relationship Id="rId1" Type="http://schemas.openxmlformats.org/officeDocument/2006/relationships/slideLayout" Target="../slideLayouts/slideLayout111.xml"/></Relationships>
</file>

<file path=ppt/slides/_rels/slide43.xml.rels><?xml version="1.0" encoding="UTF-8" standalone="yes"?>
<Relationships xmlns="http://schemas.openxmlformats.org/package/2006/relationships"><Relationship Id="rId2" Type="http://schemas.openxmlformats.org/officeDocument/2006/relationships/image" Target="../media/image101.png"/><Relationship Id="rId1" Type="http://schemas.openxmlformats.org/officeDocument/2006/relationships/slideLayout" Target="../slideLayouts/slideLayout111.xml"/></Relationships>
</file>

<file path=ppt/slides/_rels/slide44.xml.rels><?xml version="1.0" encoding="UTF-8" standalone="yes"?>
<Relationships xmlns="http://schemas.openxmlformats.org/package/2006/relationships"><Relationship Id="rId2" Type="http://schemas.openxmlformats.org/officeDocument/2006/relationships/image" Target="../media/image102.png"/><Relationship Id="rId1" Type="http://schemas.openxmlformats.org/officeDocument/2006/relationships/slideLayout" Target="../slideLayouts/slideLayout43.xml"/></Relationships>
</file>

<file path=ppt/slides/_rels/slide45.xml.rels><?xml version="1.0" encoding="UTF-8" standalone="yes"?>
<Relationships xmlns="http://schemas.openxmlformats.org/package/2006/relationships"><Relationship Id="rId2" Type="http://schemas.openxmlformats.org/officeDocument/2006/relationships/image" Target="../media/image103.png"/><Relationship Id="rId1" Type="http://schemas.openxmlformats.org/officeDocument/2006/relationships/slideLayout" Target="../slideLayouts/slideLayout111.xml"/></Relationships>
</file>

<file path=ppt/slides/_rels/slide46.xml.rels><?xml version="1.0" encoding="UTF-8" standalone="yes"?>
<Relationships xmlns="http://schemas.openxmlformats.org/package/2006/relationships"><Relationship Id="rId3" Type="http://schemas.openxmlformats.org/officeDocument/2006/relationships/image" Target="../media/image105.png"/><Relationship Id="rId2" Type="http://schemas.openxmlformats.org/officeDocument/2006/relationships/image" Target="../media/image104.png"/><Relationship Id="rId1" Type="http://schemas.openxmlformats.org/officeDocument/2006/relationships/slideLayout" Target="../slideLayouts/slideLayout111.xml"/></Relationships>
</file>

<file path=ppt/slides/_rels/slide47.xml.rels><?xml version="1.0" encoding="UTF-8" standalone="yes"?>
<Relationships xmlns="http://schemas.openxmlformats.org/package/2006/relationships"><Relationship Id="rId2" Type="http://schemas.openxmlformats.org/officeDocument/2006/relationships/image" Target="../media/image106.png"/><Relationship Id="rId1" Type="http://schemas.openxmlformats.org/officeDocument/2006/relationships/slideLayout" Target="../slideLayouts/slideLayout111.xml"/></Relationships>
</file>

<file path=ppt/slides/_rels/slide48.xml.rels><?xml version="1.0" encoding="UTF-8" standalone="yes"?>
<Relationships xmlns="http://schemas.openxmlformats.org/package/2006/relationships"><Relationship Id="rId2" Type="http://schemas.openxmlformats.org/officeDocument/2006/relationships/image" Target="../media/image107.png"/><Relationship Id="rId1" Type="http://schemas.openxmlformats.org/officeDocument/2006/relationships/slideLayout" Target="../slideLayouts/slideLayout111.xml"/></Relationships>
</file>

<file path=ppt/slides/_rels/slide49.xml.rels><?xml version="1.0" encoding="UTF-8" standalone="yes"?>
<Relationships xmlns="http://schemas.openxmlformats.org/package/2006/relationships"><Relationship Id="rId2" Type="http://schemas.openxmlformats.org/officeDocument/2006/relationships/image" Target="../media/image108.png"/><Relationship Id="rId1" Type="http://schemas.openxmlformats.org/officeDocument/2006/relationships/slideLayout" Target="../slideLayouts/slideLayout111.xml"/></Relationships>
</file>

<file path=ppt/slides/_rels/slide5.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109.png"/><Relationship Id="rId1" Type="http://schemas.openxmlformats.org/officeDocument/2006/relationships/slideLayout" Target="../slideLayouts/slideLayout111.xml"/></Relationships>
</file>

<file path=ppt/slides/_rels/slide51.xml.rels><?xml version="1.0" encoding="UTF-8" standalone="yes"?>
<Relationships xmlns="http://schemas.openxmlformats.org/package/2006/relationships"><Relationship Id="rId3" Type="http://schemas.openxmlformats.org/officeDocument/2006/relationships/image" Target="../media/image111.png"/><Relationship Id="rId2" Type="http://schemas.openxmlformats.org/officeDocument/2006/relationships/image" Target="../media/image110.jpeg"/><Relationship Id="rId1" Type="http://schemas.openxmlformats.org/officeDocument/2006/relationships/slideLayout" Target="../slideLayouts/slideLayout179.xml"/></Relationships>
</file>

<file path=ppt/slides/_rels/slide52.xml.rels><?xml version="1.0" encoding="UTF-8" standalone="yes"?>
<Relationships xmlns="http://schemas.openxmlformats.org/package/2006/relationships"><Relationship Id="rId2" Type="http://schemas.openxmlformats.org/officeDocument/2006/relationships/image" Target="../media/image112.png"/><Relationship Id="rId1" Type="http://schemas.openxmlformats.org/officeDocument/2006/relationships/slideLayout" Target="../slideLayouts/slideLayout180.xml"/></Relationships>
</file>

<file path=ppt/slides/_rels/slide53.xml.rels><?xml version="1.0" encoding="UTF-8" standalone="yes"?>
<Relationships xmlns="http://schemas.openxmlformats.org/package/2006/relationships"><Relationship Id="rId3" Type="http://schemas.openxmlformats.org/officeDocument/2006/relationships/image" Target="../media/image113.jpeg"/><Relationship Id="rId2" Type="http://schemas.openxmlformats.org/officeDocument/2006/relationships/slideLayout" Target="../slideLayouts/slideLayout44.xml"/><Relationship Id="rId1" Type="http://schemas.openxmlformats.org/officeDocument/2006/relationships/themeOverride" Target="../theme/themeOverride2.xml"/><Relationship Id="rId4" Type="http://schemas.openxmlformats.org/officeDocument/2006/relationships/image" Target="../media/image114.jpeg"/></Relationships>
</file>

<file path=ppt/slides/_rels/slide54.xml.rels><?xml version="1.0" encoding="UTF-8" standalone="yes"?>
<Relationships xmlns="http://schemas.openxmlformats.org/package/2006/relationships"><Relationship Id="rId3" Type="http://schemas.openxmlformats.org/officeDocument/2006/relationships/image" Target="../media/image115.png"/><Relationship Id="rId2" Type="http://schemas.openxmlformats.org/officeDocument/2006/relationships/slideLayout" Target="../slideLayouts/slideLayout44.xml"/><Relationship Id="rId1" Type="http://schemas.openxmlformats.org/officeDocument/2006/relationships/themeOverride" Target="../theme/themeOverride3.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54.xml"/></Relationships>
</file>

<file path=ppt/slides/_rels/slide56.xml.rels><?xml version="1.0" encoding="UTF-8" standalone="yes"?>
<Relationships xmlns="http://schemas.openxmlformats.org/package/2006/relationships"><Relationship Id="rId8" Type="http://schemas.openxmlformats.org/officeDocument/2006/relationships/image" Target="../media/image120.jpeg"/><Relationship Id="rId3" Type="http://schemas.openxmlformats.org/officeDocument/2006/relationships/image" Target="../media/image116.png"/><Relationship Id="rId7" Type="http://schemas.openxmlformats.org/officeDocument/2006/relationships/image" Target="../media/image119.png"/><Relationship Id="rId12" Type="http://schemas.openxmlformats.org/officeDocument/2006/relationships/image" Target="../media/image124.jpeg"/><Relationship Id="rId2" Type="http://schemas.openxmlformats.org/officeDocument/2006/relationships/notesSlide" Target="../notesSlides/notesSlide3.xml"/><Relationship Id="rId1" Type="http://schemas.openxmlformats.org/officeDocument/2006/relationships/slideLayout" Target="../slideLayouts/slideLayout43.xml"/><Relationship Id="rId6" Type="http://schemas.openxmlformats.org/officeDocument/2006/relationships/hyperlink" Target="https://www.flickr.com/photos/charlestilford/4023215941/" TargetMode="External"/><Relationship Id="rId11" Type="http://schemas.openxmlformats.org/officeDocument/2006/relationships/image" Target="../media/image123.jpeg"/><Relationship Id="rId5" Type="http://schemas.openxmlformats.org/officeDocument/2006/relationships/image" Target="../media/image118.jpeg"/><Relationship Id="rId10" Type="http://schemas.openxmlformats.org/officeDocument/2006/relationships/image" Target="../media/image122.jpeg"/><Relationship Id="rId4" Type="http://schemas.openxmlformats.org/officeDocument/2006/relationships/image" Target="../media/image117.png"/><Relationship Id="rId9" Type="http://schemas.openxmlformats.org/officeDocument/2006/relationships/image" Target="../media/image121.jpeg"/></Relationships>
</file>

<file path=ppt/slides/_rels/slide57.xml.rels><?xml version="1.0" encoding="UTF-8" standalone="yes"?>
<Relationships xmlns="http://schemas.openxmlformats.org/package/2006/relationships"><Relationship Id="rId2" Type="http://schemas.openxmlformats.org/officeDocument/2006/relationships/image" Target="../media/image125.png"/><Relationship Id="rId1" Type="http://schemas.openxmlformats.org/officeDocument/2006/relationships/slideLayout" Target="../slideLayouts/slideLayout33.xml"/></Relationships>
</file>

<file path=ppt/slides/_rels/slide58.xml.rels><?xml version="1.0" encoding="UTF-8" standalone="yes"?>
<Relationships xmlns="http://schemas.openxmlformats.org/package/2006/relationships"><Relationship Id="rId3" Type="http://schemas.openxmlformats.org/officeDocument/2006/relationships/image" Target="../media/image127.png"/><Relationship Id="rId2" Type="http://schemas.openxmlformats.org/officeDocument/2006/relationships/image" Target="../media/image126.png"/><Relationship Id="rId1" Type="http://schemas.openxmlformats.org/officeDocument/2006/relationships/slideLayout" Target="../slideLayouts/slideLayout163.xml"/></Relationships>
</file>

<file path=ppt/slides/_rels/slide59.xml.rels><?xml version="1.0" encoding="UTF-8" standalone="yes"?>
<Relationships xmlns="http://schemas.openxmlformats.org/package/2006/relationships"><Relationship Id="rId3" Type="http://schemas.openxmlformats.org/officeDocument/2006/relationships/image" Target="../media/image129.png"/><Relationship Id="rId2" Type="http://schemas.openxmlformats.org/officeDocument/2006/relationships/image" Target="../media/image128.jpeg"/><Relationship Id="rId1" Type="http://schemas.openxmlformats.org/officeDocument/2006/relationships/slideLayout" Target="../slideLayouts/slideLayout162.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3.xml"/><Relationship Id="rId7" Type="http://schemas.openxmlformats.org/officeDocument/2006/relationships/image" Target="../media/image29.png"/><Relationship Id="rId2" Type="http://schemas.openxmlformats.org/officeDocument/2006/relationships/diagramData" Target="../diagrams/data3.xml"/><Relationship Id="rId1" Type="http://schemas.openxmlformats.org/officeDocument/2006/relationships/slideLayout" Target="../slideLayouts/slideLayout3.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60.xml.rels><?xml version="1.0" encoding="UTF-8" standalone="yes"?>
<Relationships xmlns="http://schemas.openxmlformats.org/package/2006/relationships"><Relationship Id="rId3" Type="http://schemas.openxmlformats.org/officeDocument/2006/relationships/image" Target="../media/image130.jpeg"/><Relationship Id="rId2" Type="http://schemas.openxmlformats.org/officeDocument/2006/relationships/hyperlink" Target="mailto:Kyryliw.Michael@somersetcollegeprep.org" TargetMode="External"/><Relationship Id="rId1" Type="http://schemas.openxmlformats.org/officeDocument/2006/relationships/slideLayout" Target="../slideLayouts/slideLayout77.xml"/></Relationships>
</file>

<file path=ppt/slides/_rels/slide7.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8" Type="http://schemas.openxmlformats.org/officeDocument/2006/relationships/image" Target="../media/image37.png"/><Relationship Id="rId3" Type="http://schemas.openxmlformats.org/officeDocument/2006/relationships/image" Target="../media/image32.png"/><Relationship Id="rId7" Type="http://schemas.openxmlformats.org/officeDocument/2006/relationships/image" Target="../media/image36.png"/><Relationship Id="rId2" Type="http://schemas.openxmlformats.org/officeDocument/2006/relationships/image" Target="../media/image31.png"/><Relationship Id="rId1" Type="http://schemas.openxmlformats.org/officeDocument/2006/relationships/slideLayout" Target="../slideLayouts/slideLayout3.xml"/><Relationship Id="rId6" Type="http://schemas.openxmlformats.org/officeDocument/2006/relationships/image" Target="../media/image35.png"/><Relationship Id="rId11" Type="http://schemas.openxmlformats.org/officeDocument/2006/relationships/image" Target="../media/image40.png"/><Relationship Id="rId5" Type="http://schemas.openxmlformats.org/officeDocument/2006/relationships/image" Target="../media/image34.png"/><Relationship Id="rId10" Type="http://schemas.openxmlformats.org/officeDocument/2006/relationships/image" Target="../media/image39.png"/><Relationship Id="rId4" Type="http://schemas.openxmlformats.org/officeDocument/2006/relationships/image" Target="../media/image33.png"/><Relationship Id="rId9" Type="http://schemas.openxmlformats.org/officeDocument/2006/relationships/image" Target="../media/image38.png"/></Relationships>
</file>

<file path=ppt/slides/_rels/slide9.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png"/><Relationship Id="rId1" Type="http://schemas.openxmlformats.org/officeDocument/2006/relationships/slideLayout" Target="../slideLayouts/slideLayout2.xml"/><Relationship Id="rId5" Type="http://schemas.openxmlformats.org/officeDocument/2006/relationships/image" Target="../media/image44.svg"/><Relationship Id="rId4" Type="http://schemas.openxmlformats.org/officeDocument/2006/relationships/image" Target="../media/image43.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2312"/>
        <p:cNvGrpSpPr/>
        <p:nvPr/>
      </p:nvGrpSpPr>
      <p:grpSpPr>
        <a:xfrm>
          <a:off x="0" y="0"/>
          <a:ext cx="0" cy="0"/>
          <a:chOff x="0" y="0"/>
          <a:chExt cx="0" cy="0"/>
        </a:xfrm>
      </p:grpSpPr>
      <p:sp>
        <p:nvSpPr>
          <p:cNvPr id="2313" name="Shape 2313"/>
          <p:cNvSpPr txBox="1">
            <a:spLocks noGrp="1"/>
          </p:cNvSpPr>
          <p:nvPr>
            <p:ph type="title"/>
          </p:nvPr>
        </p:nvSpPr>
        <p:spPr>
          <a:xfrm>
            <a:off x="1638281" y="1229871"/>
            <a:ext cx="10274320" cy="864834"/>
          </a:xfrm>
          <a:prstGeom prst="rect">
            <a:avLst/>
          </a:prstGeom>
          <a:noFill/>
          <a:ln>
            <a:noFill/>
          </a:ln>
        </p:spPr>
        <p:txBody>
          <a:bodyPr vert="horz" lIns="68569" tIns="34275" rIns="68569" bIns="34275" rtlCol="0" anchor="ctr" anchorCtr="0">
            <a:noAutofit/>
          </a:bodyPr>
          <a:lstStyle/>
          <a:p>
            <a:pPr>
              <a:spcBef>
                <a:spcPts val="0"/>
              </a:spcBef>
              <a:buClr>
                <a:schemeClr val="lt1"/>
              </a:buClr>
              <a:buSzPct val="25000"/>
            </a:pPr>
            <a:r>
              <a:rPr lang="en-US" sz="4500" b="1">
                <a:solidFill>
                  <a:schemeClr val="lt1"/>
                </a:solidFill>
                <a:latin typeface="Bookman Old Style"/>
                <a:ea typeface="Bookman Old Style"/>
                <a:cs typeface="Bookman Old Style"/>
                <a:sym typeface="Bookman Old Style"/>
              </a:rPr>
              <a:t>SOMERSET </a:t>
            </a:r>
            <a:r>
              <a:rPr lang="en-US" sz="4500">
                <a:solidFill>
                  <a:schemeClr val="lt1"/>
                </a:solidFill>
                <a:ea typeface="Bookman Old Style"/>
                <a:cs typeface="Bookman Old Style"/>
                <a:sym typeface="Bookman Old Style"/>
              </a:rPr>
              <a:t>PURPOSE</a:t>
            </a:r>
            <a:endParaRPr lang="en-US" sz="4500" b="1">
              <a:solidFill>
                <a:schemeClr val="lt1"/>
              </a:solidFill>
              <a:latin typeface="Bookman Old Style"/>
              <a:ea typeface="Bookman Old Style"/>
              <a:cs typeface="Bookman Old Style"/>
              <a:sym typeface="Bookman Old Style"/>
            </a:endParaRPr>
          </a:p>
        </p:txBody>
      </p:sp>
      <p:sp>
        <p:nvSpPr>
          <p:cNvPr id="2314" name="Shape 2314"/>
          <p:cNvSpPr txBox="1">
            <a:spLocks noGrp="1"/>
          </p:cNvSpPr>
          <p:nvPr>
            <p:ph idx="1"/>
          </p:nvPr>
        </p:nvSpPr>
        <p:spPr>
          <a:xfrm>
            <a:off x="357809" y="2585438"/>
            <a:ext cx="7152913" cy="7015762"/>
          </a:xfrm>
          <a:prstGeom prst="rect">
            <a:avLst/>
          </a:prstGeom>
          <a:noFill/>
          <a:ln>
            <a:noFill/>
          </a:ln>
        </p:spPr>
        <p:txBody>
          <a:bodyPr vert="horz" lIns="68569" tIns="34275" rIns="68569" bIns="34275" rtlCol="0" anchor="t" anchorCtr="0">
            <a:noAutofit/>
          </a:bodyPr>
          <a:lstStyle/>
          <a:p>
            <a:pPr marL="514348" indent="-514348">
              <a:spcBef>
                <a:spcPts val="0"/>
              </a:spcBef>
              <a:buSzPct val="100000"/>
            </a:pPr>
            <a:endParaRPr lang="en-US" sz="3000">
              <a:solidFill>
                <a:schemeClr val="lt1"/>
              </a:solidFill>
              <a:ea typeface="Rockwell"/>
              <a:cs typeface="Rockwell"/>
              <a:sym typeface="Rockwell"/>
            </a:endParaRPr>
          </a:p>
          <a:p>
            <a:pPr marL="514348" indent="-514348">
              <a:spcBef>
                <a:spcPts val="0"/>
              </a:spcBef>
              <a:buSzPct val="100000"/>
            </a:pPr>
            <a:r>
              <a:rPr lang="en-US" sz="3000">
                <a:solidFill>
                  <a:schemeClr val="lt1"/>
                </a:solidFill>
                <a:ea typeface="Rockwell"/>
                <a:cs typeface="Rockwell"/>
                <a:sym typeface="Rockwell"/>
              </a:rPr>
              <a:t>Somerset Academy, Inc. promotes a transformational culture that maximizes student achievement and the development of accountable, global learners in a safe and enriching environment that fosters high-quality education.</a:t>
            </a:r>
          </a:p>
          <a:p>
            <a:pPr marL="514348" indent="-514348">
              <a:spcBef>
                <a:spcPts val="0"/>
              </a:spcBef>
              <a:buSzPct val="100000"/>
            </a:pPr>
            <a:endParaRPr lang="en-US" sz="3300">
              <a:solidFill>
                <a:schemeClr val="lt1"/>
              </a:solidFill>
              <a:latin typeface="Rockwell"/>
              <a:ea typeface="Rockwell"/>
              <a:cs typeface="Rockwell"/>
              <a:sym typeface="Rockwell"/>
            </a:endParaRPr>
          </a:p>
        </p:txBody>
      </p:sp>
      <p:pic>
        <p:nvPicPr>
          <p:cNvPr id="2315" name="Shape 2315" descr="Image result for somerset academy"/>
          <p:cNvPicPr preferRelativeResize="0"/>
          <p:nvPr/>
        </p:nvPicPr>
        <p:blipFill rotWithShape="1">
          <a:blip r:embed="rId3">
            <a:alphaModFix/>
          </a:blip>
          <a:srcRect/>
          <a:stretch/>
        </p:blipFill>
        <p:spPr>
          <a:xfrm>
            <a:off x="3575288" y="6595533"/>
            <a:ext cx="1902645" cy="1422400"/>
          </a:xfrm>
          <a:prstGeom prst="rect">
            <a:avLst/>
          </a:prstGeom>
          <a:noFill/>
          <a:ln>
            <a:noFill/>
          </a:ln>
        </p:spPr>
      </p:pic>
      <p:pic>
        <p:nvPicPr>
          <p:cNvPr id="3" name="Picture 2"/>
          <p:cNvPicPr>
            <a:picLocks noChangeAspect="1"/>
          </p:cNvPicPr>
          <p:nvPr/>
        </p:nvPicPr>
        <p:blipFill>
          <a:blip r:embed="rId4"/>
          <a:stretch>
            <a:fillRect/>
          </a:stretch>
        </p:blipFill>
        <p:spPr>
          <a:xfrm>
            <a:off x="1976928" y="1395419"/>
            <a:ext cx="1284843" cy="1028789"/>
          </a:xfrm>
          <a:prstGeom prst="rect">
            <a:avLst/>
          </a:prstGeom>
        </p:spPr>
      </p:pic>
      <p:graphicFrame>
        <p:nvGraphicFramePr>
          <p:cNvPr id="2319" name="TextBox 1">
            <a:extLst>
              <a:ext uri="{FF2B5EF4-FFF2-40B4-BE49-F238E27FC236}">
                <a16:creationId xmlns:a16="http://schemas.microsoft.com/office/drawing/2014/main" id="{A4A16C58-D038-43A6-9BC5-44B3160DBD3E}"/>
              </a:ext>
            </a:extLst>
          </p:cNvPr>
          <p:cNvGraphicFramePr/>
          <p:nvPr>
            <p:extLst>
              <p:ext uri="{D42A27DB-BD31-4B8C-83A1-F6EECF244321}">
                <p14:modId xmlns:p14="http://schemas.microsoft.com/office/powerpoint/2010/main" val="856900963"/>
              </p:ext>
            </p:extLst>
          </p:nvPr>
        </p:nvGraphicFramePr>
        <p:xfrm>
          <a:off x="7309806" y="2255935"/>
          <a:ext cx="5153864" cy="7027213"/>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extLst>
      <p:ext uri="{BB962C8B-B14F-4D97-AF65-F5344CB8AC3E}">
        <p14:creationId xmlns:p14="http://schemas.microsoft.com/office/powerpoint/2010/main" val="32332210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a:off x="0" y="1041344"/>
            <a:ext cx="967151" cy="7493057"/>
          </a:xfrm>
          <a:prstGeom prst="rect">
            <a:avLst/>
          </a:prstGeom>
          <a:solidFill>
            <a:srgbClr val="ACA8A8"/>
          </a:solidFill>
        </p:spPr>
        <p:txBody>
          <a:bodyPr/>
          <a:lstStyle/>
          <a:p>
            <a:endParaRPr lang="en-US" sz="996"/>
          </a:p>
        </p:txBody>
      </p:sp>
      <p:sp>
        <p:nvSpPr>
          <p:cNvPr id="3" name="AutoShape 3"/>
          <p:cNvSpPr/>
          <p:nvPr/>
        </p:nvSpPr>
        <p:spPr>
          <a:xfrm>
            <a:off x="0" y="7556802"/>
            <a:ext cx="13004800" cy="977599"/>
          </a:xfrm>
          <a:prstGeom prst="rect">
            <a:avLst/>
          </a:prstGeom>
          <a:solidFill>
            <a:srgbClr val="520E0F"/>
          </a:solidFill>
        </p:spPr>
        <p:txBody>
          <a:bodyPr/>
          <a:lstStyle/>
          <a:p>
            <a:endParaRPr lang="en-US" sz="996"/>
          </a:p>
        </p:txBody>
      </p:sp>
      <p:sp>
        <p:nvSpPr>
          <p:cNvPr id="4" name="Freeform 4"/>
          <p:cNvSpPr/>
          <p:nvPr/>
        </p:nvSpPr>
        <p:spPr>
          <a:xfrm>
            <a:off x="1239124" y="2812591"/>
            <a:ext cx="1845125" cy="2757321"/>
          </a:xfrm>
          <a:custGeom>
            <a:avLst/>
            <a:gdLst/>
            <a:ahLst/>
            <a:cxnLst/>
            <a:rect l="l" t="t" r="r" b="b"/>
            <a:pathLst>
              <a:path w="2594707" h="3877483">
                <a:moveTo>
                  <a:pt x="0" y="0"/>
                </a:moveTo>
                <a:lnTo>
                  <a:pt x="2594707" y="0"/>
                </a:lnTo>
                <a:lnTo>
                  <a:pt x="2594707" y="3877483"/>
                </a:lnTo>
                <a:lnTo>
                  <a:pt x="0" y="3877483"/>
                </a:lnTo>
                <a:lnTo>
                  <a:pt x="0" y="0"/>
                </a:lnTo>
                <a:close/>
              </a:path>
            </a:pathLst>
          </a:custGeom>
          <a:blipFill>
            <a:blip r:embed="rId2"/>
            <a:stretch>
              <a:fillRect/>
            </a:stretch>
          </a:blipFill>
        </p:spPr>
        <p:txBody>
          <a:bodyPr/>
          <a:lstStyle/>
          <a:p>
            <a:endParaRPr lang="en-US" sz="996"/>
          </a:p>
        </p:txBody>
      </p:sp>
      <p:sp>
        <p:nvSpPr>
          <p:cNvPr id="5" name="Freeform 5"/>
          <p:cNvSpPr/>
          <p:nvPr/>
        </p:nvSpPr>
        <p:spPr>
          <a:xfrm>
            <a:off x="3515185" y="2812591"/>
            <a:ext cx="1834759" cy="2757321"/>
          </a:xfrm>
          <a:custGeom>
            <a:avLst/>
            <a:gdLst/>
            <a:ahLst/>
            <a:cxnLst/>
            <a:rect l="l" t="t" r="r" b="b"/>
            <a:pathLst>
              <a:path w="2580130" h="3877483">
                <a:moveTo>
                  <a:pt x="0" y="0"/>
                </a:moveTo>
                <a:lnTo>
                  <a:pt x="2580130" y="0"/>
                </a:lnTo>
                <a:lnTo>
                  <a:pt x="2580130" y="3877483"/>
                </a:lnTo>
                <a:lnTo>
                  <a:pt x="0" y="3877483"/>
                </a:lnTo>
                <a:lnTo>
                  <a:pt x="0" y="0"/>
                </a:lnTo>
                <a:close/>
              </a:path>
            </a:pathLst>
          </a:custGeom>
          <a:blipFill>
            <a:blip r:embed="rId3"/>
            <a:stretch>
              <a:fillRect/>
            </a:stretch>
          </a:blipFill>
        </p:spPr>
        <p:txBody>
          <a:bodyPr/>
          <a:lstStyle/>
          <a:p>
            <a:endParaRPr lang="en-US" sz="996"/>
          </a:p>
        </p:txBody>
      </p:sp>
      <p:sp>
        <p:nvSpPr>
          <p:cNvPr id="6" name="Freeform 6"/>
          <p:cNvSpPr/>
          <p:nvPr/>
        </p:nvSpPr>
        <p:spPr>
          <a:xfrm>
            <a:off x="10777815" y="1208834"/>
            <a:ext cx="1845125" cy="2767687"/>
          </a:xfrm>
          <a:custGeom>
            <a:avLst/>
            <a:gdLst/>
            <a:ahLst/>
            <a:cxnLst/>
            <a:rect l="l" t="t" r="r" b="b"/>
            <a:pathLst>
              <a:path w="2594707" h="3892060">
                <a:moveTo>
                  <a:pt x="0" y="0"/>
                </a:moveTo>
                <a:lnTo>
                  <a:pt x="2594707" y="0"/>
                </a:lnTo>
                <a:lnTo>
                  <a:pt x="2594707" y="3892060"/>
                </a:lnTo>
                <a:lnTo>
                  <a:pt x="0" y="3892060"/>
                </a:lnTo>
                <a:lnTo>
                  <a:pt x="0" y="0"/>
                </a:lnTo>
                <a:close/>
              </a:path>
            </a:pathLst>
          </a:custGeom>
          <a:blipFill>
            <a:blip r:embed="rId4"/>
            <a:stretch>
              <a:fillRect/>
            </a:stretch>
          </a:blipFill>
        </p:spPr>
        <p:txBody>
          <a:bodyPr/>
          <a:lstStyle/>
          <a:p>
            <a:endParaRPr lang="en-US" sz="996"/>
          </a:p>
        </p:txBody>
      </p:sp>
      <p:sp>
        <p:nvSpPr>
          <p:cNvPr id="7" name="Freeform 7"/>
          <p:cNvSpPr/>
          <p:nvPr/>
        </p:nvSpPr>
        <p:spPr>
          <a:xfrm>
            <a:off x="8278519" y="1219200"/>
            <a:ext cx="1845125" cy="2757321"/>
          </a:xfrm>
          <a:custGeom>
            <a:avLst/>
            <a:gdLst/>
            <a:ahLst/>
            <a:cxnLst/>
            <a:rect l="l" t="t" r="r" b="b"/>
            <a:pathLst>
              <a:path w="2594707" h="3877483">
                <a:moveTo>
                  <a:pt x="0" y="0"/>
                </a:moveTo>
                <a:lnTo>
                  <a:pt x="2594707" y="0"/>
                </a:lnTo>
                <a:lnTo>
                  <a:pt x="2594707" y="3877483"/>
                </a:lnTo>
                <a:lnTo>
                  <a:pt x="0" y="3877483"/>
                </a:lnTo>
                <a:lnTo>
                  <a:pt x="0" y="0"/>
                </a:lnTo>
                <a:close/>
              </a:path>
            </a:pathLst>
          </a:custGeom>
          <a:blipFill>
            <a:blip r:embed="rId5"/>
            <a:stretch>
              <a:fillRect/>
            </a:stretch>
          </a:blipFill>
        </p:spPr>
        <p:txBody>
          <a:bodyPr/>
          <a:lstStyle/>
          <a:p>
            <a:endParaRPr lang="en-US" sz="996"/>
          </a:p>
        </p:txBody>
      </p:sp>
      <p:sp>
        <p:nvSpPr>
          <p:cNvPr id="8" name="Freeform 8"/>
          <p:cNvSpPr/>
          <p:nvPr/>
        </p:nvSpPr>
        <p:spPr>
          <a:xfrm>
            <a:off x="6230012" y="3268189"/>
            <a:ext cx="2176833" cy="2881712"/>
          </a:xfrm>
          <a:custGeom>
            <a:avLst/>
            <a:gdLst/>
            <a:ahLst/>
            <a:cxnLst/>
            <a:rect l="l" t="t" r="r" b="b"/>
            <a:pathLst>
              <a:path w="3061171" h="4052407">
                <a:moveTo>
                  <a:pt x="0" y="0"/>
                </a:moveTo>
                <a:lnTo>
                  <a:pt x="3061171" y="0"/>
                </a:lnTo>
                <a:lnTo>
                  <a:pt x="3061171" y="4052407"/>
                </a:lnTo>
                <a:lnTo>
                  <a:pt x="0" y="4052407"/>
                </a:lnTo>
                <a:lnTo>
                  <a:pt x="0" y="0"/>
                </a:lnTo>
                <a:close/>
              </a:path>
            </a:pathLst>
          </a:custGeom>
          <a:blipFill>
            <a:blip r:embed="rId6"/>
            <a:stretch>
              <a:fillRect/>
            </a:stretch>
          </a:blipFill>
        </p:spPr>
        <p:txBody>
          <a:bodyPr/>
          <a:lstStyle/>
          <a:p>
            <a:endParaRPr lang="en-US" sz="996"/>
          </a:p>
        </p:txBody>
      </p:sp>
      <p:sp>
        <p:nvSpPr>
          <p:cNvPr id="9" name="Freeform 9"/>
          <p:cNvSpPr/>
          <p:nvPr/>
        </p:nvSpPr>
        <p:spPr>
          <a:xfrm>
            <a:off x="9653118" y="3531517"/>
            <a:ext cx="2249394" cy="2881712"/>
          </a:xfrm>
          <a:custGeom>
            <a:avLst/>
            <a:gdLst/>
            <a:ahLst/>
            <a:cxnLst/>
            <a:rect l="l" t="t" r="r" b="b"/>
            <a:pathLst>
              <a:path w="3163210" h="4052407">
                <a:moveTo>
                  <a:pt x="0" y="0"/>
                </a:moveTo>
                <a:lnTo>
                  <a:pt x="3163210" y="0"/>
                </a:lnTo>
                <a:lnTo>
                  <a:pt x="3163210" y="4052407"/>
                </a:lnTo>
                <a:lnTo>
                  <a:pt x="0" y="4052407"/>
                </a:lnTo>
                <a:lnTo>
                  <a:pt x="0" y="0"/>
                </a:lnTo>
                <a:close/>
              </a:path>
            </a:pathLst>
          </a:custGeom>
          <a:blipFill>
            <a:blip r:embed="rId7"/>
            <a:stretch>
              <a:fillRect/>
            </a:stretch>
          </a:blipFill>
        </p:spPr>
        <p:txBody>
          <a:bodyPr/>
          <a:lstStyle/>
          <a:p>
            <a:endParaRPr lang="en-US" sz="996"/>
          </a:p>
        </p:txBody>
      </p:sp>
      <p:pic>
        <p:nvPicPr>
          <p:cNvPr id="10" name="Picture 10"/>
          <p:cNvPicPr>
            <a:picLocks noChangeAspect="1"/>
          </p:cNvPicPr>
          <p:nvPr/>
        </p:nvPicPr>
        <p:blipFill>
          <a:blip r:embed="rId8"/>
          <a:stretch>
            <a:fillRect/>
          </a:stretch>
        </p:blipFill>
        <p:spPr>
          <a:xfrm>
            <a:off x="7954618" y="6205485"/>
            <a:ext cx="2492925" cy="2492925"/>
          </a:xfrm>
          <a:prstGeom prst="rect">
            <a:avLst/>
          </a:prstGeom>
        </p:spPr>
      </p:pic>
      <p:sp>
        <p:nvSpPr>
          <p:cNvPr id="11" name="Freeform 11"/>
          <p:cNvSpPr/>
          <p:nvPr/>
        </p:nvSpPr>
        <p:spPr>
          <a:xfrm>
            <a:off x="11436119" y="6126714"/>
            <a:ext cx="1436472" cy="1430088"/>
          </a:xfrm>
          <a:custGeom>
            <a:avLst/>
            <a:gdLst/>
            <a:ahLst/>
            <a:cxnLst/>
            <a:rect l="l" t="t" r="r" b="b"/>
            <a:pathLst>
              <a:path w="2020039" h="2011061">
                <a:moveTo>
                  <a:pt x="0" y="0"/>
                </a:moveTo>
                <a:lnTo>
                  <a:pt x="2020039" y="0"/>
                </a:lnTo>
                <a:lnTo>
                  <a:pt x="2020039" y="2011061"/>
                </a:lnTo>
                <a:lnTo>
                  <a:pt x="0" y="2011061"/>
                </a:lnTo>
                <a:lnTo>
                  <a:pt x="0" y="0"/>
                </a:lnTo>
                <a:close/>
              </a:path>
            </a:pathLst>
          </a:custGeom>
          <a:blipFill>
            <a:blip r:embed="rId9"/>
            <a:stretch>
              <a:fillRect/>
            </a:stretch>
          </a:blipFill>
        </p:spPr>
        <p:txBody>
          <a:bodyPr/>
          <a:lstStyle/>
          <a:p>
            <a:endParaRPr lang="en-US" sz="996"/>
          </a:p>
        </p:txBody>
      </p:sp>
      <p:sp>
        <p:nvSpPr>
          <p:cNvPr id="12" name="TextBox 12"/>
          <p:cNvSpPr txBox="1"/>
          <p:nvPr/>
        </p:nvSpPr>
        <p:spPr>
          <a:xfrm>
            <a:off x="1239123" y="1272032"/>
            <a:ext cx="4110821" cy="669927"/>
          </a:xfrm>
          <a:prstGeom prst="rect">
            <a:avLst/>
          </a:prstGeom>
        </p:spPr>
        <p:txBody>
          <a:bodyPr lIns="0" tIns="0" rIns="0" bIns="0" rtlCol="0" anchor="t">
            <a:spAutoFit/>
          </a:bodyPr>
          <a:lstStyle/>
          <a:p>
            <a:pPr algn="ctr">
              <a:lnSpc>
                <a:spcPts val="5631"/>
              </a:lnSpc>
              <a:spcBef>
                <a:spcPct val="0"/>
              </a:spcBef>
            </a:pPr>
            <a:r>
              <a:rPr lang="en-US" sz="3413">
                <a:latin typeface="Papyrus"/>
                <a:ea typeface="Papyrus"/>
                <a:cs typeface="Papyrus"/>
                <a:sym typeface="Papyrus"/>
              </a:rPr>
              <a:t>SCA Dress Code</a:t>
            </a:r>
          </a:p>
        </p:txBody>
      </p:sp>
      <p:sp>
        <p:nvSpPr>
          <p:cNvPr id="13" name="TextBox 13"/>
          <p:cNvSpPr txBox="1"/>
          <p:nvPr/>
        </p:nvSpPr>
        <p:spPr>
          <a:xfrm>
            <a:off x="2595346" y="1942724"/>
            <a:ext cx="3497020" cy="906658"/>
          </a:xfrm>
          <a:prstGeom prst="rect">
            <a:avLst/>
          </a:prstGeom>
        </p:spPr>
        <p:txBody>
          <a:bodyPr lIns="0" tIns="0" rIns="0" bIns="0" rtlCol="0" anchor="t">
            <a:spAutoFit/>
          </a:bodyPr>
          <a:lstStyle/>
          <a:p>
            <a:pPr>
              <a:lnSpc>
                <a:spcPts val="3660"/>
              </a:lnSpc>
            </a:pPr>
            <a:r>
              <a:rPr lang="en-US" sz="2614" b="1">
                <a:latin typeface="Calibri (MS) Bold"/>
                <a:ea typeface="Calibri (MS) Bold"/>
                <a:cs typeface="Calibri (MS) Bold"/>
                <a:sym typeface="Calibri (MS) Bold"/>
              </a:rPr>
              <a:t>For high school students:</a:t>
            </a:r>
          </a:p>
        </p:txBody>
      </p:sp>
      <p:sp>
        <p:nvSpPr>
          <p:cNvPr id="14" name="TextBox 14"/>
          <p:cNvSpPr txBox="1"/>
          <p:nvPr/>
        </p:nvSpPr>
        <p:spPr>
          <a:xfrm>
            <a:off x="1239123" y="6204087"/>
            <a:ext cx="5322197" cy="1211422"/>
          </a:xfrm>
          <a:prstGeom prst="rect">
            <a:avLst/>
          </a:prstGeom>
        </p:spPr>
        <p:txBody>
          <a:bodyPr lIns="0" tIns="0" rIns="0" bIns="0" rtlCol="0" anchor="t">
            <a:spAutoFit/>
          </a:bodyPr>
          <a:lstStyle/>
          <a:p>
            <a:pPr>
              <a:lnSpc>
                <a:spcPts val="2369"/>
              </a:lnSpc>
            </a:pPr>
            <a:r>
              <a:rPr lang="en-US" sz="1961">
                <a:latin typeface="Calibri (MS)"/>
                <a:ea typeface="Calibri (MS)"/>
                <a:cs typeface="Calibri (MS)"/>
                <a:sym typeface="Calibri (MS)"/>
              </a:rPr>
              <a:t>Uniforms can be ordered through the website: </a:t>
            </a:r>
            <a:r>
              <a:rPr lang="en-US" sz="1961">
                <a:solidFill>
                  <a:srgbClr val="F21213"/>
                </a:solidFill>
                <a:latin typeface="Calibri (MS)"/>
                <a:ea typeface="Calibri (MS)"/>
                <a:cs typeface="Calibri (MS)"/>
                <a:sym typeface="Calibri (MS)"/>
                <a:hlinkClick r:id="rId10" tooltip="http://www.somersetcareeracademy.org/"/>
              </a:rPr>
              <a:t>www.somersetcareeracademy.org</a:t>
            </a:r>
            <a:r>
              <a:rPr lang="en-US" sz="1961">
                <a:latin typeface="Calibri (MS)"/>
                <a:ea typeface="Calibri (MS)"/>
                <a:cs typeface="Calibri (MS)"/>
                <a:sym typeface="Calibri (MS)"/>
              </a:rPr>
              <a:t>, under students&gt;uniforms. High School students will wear black tops.</a:t>
            </a:r>
          </a:p>
        </p:txBody>
      </p:sp>
    </p:spTree>
    <p:extLst>
      <p:ext uri="{BB962C8B-B14F-4D97-AF65-F5344CB8AC3E}">
        <p14:creationId xmlns:p14="http://schemas.microsoft.com/office/powerpoint/2010/main" val="230778371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utoShape 3"/>
          <p:cNvSpPr/>
          <p:nvPr/>
        </p:nvSpPr>
        <p:spPr>
          <a:xfrm>
            <a:off x="0" y="7556802"/>
            <a:ext cx="13004800" cy="977599"/>
          </a:xfrm>
          <a:prstGeom prst="rect">
            <a:avLst/>
          </a:prstGeom>
          <a:solidFill>
            <a:srgbClr val="520E0F"/>
          </a:solidFill>
        </p:spPr>
        <p:txBody>
          <a:bodyPr/>
          <a:lstStyle/>
          <a:p>
            <a:endParaRPr lang="en-US" sz="996"/>
          </a:p>
        </p:txBody>
      </p:sp>
      <p:sp>
        <p:nvSpPr>
          <p:cNvPr id="4" name="AutoShape 4"/>
          <p:cNvSpPr/>
          <p:nvPr/>
        </p:nvSpPr>
        <p:spPr>
          <a:xfrm>
            <a:off x="12154992" y="1041344"/>
            <a:ext cx="867069" cy="7493057"/>
          </a:xfrm>
          <a:prstGeom prst="rect">
            <a:avLst/>
          </a:prstGeom>
          <a:solidFill>
            <a:srgbClr val="ACA8A8"/>
          </a:solidFill>
        </p:spPr>
        <p:txBody>
          <a:bodyPr/>
          <a:lstStyle/>
          <a:p>
            <a:endParaRPr lang="en-US" sz="996"/>
          </a:p>
        </p:txBody>
      </p:sp>
      <p:sp>
        <p:nvSpPr>
          <p:cNvPr id="5" name="Freeform 5"/>
          <p:cNvSpPr/>
          <p:nvPr/>
        </p:nvSpPr>
        <p:spPr>
          <a:xfrm>
            <a:off x="8394051" y="2851842"/>
            <a:ext cx="2056127" cy="3089206"/>
          </a:xfrm>
          <a:custGeom>
            <a:avLst/>
            <a:gdLst/>
            <a:ahLst/>
            <a:cxnLst/>
            <a:rect l="l" t="t" r="r" b="b"/>
            <a:pathLst>
              <a:path w="2891429" h="4344196">
                <a:moveTo>
                  <a:pt x="0" y="0"/>
                </a:moveTo>
                <a:lnTo>
                  <a:pt x="2891429" y="0"/>
                </a:lnTo>
                <a:lnTo>
                  <a:pt x="2891429" y="4344196"/>
                </a:lnTo>
                <a:lnTo>
                  <a:pt x="0" y="4344196"/>
                </a:lnTo>
                <a:lnTo>
                  <a:pt x="0" y="0"/>
                </a:lnTo>
                <a:close/>
              </a:path>
            </a:pathLst>
          </a:custGeom>
          <a:blipFill>
            <a:blip r:embed="rId2"/>
            <a:stretch>
              <a:fillRect/>
            </a:stretch>
          </a:blipFill>
        </p:spPr>
        <p:txBody>
          <a:bodyPr/>
          <a:lstStyle/>
          <a:p>
            <a:endParaRPr lang="en-US" sz="996"/>
          </a:p>
        </p:txBody>
      </p:sp>
      <p:sp>
        <p:nvSpPr>
          <p:cNvPr id="6" name="Freeform 6"/>
          <p:cNvSpPr/>
          <p:nvPr/>
        </p:nvSpPr>
        <p:spPr>
          <a:xfrm>
            <a:off x="5694457" y="2864028"/>
            <a:ext cx="2056127" cy="3099236"/>
          </a:xfrm>
          <a:custGeom>
            <a:avLst/>
            <a:gdLst/>
            <a:ahLst/>
            <a:cxnLst/>
            <a:rect l="l" t="t" r="r" b="b"/>
            <a:pathLst>
              <a:path w="2891429" h="4358301">
                <a:moveTo>
                  <a:pt x="0" y="0"/>
                </a:moveTo>
                <a:lnTo>
                  <a:pt x="2891429" y="0"/>
                </a:lnTo>
                <a:lnTo>
                  <a:pt x="2891429" y="4358301"/>
                </a:lnTo>
                <a:lnTo>
                  <a:pt x="0" y="4358301"/>
                </a:lnTo>
                <a:lnTo>
                  <a:pt x="0" y="0"/>
                </a:lnTo>
                <a:close/>
              </a:path>
            </a:pathLst>
          </a:custGeom>
          <a:blipFill>
            <a:blip r:embed="rId3"/>
            <a:stretch>
              <a:fillRect/>
            </a:stretch>
          </a:blipFill>
        </p:spPr>
        <p:txBody>
          <a:bodyPr/>
          <a:lstStyle/>
          <a:p>
            <a:endParaRPr lang="en-US" sz="996"/>
          </a:p>
        </p:txBody>
      </p:sp>
      <p:sp>
        <p:nvSpPr>
          <p:cNvPr id="7" name="Freeform 7"/>
          <p:cNvSpPr/>
          <p:nvPr/>
        </p:nvSpPr>
        <p:spPr>
          <a:xfrm>
            <a:off x="3157650" y="3197874"/>
            <a:ext cx="1604782" cy="2397143"/>
          </a:xfrm>
          <a:custGeom>
            <a:avLst/>
            <a:gdLst/>
            <a:ahLst/>
            <a:cxnLst/>
            <a:rect l="l" t="t" r="r" b="b"/>
            <a:pathLst>
              <a:path w="2256725" h="3370983">
                <a:moveTo>
                  <a:pt x="0" y="0"/>
                </a:moveTo>
                <a:lnTo>
                  <a:pt x="2256725" y="0"/>
                </a:lnTo>
                <a:lnTo>
                  <a:pt x="2256725" y="3370983"/>
                </a:lnTo>
                <a:lnTo>
                  <a:pt x="0" y="3370983"/>
                </a:lnTo>
                <a:lnTo>
                  <a:pt x="0" y="0"/>
                </a:lnTo>
                <a:close/>
              </a:path>
            </a:pathLst>
          </a:custGeom>
          <a:blipFill>
            <a:blip r:embed="rId4"/>
            <a:stretch>
              <a:fillRect/>
            </a:stretch>
          </a:blipFill>
        </p:spPr>
        <p:txBody>
          <a:bodyPr/>
          <a:lstStyle/>
          <a:p>
            <a:endParaRPr lang="en-US" sz="996"/>
          </a:p>
        </p:txBody>
      </p:sp>
      <p:sp>
        <p:nvSpPr>
          <p:cNvPr id="8" name="Freeform 8"/>
          <p:cNvSpPr/>
          <p:nvPr/>
        </p:nvSpPr>
        <p:spPr>
          <a:xfrm>
            <a:off x="1031324" y="3283128"/>
            <a:ext cx="1484424" cy="2226635"/>
          </a:xfrm>
          <a:custGeom>
            <a:avLst/>
            <a:gdLst/>
            <a:ahLst/>
            <a:cxnLst/>
            <a:rect l="l" t="t" r="r" b="b"/>
            <a:pathLst>
              <a:path w="2087471" h="3131206">
                <a:moveTo>
                  <a:pt x="0" y="0"/>
                </a:moveTo>
                <a:lnTo>
                  <a:pt x="2087471" y="0"/>
                </a:lnTo>
                <a:lnTo>
                  <a:pt x="2087471" y="3131206"/>
                </a:lnTo>
                <a:lnTo>
                  <a:pt x="0" y="3131206"/>
                </a:lnTo>
                <a:lnTo>
                  <a:pt x="0" y="0"/>
                </a:lnTo>
                <a:close/>
              </a:path>
            </a:pathLst>
          </a:custGeom>
          <a:blipFill>
            <a:blip r:embed="rId5"/>
            <a:stretch>
              <a:fillRect/>
            </a:stretch>
          </a:blipFill>
        </p:spPr>
        <p:txBody>
          <a:bodyPr/>
          <a:lstStyle/>
          <a:p>
            <a:endParaRPr lang="en-US" sz="996"/>
          </a:p>
        </p:txBody>
      </p:sp>
      <p:pic>
        <p:nvPicPr>
          <p:cNvPr id="9" name="Picture 9"/>
          <p:cNvPicPr>
            <a:picLocks noChangeAspect="1"/>
          </p:cNvPicPr>
          <p:nvPr/>
        </p:nvPicPr>
        <p:blipFill>
          <a:blip r:embed="rId6"/>
          <a:stretch>
            <a:fillRect/>
          </a:stretch>
        </p:blipFill>
        <p:spPr>
          <a:xfrm>
            <a:off x="6294656" y="6249218"/>
            <a:ext cx="2492925" cy="2492925"/>
          </a:xfrm>
          <a:prstGeom prst="rect">
            <a:avLst/>
          </a:prstGeom>
        </p:spPr>
      </p:pic>
      <p:sp>
        <p:nvSpPr>
          <p:cNvPr id="10" name="Freeform 10"/>
          <p:cNvSpPr/>
          <p:nvPr/>
        </p:nvSpPr>
        <p:spPr>
          <a:xfrm>
            <a:off x="10621423" y="1421755"/>
            <a:ext cx="1436472" cy="1430088"/>
          </a:xfrm>
          <a:custGeom>
            <a:avLst/>
            <a:gdLst/>
            <a:ahLst/>
            <a:cxnLst/>
            <a:rect l="l" t="t" r="r" b="b"/>
            <a:pathLst>
              <a:path w="2020039" h="2011061">
                <a:moveTo>
                  <a:pt x="0" y="0"/>
                </a:moveTo>
                <a:lnTo>
                  <a:pt x="2020039" y="0"/>
                </a:lnTo>
                <a:lnTo>
                  <a:pt x="2020039" y="2011061"/>
                </a:lnTo>
                <a:lnTo>
                  <a:pt x="0" y="2011061"/>
                </a:lnTo>
                <a:lnTo>
                  <a:pt x="0" y="0"/>
                </a:lnTo>
                <a:close/>
              </a:path>
            </a:pathLst>
          </a:custGeom>
          <a:blipFill>
            <a:blip r:embed="rId7"/>
            <a:stretch>
              <a:fillRect/>
            </a:stretch>
          </a:blipFill>
        </p:spPr>
        <p:txBody>
          <a:bodyPr/>
          <a:lstStyle/>
          <a:p>
            <a:endParaRPr lang="en-US" sz="996"/>
          </a:p>
        </p:txBody>
      </p:sp>
      <p:sp>
        <p:nvSpPr>
          <p:cNvPr id="11" name="TextBox 11"/>
          <p:cNvSpPr txBox="1"/>
          <p:nvPr/>
        </p:nvSpPr>
        <p:spPr>
          <a:xfrm>
            <a:off x="1239123" y="1272032"/>
            <a:ext cx="4110821" cy="669927"/>
          </a:xfrm>
          <a:prstGeom prst="rect">
            <a:avLst/>
          </a:prstGeom>
        </p:spPr>
        <p:txBody>
          <a:bodyPr lIns="0" tIns="0" rIns="0" bIns="0" rtlCol="0" anchor="t">
            <a:spAutoFit/>
          </a:bodyPr>
          <a:lstStyle/>
          <a:p>
            <a:pPr algn="ctr">
              <a:lnSpc>
                <a:spcPts val="5631"/>
              </a:lnSpc>
              <a:spcBef>
                <a:spcPct val="0"/>
              </a:spcBef>
            </a:pPr>
            <a:r>
              <a:rPr lang="en-US" sz="3413">
                <a:latin typeface="Papyrus"/>
                <a:ea typeface="Papyrus"/>
                <a:cs typeface="Papyrus"/>
                <a:sym typeface="Papyrus"/>
              </a:rPr>
              <a:t>SCA Dress Code</a:t>
            </a:r>
          </a:p>
        </p:txBody>
      </p:sp>
      <p:sp>
        <p:nvSpPr>
          <p:cNvPr id="12" name="TextBox 12"/>
          <p:cNvSpPr txBox="1"/>
          <p:nvPr/>
        </p:nvSpPr>
        <p:spPr>
          <a:xfrm>
            <a:off x="1204428" y="2238425"/>
            <a:ext cx="5297972" cy="759375"/>
          </a:xfrm>
          <a:prstGeom prst="rect">
            <a:avLst/>
          </a:prstGeom>
        </p:spPr>
        <p:txBody>
          <a:bodyPr lIns="0" tIns="0" rIns="0" bIns="0" rtlCol="0" anchor="t">
            <a:spAutoFit/>
          </a:bodyPr>
          <a:lstStyle/>
          <a:p>
            <a:pPr>
              <a:lnSpc>
                <a:spcPts val="3055"/>
              </a:lnSpc>
            </a:pPr>
            <a:r>
              <a:rPr lang="en-US" sz="2182" b="1">
                <a:latin typeface="Calibri (MS) Bold"/>
                <a:ea typeface="Calibri (MS) Bold"/>
                <a:cs typeface="Calibri (MS) Bold"/>
                <a:sym typeface="Calibri (MS) Bold"/>
              </a:rPr>
              <a:t>For middle school students (grades 6-8):</a:t>
            </a:r>
          </a:p>
        </p:txBody>
      </p:sp>
      <p:sp>
        <p:nvSpPr>
          <p:cNvPr id="13" name="TextBox 13"/>
          <p:cNvSpPr txBox="1"/>
          <p:nvPr/>
        </p:nvSpPr>
        <p:spPr>
          <a:xfrm>
            <a:off x="582003" y="5915850"/>
            <a:ext cx="5425061" cy="1362552"/>
          </a:xfrm>
          <a:prstGeom prst="rect">
            <a:avLst/>
          </a:prstGeom>
        </p:spPr>
        <p:txBody>
          <a:bodyPr lIns="0" tIns="0" rIns="0" bIns="0" rtlCol="0" anchor="t">
            <a:spAutoFit/>
          </a:bodyPr>
          <a:lstStyle/>
          <a:p>
            <a:pPr>
              <a:lnSpc>
                <a:spcPts val="2654"/>
              </a:lnSpc>
            </a:pPr>
            <a:r>
              <a:rPr lang="en-US" sz="2197">
                <a:latin typeface="Calibri (MS)"/>
                <a:ea typeface="Calibri (MS)"/>
                <a:cs typeface="Calibri (MS)"/>
                <a:sym typeface="Calibri (MS)"/>
              </a:rPr>
              <a:t>Uniforms can be ordered through the website: </a:t>
            </a:r>
            <a:r>
              <a:rPr lang="en-US" sz="2197">
                <a:solidFill>
                  <a:srgbClr val="F21213"/>
                </a:solidFill>
                <a:latin typeface="Calibri (MS)"/>
                <a:ea typeface="Calibri (MS)"/>
                <a:cs typeface="Calibri (MS)"/>
                <a:sym typeface="Calibri (MS)"/>
                <a:hlinkClick r:id="rId8" tooltip="http://www.somersetcareeracademy.org/"/>
              </a:rPr>
              <a:t>www.somersetcareeracademy.org</a:t>
            </a:r>
            <a:r>
              <a:rPr lang="en-US" sz="2197">
                <a:latin typeface="Calibri (MS)"/>
                <a:ea typeface="Calibri (MS)"/>
                <a:cs typeface="Calibri (MS)"/>
                <a:sym typeface="Calibri (MS)"/>
              </a:rPr>
              <a:t>, under students&gt;uniforms. Middle School students will wear charcoal colored tops.</a:t>
            </a:r>
          </a:p>
        </p:txBody>
      </p:sp>
    </p:spTree>
    <p:extLst>
      <p:ext uri="{BB962C8B-B14F-4D97-AF65-F5344CB8AC3E}">
        <p14:creationId xmlns:p14="http://schemas.microsoft.com/office/powerpoint/2010/main" val="94047336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183F98-67C0-A032-C00B-9ED62C1EBC32}"/>
              </a:ext>
            </a:extLst>
          </p:cNvPr>
          <p:cNvSpPr>
            <a:spLocks noGrp="1"/>
          </p:cNvSpPr>
          <p:nvPr>
            <p:ph type="title"/>
          </p:nvPr>
        </p:nvSpPr>
        <p:spPr>
          <a:xfrm>
            <a:off x="894080" y="1373713"/>
            <a:ext cx="11216640" cy="1648890"/>
          </a:xfrm>
        </p:spPr>
        <p:txBody>
          <a:bodyPr>
            <a:normAutofit fontScale="90000"/>
          </a:bodyPr>
          <a:lstStyle/>
          <a:p>
            <a:pPr algn="ctr"/>
            <a:r>
              <a:rPr lang="en-US">
                <a:latin typeface="Arial Black" panose="020B0A04020102020204" pitchFamily="34" charset="0"/>
              </a:rPr>
              <a:t>Lanyards and IDs are a </a:t>
            </a:r>
            <a:r>
              <a:rPr lang="en-US" u="sng">
                <a:latin typeface="Arial Black" panose="020B0A04020102020204" pitchFamily="34" charset="0"/>
              </a:rPr>
              <a:t>Mandatory</a:t>
            </a:r>
            <a:br>
              <a:rPr lang="en-US" u="sng">
                <a:latin typeface="Arial Black" panose="020B0A04020102020204" pitchFamily="34" charset="0"/>
              </a:rPr>
            </a:br>
            <a:r>
              <a:rPr lang="en-US">
                <a:latin typeface="Arial Black" panose="020B0A04020102020204" pitchFamily="34" charset="0"/>
              </a:rPr>
              <a:t>Part of your uniform</a:t>
            </a:r>
            <a:br>
              <a:rPr lang="en-US" u="sng"/>
            </a:br>
            <a:endParaRPr lang="en-US"/>
          </a:p>
        </p:txBody>
      </p:sp>
      <p:pic>
        <p:nvPicPr>
          <p:cNvPr id="5" name="Content Placeholder 4">
            <a:extLst>
              <a:ext uri="{FF2B5EF4-FFF2-40B4-BE49-F238E27FC236}">
                <a16:creationId xmlns:a16="http://schemas.microsoft.com/office/drawing/2014/main" id="{A755E99F-5567-9916-CF1B-3C90006DB7AF}"/>
              </a:ext>
            </a:extLst>
          </p:cNvPr>
          <p:cNvPicPr>
            <a:picLocks noGrp="1" noChangeAspect="1"/>
          </p:cNvPicPr>
          <p:nvPr>
            <p:ph idx="1"/>
          </p:nvPr>
        </p:nvPicPr>
        <p:blipFill>
          <a:blip r:embed="rId2"/>
          <a:stretch>
            <a:fillRect/>
          </a:stretch>
        </p:blipFill>
        <p:spPr>
          <a:xfrm rot="21069872">
            <a:off x="834796" y="6796054"/>
            <a:ext cx="2639146" cy="1544831"/>
          </a:xfrm>
        </p:spPr>
      </p:pic>
      <p:pic>
        <p:nvPicPr>
          <p:cNvPr id="11" name="Picture 10">
            <a:extLst>
              <a:ext uri="{FF2B5EF4-FFF2-40B4-BE49-F238E27FC236}">
                <a16:creationId xmlns:a16="http://schemas.microsoft.com/office/drawing/2014/main" id="{9F55A106-28AA-7D73-E1DB-46BB1E55DAC2}"/>
              </a:ext>
            </a:extLst>
          </p:cNvPr>
          <p:cNvPicPr>
            <a:picLocks noChangeAspect="1"/>
          </p:cNvPicPr>
          <p:nvPr/>
        </p:nvPicPr>
        <p:blipFill>
          <a:blip r:embed="rId3"/>
          <a:stretch>
            <a:fillRect/>
          </a:stretch>
        </p:blipFill>
        <p:spPr>
          <a:xfrm>
            <a:off x="1070429" y="3259048"/>
            <a:ext cx="1229607" cy="3396861"/>
          </a:xfrm>
          <a:prstGeom prst="rect">
            <a:avLst/>
          </a:prstGeom>
        </p:spPr>
      </p:pic>
      <p:sp>
        <p:nvSpPr>
          <p:cNvPr id="12" name="TextBox 11">
            <a:extLst>
              <a:ext uri="{FF2B5EF4-FFF2-40B4-BE49-F238E27FC236}">
                <a16:creationId xmlns:a16="http://schemas.microsoft.com/office/drawing/2014/main" id="{636F76A0-AB1E-DEF9-D18F-441752BD11C5}"/>
              </a:ext>
            </a:extLst>
          </p:cNvPr>
          <p:cNvSpPr txBox="1"/>
          <p:nvPr/>
        </p:nvSpPr>
        <p:spPr>
          <a:xfrm>
            <a:off x="4050738" y="3412999"/>
            <a:ext cx="7141859" cy="5048946"/>
          </a:xfrm>
          <a:prstGeom prst="rect">
            <a:avLst/>
          </a:prstGeom>
          <a:noFill/>
        </p:spPr>
        <p:txBody>
          <a:bodyPr wrap="square" rtlCol="0">
            <a:spAutoFit/>
          </a:bodyPr>
          <a:lstStyle/>
          <a:p>
            <a:pPr marL="304810" indent="-304810">
              <a:buFont typeface="Arial" panose="020B0604020202020204" pitchFamily="34" charset="0"/>
              <a:buChar char="•"/>
            </a:pPr>
            <a:r>
              <a:rPr lang="en-US" sz="3413">
                <a:latin typeface="Arial Black" panose="020B0A04020102020204" pitchFamily="34" charset="0"/>
              </a:rPr>
              <a:t>Keep in your backpack </a:t>
            </a:r>
          </a:p>
          <a:p>
            <a:pPr marL="304810" indent="-304810">
              <a:buFont typeface="Arial" panose="020B0604020202020204" pitchFamily="34" charset="0"/>
              <a:buChar char="•"/>
            </a:pPr>
            <a:r>
              <a:rPr lang="en-US" sz="3413">
                <a:latin typeface="Arial Black" panose="020B0A04020102020204" pitchFamily="34" charset="0"/>
              </a:rPr>
              <a:t>Needs to be worn everyday you’re at school </a:t>
            </a:r>
          </a:p>
          <a:p>
            <a:pPr marL="304810" indent="-304810">
              <a:buFont typeface="Arial" panose="020B0604020202020204" pitchFamily="34" charset="0"/>
              <a:buChar char="•"/>
            </a:pPr>
            <a:r>
              <a:rPr lang="en-US" sz="3413">
                <a:latin typeface="Arial Black" panose="020B0A04020102020204" pitchFamily="34" charset="0"/>
              </a:rPr>
              <a:t>No Lanyard and ID will result in a dress code violation.</a:t>
            </a:r>
          </a:p>
          <a:p>
            <a:pPr marL="304810" indent="-304810">
              <a:buFont typeface="Arial" panose="020B0604020202020204" pitchFamily="34" charset="0"/>
              <a:buChar char="•"/>
            </a:pPr>
            <a:r>
              <a:rPr lang="en-US" sz="3413">
                <a:latin typeface="Arial Black" panose="020B0A04020102020204" pitchFamily="34" charset="0"/>
              </a:rPr>
              <a:t>Purchase in Front Office</a:t>
            </a:r>
          </a:p>
          <a:p>
            <a:pPr marL="304810" indent="-304810">
              <a:buFont typeface="Arial" panose="020B0604020202020204" pitchFamily="34" charset="0"/>
              <a:buChar char="•"/>
            </a:pPr>
            <a:r>
              <a:rPr lang="en-US" sz="3413">
                <a:latin typeface="Arial Black" panose="020B0A04020102020204" pitchFamily="34" charset="0"/>
              </a:rPr>
              <a:t>Lanyard $4</a:t>
            </a:r>
          </a:p>
          <a:p>
            <a:pPr marL="304810" indent="-304810">
              <a:buFont typeface="Arial" panose="020B0604020202020204" pitchFamily="34" charset="0"/>
              <a:buChar char="•"/>
            </a:pPr>
            <a:r>
              <a:rPr lang="en-US" sz="3413">
                <a:latin typeface="Arial Black" panose="020B0A04020102020204" pitchFamily="34" charset="0"/>
              </a:rPr>
              <a:t>ID $4  (Cash Only)</a:t>
            </a:r>
          </a:p>
          <a:p>
            <a:pPr marL="304810" indent="-304810">
              <a:buFont typeface="Arial" panose="020B0604020202020204" pitchFamily="34" charset="0"/>
              <a:buChar char="•"/>
            </a:pPr>
            <a:endParaRPr lang="en-US" sz="1493">
              <a:latin typeface="Arial Black" panose="020B0A04020102020204" pitchFamily="34" charset="0"/>
            </a:endParaRPr>
          </a:p>
        </p:txBody>
      </p:sp>
    </p:spTree>
    <p:extLst>
      <p:ext uri="{BB962C8B-B14F-4D97-AF65-F5344CB8AC3E}">
        <p14:creationId xmlns:p14="http://schemas.microsoft.com/office/powerpoint/2010/main" val="313413858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 name="Rectangle 19">
            <a:extLst>
              <a:ext uri="{FF2B5EF4-FFF2-40B4-BE49-F238E27FC236}">
                <a16:creationId xmlns:a16="http://schemas.microsoft.com/office/drawing/2014/main" id="{85CB65D0-496F-4797-A015-C85839E35D1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219200"/>
            <a:ext cx="13004800" cy="73152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75390"/>
            <a:endParaRPr lang="en-US" sz="1920" kern="1200">
              <a:solidFill>
                <a:srgbClr val="FFFFFF"/>
              </a:solidFill>
              <a:latin typeface="Calisto MT"/>
            </a:endParaRPr>
          </a:p>
        </p:txBody>
      </p:sp>
      <p:pic>
        <p:nvPicPr>
          <p:cNvPr id="4" name="Picture 3" descr="Blank ID holder">
            <a:extLst>
              <a:ext uri="{FF2B5EF4-FFF2-40B4-BE49-F238E27FC236}">
                <a16:creationId xmlns:a16="http://schemas.microsoft.com/office/drawing/2014/main" id="{F6668038-F2AC-7A97-5002-1E308C342256}"/>
              </a:ext>
            </a:extLst>
          </p:cNvPr>
          <p:cNvPicPr>
            <a:picLocks noChangeAspect="1"/>
          </p:cNvPicPr>
          <p:nvPr/>
        </p:nvPicPr>
        <p:blipFill>
          <a:blip r:embed="rId2"/>
          <a:srcRect t="6616" b="9114"/>
          <a:stretch>
            <a:fillRect/>
          </a:stretch>
        </p:blipFill>
        <p:spPr>
          <a:xfrm>
            <a:off x="1" y="1219211"/>
            <a:ext cx="13004800" cy="7315188"/>
          </a:xfrm>
          <a:prstGeom prst="rect">
            <a:avLst/>
          </a:prstGeom>
        </p:spPr>
      </p:pic>
      <p:sp>
        <p:nvSpPr>
          <p:cNvPr id="22" name="Rectangle 21">
            <a:extLst>
              <a:ext uri="{FF2B5EF4-FFF2-40B4-BE49-F238E27FC236}">
                <a16:creationId xmlns:a16="http://schemas.microsoft.com/office/drawing/2014/main" id="{95D2C779-8883-4E5F-A170-0F464918C1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2461" y="2275838"/>
            <a:ext cx="13001549" cy="5061527"/>
          </a:xfrm>
          <a:prstGeom prst="rect">
            <a:avLst/>
          </a:prstGeom>
          <a:gradFill>
            <a:gsLst>
              <a:gs pos="35000">
                <a:srgbClr val="000000">
                  <a:alpha val="41000"/>
                </a:srgbClr>
              </a:gs>
              <a:gs pos="0">
                <a:srgbClr val="000000">
                  <a:alpha val="0"/>
                </a:srgbClr>
              </a:gs>
              <a:gs pos="47744">
                <a:srgbClr val="000000">
                  <a:alpha val="51000"/>
                </a:srgbClr>
              </a:gs>
              <a:gs pos="70000">
                <a:srgbClr val="000000">
                  <a:alpha val="37000"/>
                </a:srgbClr>
              </a:gs>
              <a:gs pos="100000">
                <a:srgbClr val="000000">
                  <a:alpha val="0"/>
                </a:srgb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75390"/>
            <a:endParaRPr lang="en-US" sz="1920" kern="1200">
              <a:solidFill>
                <a:srgbClr val="FFFFFF"/>
              </a:solidFill>
              <a:latin typeface="Calisto MT"/>
            </a:endParaRPr>
          </a:p>
        </p:txBody>
      </p:sp>
      <p:sp>
        <p:nvSpPr>
          <p:cNvPr id="2" name="Title 1">
            <a:extLst>
              <a:ext uri="{FF2B5EF4-FFF2-40B4-BE49-F238E27FC236}">
                <a16:creationId xmlns:a16="http://schemas.microsoft.com/office/drawing/2014/main" id="{90E85726-6FF9-7AD7-FDB2-2244B0137FFC}"/>
              </a:ext>
            </a:extLst>
          </p:cNvPr>
          <p:cNvSpPr>
            <a:spLocks noGrp="1"/>
          </p:cNvSpPr>
          <p:nvPr>
            <p:ph type="ctrTitle"/>
          </p:nvPr>
        </p:nvSpPr>
        <p:spPr>
          <a:xfrm>
            <a:off x="270102" y="2275840"/>
            <a:ext cx="8823255" cy="6258561"/>
          </a:xfrm>
        </p:spPr>
        <p:txBody>
          <a:bodyPr vert="horz" lIns="97536" tIns="48768" rIns="97536" bIns="48768" rtlCol="0" anchor="ctr">
            <a:normAutofit/>
          </a:bodyPr>
          <a:lstStyle/>
          <a:p>
            <a:pPr algn="r"/>
            <a:r>
              <a:rPr lang="en-US">
                <a:solidFill>
                  <a:srgbClr val="FFFFFF"/>
                </a:solidFill>
              </a:rPr>
              <a:t>Lanyard Policy!</a:t>
            </a:r>
            <a:br>
              <a:rPr lang="en-US">
                <a:solidFill>
                  <a:srgbClr val="FFFFFF"/>
                </a:solidFill>
              </a:rPr>
            </a:br>
            <a:br>
              <a:rPr lang="en-US">
                <a:solidFill>
                  <a:srgbClr val="FFFFFF"/>
                </a:solidFill>
              </a:rPr>
            </a:br>
            <a:r>
              <a:rPr lang="en-US">
                <a:solidFill>
                  <a:srgbClr val="FFFFFF"/>
                </a:solidFill>
              </a:rPr>
              <a:t>-Do NOT WEAR ANOTHER STUDENT’S ID (It’s basically fraud and you’ll get a referral)</a:t>
            </a:r>
          </a:p>
        </p:txBody>
      </p:sp>
      <p:sp>
        <p:nvSpPr>
          <p:cNvPr id="3" name="Subtitle 2">
            <a:extLst>
              <a:ext uri="{FF2B5EF4-FFF2-40B4-BE49-F238E27FC236}">
                <a16:creationId xmlns:a16="http://schemas.microsoft.com/office/drawing/2014/main" id="{B3042B46-6402-38F0-D260-50ADD3AD4F42}"/>
              </a:ext>
            </a:extLst>
          </p:cNvPr>
          <p:cNvSpPr>
            <a:spLocks noGrp="1"/>
          </p:cNvSpPr>
          <p:nvPr>
            <p:ph type="subTitle" idx="1"/>
          </p:nvPr>
        </p:nvSpPr>
        <p:spPr>
          <a:xfrm>
            <a:off x="9293723" y="2763519"/>
            <a:ext cx="2526832" cy="4348479"/>
          </a:xfrm>
        </p:spPr>
        <p:txBody>
          <a:bodyPr vert="horz" lIns="97536" tIns="48768" rIns="97536" bIns="48768" rtlCol="0" anchor="ctr">
            <a:normAutofit/>
          </a:bodyPr>
          <a:lstStyle/>
          <a:p>
            <a:r>
              <a:rPr lang="en-US" b="1" u="sng">
                <a:solidFill>
                  <a:srgbClr val="FFFFFF"/>
                </a:solidFill>
                <a:highlight>
                  <a:srgbClr val="00FF00"/>
                </a:highlight>
              </a:rPr>
              <a:t>Rule: </a:t>
            </a:r>
            <a:r>
              <a:rPr lang="en-US">
                <a:solidFill>
                  <a:srgbClr val="FFFFFF"/>
                </a:solidFill>
              </a:rPr>
              <a:t>				</a:t>
            </a:r>
          </a:p>
          <a:p>
            <a:r>
              <a:rPr lang="en-US">
                <a:solidFill>
                  <a:srgbClr val="FFFFFF"/>
                </a:solidFill>
              </a:rPr>
              <a:t>Worn around neck ONLY	 		</a:t>
            </a:r>
          </a:p>
          <a:p>
            <a:r>
              <a:rPr lang="en-US" b="1" u="sng">
                <a:solidFill>
                  <a:srgbClr val="FFFFFF"/>
                </a:solidFill>
                <a:highlight>
                  <a:srgbClr val="FF0000"/>
                </a:highlight>
              </a:rPr>
              <a:t>Consequence</a:t>
            </a:r>
          </a:p>
          <a:p>
            <a:r>
              <a:rPr lang="en-US" b="1" i="1">
                <a:solidFill>
                  <a:srgbClr val="FFFFFF"/>
                </a:solidFill>
              </a:rPr>
              <a:t>pocket/bookbag </a:t>
            </a:r>
            <a:r>
              <a:rPr lang="en-US">
                <a:solidFill>
                  <a:srgbClr val="FFFFFF"/>
                </a:solidFill>
              </a:rPr>
              <a:t>= detention</a:t>
            </a:r>
          </a:p>
          <a:p>
            <a:endParaRPr lang="en-US">
              <a:solidFill>
                <a:srgbClr val="FFFFFF"/>
              </a:solidFill>
            </a:endParaRPr>
          </a:p>
          <a:p>
            <a:pPr marL="487695" indent="-243848">
              <a:buFont typeface="Arial" panose="020B0604020202020204" pitchFamily="34" charset="0"/>
              <a:buChar char="•"/>
            </a:pPr>
            <a:endParaRPr lang="en-US">
              <a:solidFill>
                <a:srgbClr val="FFFFFF"/>
              </a:solidFill>
            </a:endParaRPr>
          </a:p>
          <a:p>
            <a:pPr indent="-243848">
              <a:buFont typeface="Arial" panose="020B0604020202020204" pitchFamily="34" charset="0"/>
              <a:buChar char="•"/>
            </a:pPr>
            <a:endParaRPr lang="en-US">
              <a:solidFill>
                <a:srgbClr val="FFFFFF"/>
              </a:solidFill>
            </a:endParaRPr>
          </a:p>
        </p:txBody>
      </p:sp>
      <p:cxnSp>
        <p:nvCxnSpPr>
          <p:cNvPr id="24" name="Straight Connector 23">
            <a:extLst>
              <a:ext uri="{FF2B5EF4-FFF2-40B4-BE49-F238E27FC236}">
                <a16:creationId xmlns:a16="http://schemas.microsoft.com/office/drawing/2014/main" id="{BD96A694-258D-4418-A83C-B9BA72FD44B8}"/>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8656320" y="3118856"/>
            <a:ext cx="0" cy="3616961"/>
          </a:xfrm>
          <a:prstGeom prst="line">
            <a:avLst/>
          </a:prstGeom>
          <a:ln w="44450">
            <a:solidFill>
              <a:srgbClr val="FFFFFF"/>
            </a:solidFill>
          </a:ln>
          <a:effectLst>
            <a:outerShdw blurRad="50800" dist="38100" dir="2700000" sx="88000" sy="88000" algn="tl" rotWithShape="0">
              <a:prstClr val="black">
                <a:alpha val="26000"/>
              </a:prstClr>
            </a:outerShdw>
          </a:effectLst>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27286990"/>
      </p:ext>
    </p:extLst>
  </p:cSld>
  <p:clrMapOvr>
    <a:overrideClrMapping bg1="dk1" tx1="lt1" bg2="dk2" tx2="lt2" accent1="accent1" accent2="accent2" accent3="accent3" accent4="accent4" accent5="accent5" accent6="accent6" hlink="hlink" folHlink="folHlink"/>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utoShape 3"/>
          <p:cNvSpPr/>
          <p:nvPr/>
        </p:nvSpPr>
        <p:spPr>
          <a:xfrm>
            <a:off x="0" y="7556802"/>
            <a:ext cx="13004800" cy="977599"/>
          </a:xfrm>
          <a:prstGeom prst="rect">
            <a:avLst/>
          </a:prstGeom>
          <a:solidFill>
            <a:srgbClr val="520E0F"/>
          </a:solidFill>
        </p:spPr>
        <p:txBody>
          <a:bodyPr/>
          <a:lstStyle/>
          <a:p>
            <a:endParaRPr lang="en-US" sz="996"/>
          </a:p>
        </p:txBody>
      </p:sp>
      <p:sp>
        <p:nvSpPr>
          <p:cNvPr id="4" name="AutoShape 4"/>
          <p:cNvSpPr/>
          <p:nvPr/>
        </p:nvSpPr>
        <p:spPr>
          <a:xfrm>
            <a:off x="12154992" y="1041344"/>
            <a:ext cx="849808" cy="7493057"/>
          </a:xfrm>
          <a:prstGeom prst="rect">
            <a:avLst/>
          </a:prstGeom>
          <a:solidFill>
            <a:srgbClr val="DAA85F"/>
          </a:solidFill>
        </p:spPr>
        <p:txBody>
          <a:bodyPr/>
          <a:lstStyle/>
          <a:p>
            <a:endParaRPr lang="en-US" sz="996"/>
          </a:p>
        </p:txBody>
      </p:sp>
      <p:sp>
        <p:nvSpPr>
          <p:cNvPr id="5" name="Freeform 5"/>
          <p:cNvSpPr/>
          <p:nvPr/>
        </p:nvSpPr>
        <p:spPr>
          <a:xfrm>
            <a:off x="107226" y="2803181"/>
            <a:ext cx="12067694" cy="4399790"/>
          </a:xfrm>
          <a:custGeom>
            <a:avLst/>
            <a:gdLst/>
            <a:ahLst/>
            <a:cxnLst/>
            <a:rect l="l" t="t" r="r" b="b"/>
            <a:pathLst>
              <a:path w="16970194" h="6187205">
                <a:moveTo>
                  <a:pt x="0" y="0"/>
                </a:moveTo>
                <a:lnTo>
                  <a:pt x="16970194" y="0"/>
                </a:lnTo>
                <a:lnTo>
                  <a:pt x="16970194" y="6187205"/>
                </a:lnTo>
                <a:lnTo>
                  <a:pt x="0" y="6187205"/>
                </a:lnTo>
                <a:lnTo>
                  <a:pt x="0" y="0"/>
                </a:lnTo>
                <a:close/>
              </a:path>
            </a:pathLst>
          </a:custGeom>
          <a:blipFill>
            <a:blip r:embed="rId2"/>
            <a:stretch>
              <a:fillRect/>
            </a:stretch>
          </a:blipFill>
        </p:spPr>
        <p:txBody>
          <a:bodyPr/>
          <a:lstStyle/>
          <a:p>
            <a:endParaRPr lang="en-US" sz="996"/>
          </a:p>
        </p:txBody>
      </p:sp>
      <p:sp>
        <p:nvSpPr>
          <p:cNvPr id="6" name="TextBox 6"/>
          <p:cNvSpPr txBox="1"/>
          <p:nvPr/>
        </p:nvSpPr>
        <p:spPr>
          <a:xfrm>
            <a:off x="560104" y="1448816"/>
            <a:ext cx="9491423" cy="812723"/>
          </a:xfrm>
          <a:prstGeom prst="rect">
            <a:avLst/>
          </a:prstGeom>
        </p:spPr>
        <p:txBody>
          <a:bodyPr lIns="0" tIns="0" rIns="0" bIns="0" rtlCol="0" anchor="t">
            <a:spAutoFit/>
          </a:bodyPr>
          <a:lstStyle/>
          <a:p>
            <a:pPr algn="ctr">
              <a:lnSpc>
                <a:spcPts val="6805"/>
              </a:lnSpc>
              <a:spcBef>
                <a:spcPct val="0"/>
              </a:spcBef>
            </a:pPr>
            <a:r>
              <a:rPr lang="en-US" sz="4124">
                <a:latin typeface="Papyrus"/>
                <a:ea typeface="Papyrus"/>
                <a:cs typeface="Papyrus"/>
                <a:sym typeface="Papyrus"/>
              </a:rPr>
              <a:t>Discipline Matrix (Uniform Violation) </a:t>
            </a:r>
          </a:p>
        </p:txBody>
      </p:sp>
    </p:spTree>
    <p:extLst>
      <p:ext uri="{BB962C8B-B14F-4D97-AF65-F5344CB8AC3E}">
        <p14:creationId xmlns:p14="http://schemas.microsoft.com/office/powerpoint/2010/main" val="428128312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a:off x="0" y="1041344"/>
            <a:ext cx="967151" cy="7493057"/>
          </a:xfrm>
          <a:prstGeom prst="rect">
            <a:avLst/>
          </a:prstGeom>
          <a:solidFill>
            <a:srgbClr val="DAA85F"/>
          </a:solidFill>
        </p:spPr>
        <p:txBody>
          <a:bodyPr/>
          <a:lstStyle/>
          <a:p>
            <a:endParaRPr lang="en-US" sz="996"/>
          </a:p>
        </p:txBody>
      </p:sp>
      <p:sp>
        <p:nvSpPr>
          <p:cNvPr id="3" name="AutoShape 3"/>
          <p:cNvSpPr/>
          <p:nvPr/>
        </p:nvSpPr>
        <p:spPr>
          <a:xfrm>
            <a:off x="0" y="7556802"/>
            <a:ext cx="13004800" cy="977599"/>
          </a:xfrm>
          <a:prstGeom prst="rect">
            <a:avLst/>
          </a:prstGeom>
          <a:solidFill>
            <a:srgbClr val="520E0F"/>
          </a:solidFill>
        </p:spPr>
        <p:txBody>
          <a:bodyPr/>
          <a:lstStyle/>
          <a:p>
            <a:endParaRPr lang="en-US" sz="996"/>
          </a:p>
        </p:txBody>
      </p:sp>
      <p:sp>
        <p:nvSpPr>
          <p:cNvPr id="4" name="TextBox 4"/>
          <p:cNvSpPr txBox="1"/>
          <p:nvPr/>
        </p:nvSpPr>
        <p:spPr>
          <a:xfrm>
            <a:off x="1591089" y="1315373"/>
            <a:ext cx="9822623" cy="1077218"/>
          </a:xfrm>
          <a:prstGeom prst="rect">
            <a:avLst/>
          </a:prstGeom>
        </p:spPr>
        <p:txBody>
          <a:bodyPr lIns="0" tIns="0" rIns="0" bIns="0" rtlCol="0" anchor="t">
            <a:spAutoFit/>
          </a:bodyPr>
          <a:lstStyle/>
          <a:p>
            <a:pPr>
              <a:lnSpc>
                <a:spcPts val="8420"/>
              </a:lnSpc>
            </a:pPr>
            <a:r>
              <a:rPr lang="en-US" sz="6014" i="1">
                <a:latin typeface="Papyrus"/>
                <a:ea typeface="Papyrus"/>
                <a:cs typeface="Papyrus"/>
                <a:sym typeface="Papyrus"/>
              </a:rPr>
              <a:t>RESTROOM POLICY </a:t>
            </a:r>
          </a:p>
        </p:txBody>
      </p:sp>
      <p:sp>
        <p:nvSpPr>
          <p:cNvPr id="5" name="TextBox 5"/>
          <p:cNvSpPr txBox="1"/>
          <p:nvPr/>
        </p:nvSpPr>
        <p:spPr>
          <a:xfrm>
            <a:off x="1591089" y="2713697"/>
            <a:ext cx="10976439" cy="4815357"/>
          </a:xfrm>
          <a:prstGeom prst="rect">
            <a:avLst/>
          </a:prstGeom>
        </p:spPr>
        <p:txBody>
          <a:bodyPr lIns="0" tIns="0" rIns="0" bIns="0" rtlCol="0" anchor="t">
            <a:spAutoFit/>
          </a:bodyPr>
          <a:lstStyle/>
          <a:p>
            <a:pPr>
              <a:lnSpc>
                <a:spcPts val="4621"/>
              </a:lnSpc>
            </a:pPr>
            <a:r>
              <a:rPr lang="en-US" sz="4279">
                <a:solidFill>
                  <a:srgbClr val="700A0A"/>
                </a:solidFill>
                <a:latin typeface="Calibri (MS)"/>
                <a:ea typeface="Calibri (MS)"/>
                <a:cs typeface="Calibri (MS)"/>
                <a:sym typeface="Calibri (MS)"/>
              </a:rPr>
              <a:t>•.  1st and Last 10 minutes</a:t>
            </a:r>
          </a:p>
          <a:p>
            <a:pPr marL="609590" indent="-609590">
              <a:lnSpc>
                <a:spcPts val="4621"/>
              </a:lnSpc>
              <a:buFont typeface="Arial" panose="020B0604020202020204" pitchFamily="34" charset="0"/>
              <a:buChar char="•"/>
            </a:pPr>
            <a:r>
              <a:rPr lang="en-US" sz="4279">
                <a:solidFill>
                  <a:srgbClr val="700A0A"/>
                </a:solidFill>
                <a:latin typeface="Calibri (MS)"/>
                <a:ea typeface="Calibri (MS)"/>
                <a:cs typeface="Calibri (MS)"/>
                <a:sym typeface="Calibri (MS)"/>
              </a:rPr>
              <a:t>Designated Restrooms  (A, B, C)</a:t>
            </a:r>
          </a:p>
          <a:p>
            <a:pPr>
              <a:lnSpc>
                <a:spcPts val="7308"/>
              </a:lnSpc>
            </a:pPr>
            <a:r>
              <a:rPr lang="en-US" sz="4279">
                <a:solidFill>
                  <a:srgbClr val="700A0A"/>
                </a:solidFill>
                <a:latin typeface="Calibri (MS)"/>
                <a:ea typeface="Calibri (MS)"/>
                <a:cs typeface="Calibri (MS)"/>
                <a:sym typeface="Calibri (MS)"/>
              </a:rPr>
              <a:t>•.  Period 4 (3:15)</a:t>
            </a:r>
          </a:p>
          <a:p>
            <a:pPr>
              <a:lnSpc>
                <a:spcPts val="7308"/>
              </a:lnSpc>
            </a:pPr>
            <a:r>
              <a:rPr lang="en-US" sz="4279">
                <a:solidFill>
                  <a:srgbClr val="700A0A"/>
                </a:solidFill>
                <a:latin typeface="Calibri (MS)"/>
                <a:ea typeface="Calibri (MS)"/>
                <a:cs typeface="Calibri (MS)"/>
                <a:sym typeface="Calibri (MS)"/>
              </a:rPr>
              <a:t>•.  Planners $5.00</a:t>
            </a:r>
          </a:p>
          <a:p>
            <a:pPr>
              <a:lnSpc>
                <a:spcPts val="7308"/>
              </a:lnSpc>
            </a:pPr>
            <a:r>
              <a:rPr lang="en-US" sz="4279">
                <a:solidFill>
                  <a:srgbClr val="700A0A"/>
                </a:solidFill>
                <a:latin typeface="Calibri (MS)"/>
                <a:ea typeface="Calibri (MS)"/>
                <a:cs typeface="Calibri (MS)"/>
                <a:sym typeface="Calibri (MS)"/>
              </a:rPr>
              <a:t>•.  Students must sign in &amp; out of the classrooms </a:t>
            </a:r>
          </a:p>
        </p:txBody>
      </p:sp>
    </p:spTree>
    <p:extLst>
      <p:ext uri="{BB962C8B-B14F-4D97-AF65-F5344CB8AC3E}">
        <p14:creationId xmlns:p14="http://schemas.microsoft.com/office/powerpoint/2010/main" val="94514443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91A3BA-3E7F-2FDB-F728-6F4305B79068}"/>
              </a:ext>
            </a:extLst>
          </p:cNvPr>
          <p:cNvSpPr>
            <a:spLocks noGrp="1"/>
          </p:cNvSpPr>
          <p:nvPr>
            <p:ph type="ctrTitle"/>
          </p:nvPr>
        </p:nvSpPr>
        <p:spPr/>
        <p:txBody>
          <a:bodyPr/>
          <a:lstStyle/>
          <a:p>
            <a:endParaRPr lang="en-US"/>
          </a:p>
        </p:txBody>
      </p:sp>
      <p:sp>
        <p:nvSpPr>
          <p:cNvPr id="3" name="Subtitle 2">
            <a:extLst>
              <a:ext uri="{FF2B5EF4-FFF2-40B4-BE49-F238E27FC236}">
                <a16:creationId xmlns:a16="http://schemas.microsoft.com/office/drawing/2014/main" id="{AAAA92C0-803B-78E3-7EDA-19BC20A090EB}"/>
              </a:ext>
            </a:extLst>
          </p:cNvPr>
          <p:cNvSpPr>
            <a:spLocks noGrp="1"/>
          </p:cNvSpPr>
          <p:nvPr>
            <p:ph type="subTitle" idx="1"/>
          </p:nvPr>
        </p:nvSpPr>
        <p:spPr/>
        <p:txBody>
          <a:bodyPr>
            <a:noAutofit/>
          </a:bodyPr>
          <a:lstStyle/>
          <a:p>
            <a:r>
              <a:rPr lang="en-US" sz="4693" b="1"/>
              <a:t>ONE </a:t>
            </a:r>
            <a:r>
              <a:rPr lang="en-US" sz="4693" b="1" u="sng">
                <a:solidFill>
                  <a:srgbClr val="FF0000"/>
                </a:solidFill>
              </a:rPr>
              <a:t>(1) </a:t>
            </a:r>
            <a:r>
              <a:rPr lang="en-US" sz="4693" b="1"/>
              <a:t>Student in a Stall at a time!</a:t>
            </a:r>
          </a:p>
          <a:p>
            <a:r>
              <a:rPr lang="en-US" sz="4693" b="1"/>
              <a:t>This includes the Large Stall!!</a:t>
            </a:r>
          </a:p>
          <a:p>
            <a:r>
              <a:rPr lang="en-US" sz="4693" b="1"/>
              <a:t>Consequences will be distributed.</a:t>
            </a:r>
          </a:p>
        </p:txBody>
      </p:sp>
      <p:pic>
        <p:nvPicPr>
          <p:cNvPr id="5" name="Picture 4">
            <a:extLst>
              <a:ext uri="{FF2B5EF4-FFF2-40B4-BE49-F238E27FC236}">
                <a16:creationId xmlns:a16="http://schemas.microsoft.com/office/drawing/2014/main" id="{3D153A02-AFCD-C1DF-4BCC-D440CC046FD4}"/>
              </a:ext>
            </a:extLst>
          </p:cNvPr>
          <p:cNvPicPr>
            <a:picLocks noChangeAspect="1"/>
          </p:cNvPicPr>
          <p:nvPr/>
        </p:nvPicPr>
        <p:blipFill>
          <a:blip r:embed="rId2"/>
          <a:stretch>
            <a:fillRect/>
          </a:stretch>
        </p:blipFill>
        <p:spPr>
          <a:xfrm>
            <a:off x="1473201" y="1625600"/>
            <a:ext cx="10027920" cy="3337562"/>
          </a:xfrm>
          <a:prstGeom prst="rect">
            <a:avLst/>
          </a:prstGeom>
        </p:spPr>
      </p:pic>
    </p:spTree>
    <p:extLst>
      <p:ext uri="{BB962C8B-B14F-4D97-AF65-F5344CB8AC3E}">
        <p14:creationId xmlns:p14="http://schemas.microsoft.com/office/powerpoint/2010/main" val="215835160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A2DD8B-E1DD-338F-B2D8-4BDB83FB8EFA}"/>
              </a:ext>
            </a:extLst>
          </p:cNvPr>
          <p:cNvSpPr>
            <a:spLocks noGrp="1"/>
          </p:cNvSpPr>
          <p:nvPr>
            <p:ph type="title"/>
          </p:nvPr>
        </p:nvSpPr>
        <p:spPr/>
        <p:txBody>
          <a:bodyPr>
            <a:normAutofit/>
          </a:bodyPr>
          <a:lstStyle/>
          <a:p>
            <a:r>
              <a:rPr lang="en-US" sz="5760" b="1" u="sng"/>
              <a:t>No</a:t>
            </a:r>
            <a:r>
              <a:rPr lang="en-US" sz="5760" u="sng"/>
              <a:t> Wireless Communication Devices</a:t>
            </a:r>
          </a:p>
        </p:txBody>
      </p:sp>
      <p:sp>
        <p:nvSpPr>
          <p:cNvPr id="3" name="Content Placeholder 2">
            <a:extLst>
              <a:ext uri="{FF2B5EF4-FFF2-40B4-BE49-F238E27FC236}">
                <a16:creationId xmlns:a16="http://schemas.microsoft.com/office/drawing/2014/main" id="{2627AB98-291E-6396-AC64-A303FAD00C6D}"/>
              </a:ext>
            </a:extLst>
          </p:cNvPr>
          <p:cNvSpPr>
            <a:spLocks noGrp="1"/>
          </p:cNvSpPr>
          <p:nvPr>
            <p:ph idx="1"/>
          </p:nvPr>
        </p:nvSpPr>
        <p:spPr>
          <a:xfrm>
            <a:off x="894080" y="3296028"/>
            <a:ext cx="11216640" cy="5488986"/>
          </a:xfrm>
        </p:spPr>
        <p:txBody>
          <a:bodyPr>
            <a:normAutofit/>
          </a:bodyPr>
          <a:lstStyle/>
          <a:p>
            <a:r>
              <a:rPr lang="en-US" sz="7040"/>
              <a:t>No Devices</a:t>
            </a:r>
          </a:p>
          <a:p>
            <a:r>
              <a:rPr lang="en-US"/>
              <a:t>Smart Watches, Earphones, Tablets </a:t>
            </a:r>
          </a:p>
          <a:p>
            <a:endParaRPr lang="en-US" sz="5120"/>
          </a:p>
        </p:txBody>
      </p:sp>
      <p:pic>
        <p:nvPicPr>
          <p:cNvPr id="5" name="Picture 4">
            <a:extLst>
              <a:ext uri="{FF2B5EF4-FFF2-40B4-BE49-F238E27FC236}">
                <a16:creationId xmlns:a16="http://schemas.microsoft.com/office/drawing/2014/main" id="{FEA1E4FE-54F9-629D-CF31-2DBE1E9A5EBC}"/>
              </a:ext>
            </a:extLst>
          </p:cNvPr>
          <p:cNvPicPr>
            <a:picLocks noChangeAspect="1"/>
          </p:cNvPicPr>
          <p:nvPr/>
        </p:nvPicPr>
        <p:blipFill>
          <a:blip r:embed="rId2"/>
          <a:stretch>
            <a:fillRect/>
          </a:stretch>
        </p:blipFill>
        <p:spPr>
          <a:xfrm>
            <a:off x="11328291" y="1288863"/>
            <a:ext cx="1564859" cy="1778249"/>
          </a:xfrm>
          <a:prstGeom prst="rect">
            <a:avLst/>
          </a:prstGeom>
        </p:spPr>
      </p:pic>
      <p:pic>
        <p:nvPicPr>
          <p:cNvPr id="9" name="Picture 8">
            <a:extLst>
              <a:ext uri="{FF2B5EF4-FFF2-40B4-BE49-F238E27FC236}">
                <a16:creationId xmlns:a16="http://schemas.microsoft.com/office/drawing/2014/main" id="{46612A02-C9D9-E34E-EC8E-BAB9DFE3140B}"/>
              </a:ext>
            </a:extLst>
          </p:cNvPr>
          <p:cNvPicPr>
            <a:picLocks noChangeAspect="1"/>
          </p:cNvPicPr>
          <p:nvPr/>
        </p:nvPicPr>
        <p:blipFill>
          <a:blip r:embed="rId3"/>
          <a:stretch>
            <a:fillRect/>
          </a:stretch>
        </p:blipFill>
        <p:spPr>
          <a:xfrm>
            <a:off x="6877204" y="6757619"/>
            <a:ext cx="2865520" cy="1676634"/>
          </a:xfrm>
          <a:prstGeom prst="rect">
            <a:avLst/>
          </a:prstGeom>
        </p:spPr>
      </p:pic>
      <p:pic>
        <p:nvPicPr>
          <p:cNvPr id="11" name="Picture 10">
            <a:extLst>
              <a:ext uri="{FF2B5EF4-FFF2-40B4-BE49-F238E27FC236}">
                <a16:creationId xmlns:a16="http://schemas.microsoft.com/office/drawing/2014/main" id="{8F3F24E7-D922-D997-5E95-811C86004AF0}"/>
              </a:ext>
            </a:extLst>
          </p:cNvPr>
          <p:cNvPicPr>
            <a:picLocks noChangeAspect="1"/>
          </p:cNvPicPr>
          <p:nvPr/>
        </p:nvPicPr>
        <p:blipFill>
          <a:blip r:embed="rId4"/>
          <a:stretch>
            <a:fillRect/>
          </a:stretch>
        </p:blipFill>
        <p:spPr>
          <a:xfrm>
            <a:off x="11257070" y="4635007"/>
            <a:ext cx="1503890" cy="1818894"/>
          </a:xfrm>
          <a:prstGeom prst="rect">
            <a:avLst/>
          </a:prstGeom>
        </p:spPr>
      </p:pic>
      <p:pic>
        <p:nvPicPr>
          <p:cNvPr id="13" name="Picture 12">
            <a:extLst>
              <a:ext uri="{FF2B5EF4-FFF2-40B4-BE49-F238E27FC236}">
                <a16:creationId xmlns:a16="http://schemas.microsoft.com/office/drawing/2014/main" id="{468D12FE-6577-3A7C-0567-278C211F2307}"/>
              </a:ext>
            </a:extLst>
          </p:cNvPr>
          <p:cNvPicPr>
            <a:picLocks noChangeAspect="1"/>
          </p:cNvPicPr>
          <p:nvPr/>
        </p:nvPicPr>
        <p:blipFill>
          <a:blip r:embed="rId5"/>
          <a:stretch>
            <a:fillRect/>
          </a:stretch>
        </p:blipFill>
        <p:spPr>
          <a:xfrm>
            <a:off x="4823798" y="6019551"/>
            <a:ext cx="1554697" cy="1788410"/>
          </a:xfrm>
          <a:prstGeom prst="rect">
            <a:avLst/>
          </a:prstGeom>
        </p:spPr>
      </p:pic>
      <p:pic>
        <p:nvPicPr>
          <p:cNvPr id="15" name="Picture 14">
            <a:extLst>
              <a:ext uri="{FF2B5EF4-FFF2-40B4-BE49-F238E27FC236}">
                <a16:creationId xmlns:a16="http://schemas.microsoft.com/office/drawing/2014/main" id="{6F511603-E1AE-71AA-8321-CCFB90026F42}"/>
              </a:ext>
            </a:extLst>
          </p:cNvPr>
          <p:cNvPicPr>
            <a:picLocks noChangeAspect="1"/>
          </p:cNvPicPr>
          <p:nvPr/>
        </p:nvPicPr>
        <p:blipFill>
          <a:blip r:embed="rId6"/>
          <a:stretch>
            <a:fillRect/>
          </a:stretch>
        </p:blipFill>
        <p:spPr>
          <a:xfrm>
            <a:off x="1218762" y="5094368"/>
            <a:ext cx="1290500" cy="1229532"/>
          </a:xfrm>
          <a:prstGeom prst="rect">
            <a:avLst/>
          </a:prstGeom>
        </p:spPr>
      </p:pic>
      <p:pic>
        <p:nvPicPr>
          <p:cNvPr id="17" name="Picture 16">
            <a:extLst>
              <a:ext uri="{FF2B5EF4-FFF2-40B4-BE49-F238E27FC236}">
                <a16:creationId xmlns:a16="http://schemas.microsoft.com/office/drawing/2014/main" id="{7DAAE698-BB75-F0A0-2253-25C99A75A991}"/>
              </a:ext>
            </a:extLst>
          </p:cNvPr>
          <p:cNvPicPr>
            <a:picLocks noChangeAspect="1"/>
          </p:cNvPicPr>
          <p:nvPr/>
        </p:nvPicPr>
        <p:blipFill>
          <a:blip r:embed="rId7"/>
          <a:stretch>
            <a:fillRect/>
          </a:stretch>
        </p:blipFill>
        <p:spPr>
          <a:xfrm>
            <a:off x="10276563" y="6727135"/>
            <a:ext cx="2408256" cy="1737602"/>
          </a:xfrm>
          <a:prstGeom prst="rect">
            <a:avLst/>
          </a:prstGeom>
        </p:spPr>
      </p:pic>
      <p:pic>
        <p:nvPicPr>
          <p:cNvPr id="19" name="Picture 18">
            <a:extLst>
              <a:ext uri="{FF2B5EF4-FFF2-40B4-BE49-F238E27FC236}">
                <a16:creationId xmlns:a16="http://schemas.microsoft.com/office/drawing/2014/main" id="{5D5935D5-9245-E736-70EE-C7228A2E7465}"/>
              </a:ext>
            </a:extLst>
          </p:cNvPr>
          <p:cNvPicPr>
            <a:picLocks noChangeAspect="1"/>
          </p:cNvPicPr>
          <p:nvPr/>
        </p:nvPicPr>
        <p:blipFill>
          <a:blip r:embed="rId8"/>
          <a:stretch>
            <a:fillRect/>
          </a:stretch>
        </p:blipFill>
        <p:spPr>
          <a:xfrm>
            <a:off x="1427422" y="6427653"/>
            <a:ext cx="2692775" cy="1717280"/>
          </a:xfrm>
          <a:prstGeom prst="rect">
            <a:avLst/>
          </a:prstGeom>
        </p:spPr>
      </p:pic>
      <p:sp>
        <p:nvSpPr>
          <p:cNvPr id="20" name="TextBox 19">
            <a:extLst>
              <a:ext uri="{FF2B5EF4-FFF2-40B4-BE49-F238E27FC236}">
                <a16:creationId xmlns:a16="http://schemas.microsoft.com/office/drawing/2014/main" id="{7A53B45A-A6C0-46E6-7EA5-345967945837}"/>
              </a:ext>
            </a:extLst>
          </p:cNvPr>
          <p:cNvSpPr txBox="1"/>
          <p:nvPr/>
        </p:nvSpPr>
        <p:spPr>
          <a:xfrm>
            <a:off x="3819747" y="2633451"/>
            <a:ext cx="5082347" cy="486287"/>
          </a:xfrm>
          <a:prstGeom prst="rect">
            <a:avLst/>
          </a:prstGeom>
          <a:noFill/>
        </p:spPr>
        <p:txBody>
          <a:bodyPr wrap="square" rtlCol="0">
            <a:spAutoFit/>
          </a:bodyPr>
          <a:lstStyle/>
          <a:p>
            <a:pPr defTabSz="975390">
              <a:defRPr/>
            </a:pPr>
            <a:r>
              <a:rPr lang="en-US" sz="2560" b="1" kern="1200">
                <a:solidFill>
                  <a:prstClr val="black"/>
                </a:solidFill>
                <a:latin typeface="Aptos" panose="02110004020202020204"/>
                <a:ea typeface="+mn-ea"/>
                <a:cs typeface="+mn-cs"/>
              </a:rPr>
              <a:t>Off &amp; Away for the entire day</a:t>
            </a:r>
          </a:p>
        </p:txBody>
      </p:sp>
      <p:pic>
        <p:nvPicPr>
          <p:cNvPr id="22" name="Picture 21">
            <a:extLst>
              <a:ext uri="{FF2B5EF4-FFF2-40B4-BE49-F238E27FC236}">
                <a16:creationId xmlns:a16="http://schemas.microsoft.com/office/drawing/2014/main" id="{83114B8F-29B1-DCC4-C27F-0E7A1862B47E}"/>
              </a:ext>
            </a:extLst>
          </p:cNvPr>
          <p:cNvPicPr>
            <a:picLocks noChangeAspect="1"/>
          </p:cNvPicPr>
          <p:nvPr/>
        </p:nvPicPr>
        <p:blipFill>
          <a:blip r:embed="rId9"/>
          <a:stretch>
            <a:fillRect/>
          </a:stretch>
        </p:blipFill>
        <p:spPr>
          <a:xfrm>
            <a:off x="8400778" y="4203592"/>
            <a:ext cx="2324767" cy="1591284"/>
          </a:xfrm>
          <a:prstGeom prst="rect">
            <a:avLst/>
          </a:prstGeom>
        </p:spPr>
      </p:pic>
    </p:spTree>
    <p:extLst>
      <p:ext uri="{BB962C8B-B14F-4D97-AF65-F5344CB8AC3E}">
        <p14:creationId xmlns:p14="http://schemas.microsoft.com/office/powerpoint/2010/main" val="63719294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E49D7415-2F11-44C2-B6AA-13A25B6814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219200"/>
            <a:ext cx="13004800" cy="73152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75390"/>
            <a:endParaRPr lang="en-US" sz="1920" kern="1200">
              <a:solidFill>
                <a:srgbClr val="FFFFFF"/>
              </a:solidFill>
              <a:latin typeface="Calisto MT"/>
            </a:endParaRPr>
          </a:p>
        </p:txBody>
      </p:sp>
      <p:sp>
        <p:nvSpPr>
          <p:cNvPr id="2" name="Title 1">
            <a:extLst>
              <a:ext uri="{FF2B5EF4-FFF2-40B4-BE49-F238E27FC236}">
                <a16:creationId xmlns:a16="http://schemas.microsoft.com/office/drawing/2014/main" id="{289BF9AB-E4FD-F9BD-0517-C4A21B2C837E}"/>
              </a:ext>
            </a:extLst>
          </p:cNvPr>
          <p:cNvSpPr>
            <a:spLocks noGrp="1"/>
          </p:cNvSpPr>
          <p:nvPr>
            <p:ph type="title"/>
          </p:nvPr>
        </p:nvSpPr>
        <p:spPr>
          <a:xfrm>
            <a:off x="751028" y="2194560"/>
            <a:ext cx="5542282" cy="1404518"/>
          </a:xfrm>
        </p:spPr>
        <p:txBody>
          <a:bodyPr>
            <a:normAutofit/>
          </a:bodyPr>
          <a:lstStyle/>
          <a:p>
            <a:endParaRPr lang="en-US"/>
          </a:p>
        </p:txBody>
      </p:sp>
      <p:cxnSp>
        <p:nvCxnSpPr>
          <p:cNvPr id="12" name="Straight Connector 11">
            <a:extLst>
              <a:ext uri="{FF2B5EF4-FFF2-40B4-BE49-F238E27FC236}">
                <a16:creationId xmlns:a16="http://schemas.microsoft.com/office/drawing/2014/main" id="{4583FD9E-C5A7-96F7-951D-7D292013CD58}"/>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58317" y="1989734"/>
            <a:ext cx="1747520"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EEC34593-B8D2-6BFE-B829-B6C9D7352660}"/>
              </a:ext>
            </a:extLst>
          </p:cNvPr>
          <p:cNvSpPr>
            <a:spLocks noGrp="1"/>
          </p:cNvSpPr>
          <p:nvPr>
            <p:ph idx="1"/>
          </p:nvPr>
        </p:nvSpPr>
        <p:spPr>
          <a:xfrm>
            <a:off x="751028" y="3599078"/>
            <a:ext cx="5542282" cy="4194048"/>
          </a:xfrm>
        </p:spPr>
        <p:txBody>
          <a:bodyPr>
            <a:normAutofit/>
          </a:bodyPr>
          <a:lstStyle/>
          <a:p>
            <a:r>
              <a:rPr lang="en-US" sz="2987"/>
              <a:t>Do not pour any drinks with coffee grounds or other food items down the water fountain drains. </a:t>
            </a:r>
            <a:br>
              <a:rPr lang="en-US" sz="2987"/>
            </a:br>
            <a:r>
              <a:rPr lang="en-US" sz="2987"/>
              <a:t>-If caught, you’ll be issued a detention</a:t>
            </a:r>
          </a:p>
        </p:txBody>
      </p:sp>
      <p:pic>
        <p:nvPicPr>
          <p:cNvPr id="5" name="Picture 4">
            <a:extLst>
              <a:ext uri="{FF2B5EF4-FFF2-40B4-BE49-F238E27FC236}">
                <a16:creationId xmlns:a16="http://schemas.microsoft.com/office/drawing/2014/main" id="{9A2FFDD1-E2D6-E8E4-BEB2-E88A18D007F7}"/>
              </a:ext>
            </a:extLst>
          </p:cNvPr>
          <p:cNvPicPr>
            <a:picLocks noChangeAspect="1"/>
          </p:cNvPicPr>
          <p:nvPr/>
        </p:nvPicPr>
        <p:blipFill>
          <a:blip r:embed="rId2"/>
          <a:srcRect r="5293" b="-2"/>
          <a:stretch>
            <a:fillRect/>
          </a:stretch>
        </p:blipFill>
        <p:spPr>
          <a:xfrm>
            <a:off x="6848803" y="1999488"/>
            <a:ext cx="5392923" cy="5783885"/>
          </a:xfrm>
          <a:prstGeom prst="rect">
            <a:avLst/>
          </a:prstGeom>
        </p:spPr>
      </p:pic>
    </p:spTree>
    <p:extLst>
      <p:ext uri="{BB962C8B-B14F-4D97-AF65-F5344CB8AC3E}">
        <p14:creationId xmlns:p14="http://schemas.microsoft.com/office/powerpoint/2010/main" val="200250408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32BC26D8-82FB-445E-AA49-62A77D7C1E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219200"/>
            <a:ext cx="13004800" cy="7315200"/>
          </a:xfrm>
          <a:prstGeom prst="rect">
            <a:avLst/>
          </a:prstGeom>
          <a:solidFill>
            <a:srgbClr val="B7812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75390"/>
            <a:endParaRPr lang="en-US" sz="1920" kern="1200">
              <a:solidFill>
                <a:prstClr val="white"/>
              </a:solidFill>
              <a:latin typeface="Aptos" panose="02110004020202020204"/>
            </a:endParaRPr>
          </a:p>
        </p:txBody>
      </p:sp>
      <p:sp>
        <p:nvSpPr>
          <p:cNvPr id="12" name="Rectangle 11">
            <a:extLst>
              <a:ext uri="{FF2B5EF4-FFF2-40B4-BE49-F238E27FC236}">
                <a16:creationId xmlns:a16="http://schemas.microsoft.com/office/drawing/2014/main" id="{CB44330D-EA18-4254-AA95-EB49948539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08813" y="1731264"/>
            <a:ext cx="11987174" cy="6291072"/>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75390"/>
            <a:endParaRPr lang="en-US" sz="1920" kern="1200">
              <a:solidFill>
                <a:prstClr val="white"/>
              </a:solidFill>
              <a:latin typeface="Aptos" panose="02110004020202020204"/>
            </a:endParaRPr>
          </a:p>
        </p:txBody>
      </p:sp>
      <p:pic>
        <p:nvPicPr>
          <p:cNvPr id="5" name="Content Placeholder 4">
            <a:extLst>
              <a:ext uri="{FF2B5EF4-FFF2-40B4-BE49-F238E27FC236}">
                <a16:creationId xmlns:a16="http://schemas.microsoft.com/office/drawing/2014/main" id="{55B573C2-795D-E4A5-4BDC-4D3B9DCC9778}"/>
              </a:ext>
            </a:extLst>
          </p:cNvPr>
          <p:cNvPicPr>
            <a:picLocks noGrp="1" noChangeAspect="1"/>
          </p:cNvPicPr>
          <p:nvPr>
            <p:ph idx="1"/>
          </p:nvPr>
        </p:nvPicPr>
        <p:blipFill>
          <a:blip r:embed="rId2"/>
          <a:stretch>
            <a:fillRect/>
          </a:stretch>
        </p:blipFill>
        <p:spPr>
          <a:xfrm>
            <a:off x="974521" y="1905565"/>
            <a:ext cx="11055758" cy="5942470"/>
          </a:xfrm>
          <a:prstGeom prst="rect">
            <a:avLst/>
          </a:prstGeom>
        </p:spPr>
      </p:pic>
    </p:spTree>
    <p:extLst>
      <p:ext uri="{BB962C8B-B14F-4D97-AF65-F5344CB8AC3E}">
        <p14:creationId xmlns:p14="http://schemas.microsoft.com/office/powerpoint/2010/main" val="202461875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en-US"/>
          </a:p>
        </p:txBody>
      </p:sp>
      <p:sp>
        <p:nvSpPr>
          <p:cNvPr id="3" name="Subtitle 2"/>
          <p:cNvSpPr>
            <a:spLocks noGrp="1"/>
          </p:cNvSpPr>
          <p:nvPr>
            <p:ph type="subTitle" idx="1"/>
          </p:nvPr>
        </p:nvSpPr>
        <p:spPr/>
        <p:txBody>
          <a:bodyPr/>
          <a:lstStyle/>
          <a:p>
            <a:endParaRPr lang="en-US"/>
          </a:p>
        </p:txBody>
      </p:sp>
      <p:pic>
        <p:nvPicPr>
          <p:cNvPr id="4" name="Picture 3">
            <a:extLst>
              <a:ext uri="{FF2B5EF4-FFF2-40B4-BE49-F238E27FC236}">
                <a16:creationId xmlns:a16="http://schemas.microsoft.com/office/drawing/2014/main" id="{9AAA12DB-F82D-984E-4AF3-CF6FF2D1887A}"/>
              </a:ext>
            </a:extLst>
          </p:cNvPr>
          <p:cNvPicPr>
            <a:picLocks noChangeAspect="1"/>
          </p:cNvPicPr>
          <p:nvPr/>
        </p:nvPicPr>
        <p:blipFill>
          <a:blip r:embed="rId3"/>
          <a:stretch>
            <a:fillRect/>
          </a:stretch>
        </p:blipFill>
        <p:spPr>
          <a:xfrm>
            <a:off x="0" y="0"/>
            <a:ext cx="13004800" cy="9753600"/>
          </a:xfrm>
          <a:prstGeom prst="rect">
            <a:avLst/>
          </a:prstGeom>
        </p:spPr>
      </p:pic>
    </p:spTree>
    <p:extLst>
      <p:ext uri="{BB962C8B-B14F-4D97-AF65-F5344CB8AC3E}">
        <p14:creationId xmlns:p14="http://schemas.microsoft.com/office/powerpoint/2010/main" val="10985722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a:off x="0" y="1041344"/>
            <a:ext cx="967151" cy="7493057"/>
          </a:xfrm>
          <a:prstGeom prst="rect">
            <a:avLst/>
          </a:prstGeom>
          <a:solidFill>
            <a:srgbClr val="DAA85F"/>
          </a:solidFill>
        </p:spPr>
        <p:txBody>
          <a:bodyPr/>
          <a:lstStyle/>
          <a:p>
            <a:endParaRPr lang="en-US" sz="996"/>
          </a:p>
        </p:txBody>
      </p:sp>
      <p:sp>
        <p:nvSpPr>
          <p:cNvPr id="3" name="AutoShape 3"/>
          <p:cNvSpPr/>
          <p:nvPr/>
        </p:nvSpPr>
        <p:spPr>
          <a:xfrm>
            <a:off x="0" y="7556802"/>
            <a:ext cx="13004800" cy="977599"/>
          </a:xfrm>
          <a:prstGeom prst="rect">
            <a:avLst/>
          </a:prstGeom>
          <a:solidFill>
            <a:srgbClr val="520E0F"/>
          </a:solidFill>
        </p:spPr>
        <p:txBody>
          <a:bodyPr/>
          <a:lstStyle/>
          <a:p>
            <a:endParaRPr lang="en-US" sz="996"/>
          </a:p>
        </p:txBody>
      </p:sp>
      <p:sp>
        <p:nvSpPr>
          <p:cNvPr id="4" name="TextBox 4"/>
          <p:cNvSpPr txBox="1"/>
          <p:nvPr/>
        </p:nvSpPr>
        <p:spPr>
          <a:xfrm>
            <a:off x="3461852" y="1686560"/>
            <a:ext cx="7411964" cy="1104982"/>
          </a:xfrm>
          <a:prstGeom prst="rect">
            <a:avLst/>
          </a:prstGeom>
        </p:spPr>
        <p:txBody>
          <a:bodyPr wrap="square" lIns="0" tIns="0" rIns="0" bIns="0" rtlCol="0" anchor="t">
            <a:spAutoFit/>
          </a:bodyPr>
          <a:lstStyle/>
          <a:p>
            <a:pPr algn="ctr">
              <a:lnSpc>
                <a:spcPts val="9556"/>
              </a:lnSpc>
              <a:spcBef>
                <a:spcPct val="0"/>
              </a:spcBef>
            </a:pPr>
            <a:r>
              <a:rPr lang="en-US" sz="6827" spc="61">
                <a:latin typeface="Impact"/>
                <a:ea typeface="Impact"/>
                <a:cs typeface="Impact"/>
                <a:sym typeface="Impact"/>
              </a:rPr>
              <a:t>Attention Students</a:t>
            </a:r>
          </a:p>
        </p:txBody>
      </p:sp>
      <p:sp>
        <p:nvSpPr>
          <p:cNvPr id="5" name="TextBox 5"/>
          <p:cNvSpPr txBox="1"/>
          <p:nvPr/>
        </p:nvSpPr>
        <p:spPr>
          <a:xfrm>
            <a:off x="2601399" y="2947770"/>
            <a:ext cx="8272417" cy="1894108"/>
          </a:xfrm>
          <a:prstGeom prst="rect">
            <a:avLst/>
          </a:prstGeom>
        </p:spPr>
        <p:txBody>
          <a:bodyPr lIns="0" tIns="0" rIns="0" bIns="0" rtlCol="0" anchor="t">
            <a:spAutoFit/>
          </a:bodyPr>
          <a:lstStyle/>
          <a:p>
            <a:pPr>
              <a:lnSpc>
                <a:spcPts val="5162"/>
              </a:lnSpc>
            </a:pPr>
            <a:r>
              <a:rPr lang="en-US" sz="2064" b="1">
                <a:latin typeface="Playfair Display Bold"/>
                <a:ea typeface="Playfair Display Bold"/>
                <a:cs typeface="Playfair Display Bold"/>
                <a:sym typeface="Playfair Display Bold"/>
              </a:rPr>
              <a:t>•Do Not Spray any Body Sprays , Perfumes or Cologne in the Classroom,  Restroom or Locker rooms. Anyone caught will receive a Detention</a:t>
            </a:r>
          </a:p>
        </p:txBody>
      </p:sp>
      <p:sp>
        <p:nvSpPr>
          <p:cNvPr id="6" name="Freeform 6"/>
          <p:cNvSpPr/>
          <p:nvPr/>
        </p:nvSpPr>
        <p:spPr>
          <a:xfrm>
            <a:off x="2170640" y="5095272"/>
            <a:ext cx="1139775" cy="1168508"/>
          </a:xfrm>
          <a:custGeom>
            <a:avLst/>
            <a:gdLst/>
            <a:ahLst/>
            <a:cxnLst/>
            <a:rect l="l" t="t" r="r" b="b"/>
            <a:pathLst>
              <a:path w="1602808" h="1643215">
                <a:moveTo>
                  <a:pt x="0" y="0"/>
                </a:moveTo>
                <a:lnTo>
                  <a:pt x="1602808" y="0"/>
                </a:lnTo>
                <a:lnTo>
                  <a:pt x="1602808" y="1643215"/>
                </a:lnTo>
                <a:lnTo>
                  <a:pt x="0" y="1643215"/>
                </a:lnTo>
                <a:lnTo>
                  <a:pt x="0" y="0"/>
                </a:lnTo>
                <a:close/>
              </a:path>
            </a:pathLst>
          </a:custGeom>
          <a:blipFill>
            <a:blip r:embed="rId2"/>
            <a:stretch>
              <a:fillRect/>
            </a:stretch>
          </a:blipFill>
        </p:spPr>
        <p:txBody>
          <a:bodyPr/>
          <a:lstStyle/>
          <a:p>
            <a:endParaRPr lang="en-US" sz="996"/>
          </a:p>
        </p:txBody>
      </p:sp>
      <p:sp>
        <p:nvSpPr>
          <p:cNvPr id="7" name="Freeform 7"/>
          <p:cNvSpPr/>
          <p:nvPr/>
        </p:nvSpPr>
        <p:spPr>
          <a:xfrm>
            <a:off x="3387039" y="6244624"/>
            <a:ext cx="2097568" cy="1312177"/>
          </a:xfrm>
          <a:custGeom>
            <a:avLst/>
            <a:gdLst/>
            <a:ahLst/>
            <a:cxnLst/>
            <a:rect l="l" t="t" r="r" b="b"/>
            <a:pathLst>
              <a:path w="2949705" h="1845249">
                <a:moveTo>
                  <a:pt x="0" y="0"/>
                </a:moveTo>
                <a:lnTo>
                  <a:pt x="2949705" y="0"/>
                </a:lnTo>
                <a:lnTo>
                  <a:pt x="2949705" y="1845250"/>
                </a:lnTo>
                <a:lnTo>
                  <a:pt x="0" y="1845250"/>
                </a:lnTo>
                <a:lnTo>
                  <a:pt x="0" y="0"/>
                </a:lnTo>
                <a:close/>
              </a:path>
            </a:pathLst>
          </a:custGeom>
          <a:blipFill>
            <a:blip r:embed="rId3"/>
            <a:stretch>
              <a:fillRect/>
            </a:stretch>
          </a:blipFill>
        </p:spPr>
        <p:txBody>
          <a:bodyPr/>
          <a:lstStyle/>
          <a:p>
            <a:endParaRPr lang="en-US" sz="996"/>
          </a:p>
        </p:txBody>
      </p:sp>
      <p:sp>
        <p:nvSpPr>
          <p:cNvPr id="8" name="Freeform 8"/>
          <p:cNvSpPr/>
          <p:nvPr/>
        </p:nvSpPr>
        <p:spPr>
          <a:xfrm>
            <a:off x="8674059" y="6062643"/>
            <a:ext cx="1379223" cy="1302599"/>
          </a:xfrm>
          <a:custGeom>
            <a:avLst/>
            <a:gdLst/>
            <a:ahLst/>
            <a:cxnLst/>
            <a:rect l="l" t="t" r="r" b="b"/>
            <a:pathLst>
              <a:path w="1939532" h="1831780">
                <a:moveTo>
                  <a:pt x="0" y="0"/>
                </a:moveTo>
                <a:lnTo>
                  <a:pt x="1939532" y="0"/>
                </a:lnTo>
                <a:lnTo>
                  <a:pt x="1939532" y="1831780"/>
                </a:lnTo>
                <a:lnTo>
                  <a:pt x="0" y="1831780"/>
                </a:lnTo>
                <a:lnTo>
                  <a:pt x="0" y="0"/>
                </a:lnTo>
                <a:close/>
              </a:path>
            </a:pathLst>
          </a:custGeom>
          <a:blipFill>
            <a:blip r:embed="rId4"/>
            <a:stretch>
              <a:fillRect/>
            </a:stretch>
          </a:blipFill>
        </p:spPr>
        <p:txBody>
          <a:bodyPr/>
          <a:lstStyle/>
          <a:p>
            <a:endParaRPr lang="en-US" sz="996"/>
          </a:p>
        </p:txBody>
      </p:sp>
      <p:sp>
        <p:nvSpPr>
          <p:cNvPr id="9" name="Freeform 9"/>
          <p:cNvSpPr/>
          <p:nvPr/>
        </p:nvSpPr>
        <p:spPr>
          <a:xfrm>
            <a:off x="9124223" y="4625953"/>
            <a:ext cx="1340911" cy="1273865"/>
          </a:xfrm>
          <a:custGeom>
            <a:avLst/>
            <a:gdLst/>
            <a:ahLst/>
            <a:cxnLst/>
            <a:rect l="l" t="t" r="r" b="b"/>
            <a:pathLst>
              <a:path w="1885656" h="1791373">
                <a:moveTo>
                  <a:pt x="0" y="0"/>
                </a:moveTo>
                <a:lnTo>
                  <a:pt x="1885656" y="0"/>
                </a:lnTo>
                <a:lnTo>
                  <a:pt x="1885656" y="1791373"/>
                </a:lnTo>
                <a:lnTo>
                  <a:pt x="0" y="1791373"/>
                </a:lnTo>
                <a:lnTo>
                  <a:pt x="0" y="0"/>
                </a:lnTo>
                <a:close/>
              </a:path>
            </a:pathLst>
          </a:custGeom>
          <a:blipFill>
            <a:blip r:embed="rId5"/>
            <a:stretch>
              <a:fillRect/>
            </a:stretch>
          </a:blipFill>
        </p:spPr>
        <p:txBody>
          <a:bodyPr/>
          <a:lstStyle/>
          <a:p>
            <a:endParaRPr lang="en-US" sz="996"/>
          </a:p>
        </p:txBody>
      </p:sp>
      <p:sp>
        <p:nvSpPr>
          <p:cNvPr id="10" name="Freeform 10"/>
          <p:cNvSpPr/>
          <p:nvPr/>
        </p:nvSpPr>
        <p:spPr>
          <a:xfrm>
            <a:off x="6183796" y="5238941"/>
            <a:ext cx="1848542" cy="1283443"/>
          </a:xfrm>
          <a:custGeom>
            <a:avLst/>
            <a:gdLst/>
            <a:ahLst/>
            <a:cxnLst/>
            <a:rect l="l" t="t" r="r" b="b"/>
            <a:pathLst>
              <a:path w="2599512" h="1804842">
                <a:moveTo>
                  <a:pt x="0" y="0"/>
                </a:moveTo>
                <a:lnTo>
                  <a:pt x="2599512" y="0"/>
                </a:lnTo>
                <a:lnTo>
                  <a:pt x="2599512" y="1804842"/>
                </a:lnTo>
                <a:lnTo>
                  <a:pt x="0" y="1804842"/>
                </a:lnTo>
                <a:lnTo>
                  <a:pt x="0" y="0"/>
                </a:lnTo>
                <a:close/>
              </a:path>
            </a:pathLst>
          </a:custGeom>
          <a:blipFill>
            <a:blip r:embed="rId6"/>
            <a:stretch>
              <a:fillRect/>
            </a:stretch>
          </a:blipFill>
        </p:spPr>
        <p:txBody>
          <a:bodyPr/>
          <a:lstStyle/>
          <a:p>
            <a:endParaRPr lang="en-US" sz="996"/>
          </a:p>
        </p:txBody>
      </p:sp>
    </p:spTree>
    <p:extLst>
      <p:ext uri="{BB962C8B-B14F-4D97-AF65-F5344CB8AC3E}">
        <p14:creationId xmlns:p14="http://schemas.microsoft.com/office/powerpoint/2010/main" val="355619588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955A2079-FA98-4876-80F0-72364A7D2EA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1219200"/>
            <a:ext cx="13001549" cy="73152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93"/>
          </a:p>
        </p:txBody>
      </p:sp>
      <p:sp>
        <p:nvSpPr>
          <p:cNvPr id="2" name="Title 1">
            <a:extLst>
              <a:ext uri="{FF2B5EF4-FFF2-40B4-BE49-F238E27FC236}">
                <a16:creationId xmlns:a16="http://schemas.microsoft.com/office/drawing/2014/main" id="{33FD05EF-5FF6-5339-2673-BF3535A4C186}"/>
              </a:ext>
            </a:extLst>
          </p:cNvPr>
          <p:cNvSpPr>
            <a:spLocks noGrp="1"/>
          </p:cNvSpPr>
          <p:nvPr>
            <p:ph type="title"/>
          </p:nvPr>
        </p:nvSpPr>
        <p:spPr>
          <a:xfrm>
            <a:off x="894080" y="1813534"/>
            <a:ext cx="11216640" cy="1209066"/>
          </a:xfrm>
        </p:spPr>
        <p:txBody>
          <a:bodyPr>
            <a:normAutofit/>
          </a:bodyPr>
          <a:lstStyle/>
          <a:p>
            <a:pPr algn="ctr"/>
            <a:r>
              <a:rPr lang="en-US" sz="5547" b="1"/>
              <a:t>Transportation Discipline Matrix</a:t>
            </a:r>
          </a:p>
        </p:txBody>
      </p:sp>
      <p:graphicFrame>
        <p:nvGraphicFramePr>
          <p:cNvPr id="5" name="Content Placeholder 2">
            <a:extLst>
              <a:ext uri="{FF2B5EF4-FFF2-40B4-BE49-F238E27FC236}">
                <a16:creationId xmlns:a16="http://schemas.microsoft.com/office/drawing/2014/main" id="{F15600F7-A2E4-AA5F-E2F6-DA816D6DF0A4}"/>
              </a:ext>
            </a:extLst>
          </p:cNvPr>
          <p:cNvGraphicFramePr>
            <a:graphicFrameLocks noGrp="1"/>
          </p:cNvGraphicFramePr>
          <p:nvPr>
            <p:ph idx="1"/>
          </p:nvPr>
        </p:nvGraphicFramePr>
        <p:xfrm>
          <a:off x="894080" y="3169920"/>
          <a:ext cx="11216640" cy="464271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60158851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26" name="Straight Connector 25">
            <a:extLst>
              <a:ext uri="{FF2B5EF4-FFF2-40B4-BE49-F238E27FC236}">
                <a16:creationId xmlns:a16="http://schemas.microsoft.com/office/drawing/2014/main" id="{D1B787A8-0D67-4B7E-9B48-86BD906AB6B5}"/>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2198313" y="2407520"/>
            <a:ext cx="0" cy="6118013"/>
          </a:xfrm>
          <a:prstGeom prst="line">
            <a:avLst/>
          </a:prstGeom>
          <a:ln w="25400" cap="sq">
            <a:gradFill flip="none" rotWithShape="1">
              <a:gsLst>
                <a:gs pos="0">
                  <a:schemeClr val="accent2"/>
                </a:gs>
                <a:gs pos="100000">
                  <a:schemeClr val="accent4"/>
                </a:gs>
              </a:gsLst>
              <a:lin ang="16200000" scaled="1"/>
              <a:tileRect/>
            </a:gradFill>
            <a:bevel/>
          </a:ln>
        </p:spPr>
        <p:style>
          <a:lnRef idx="1">
            <a:schemeClr val="accent1"/>
          </a:lnRef>
          <a:fillRef idx="0">
            <a:schemeClr val="accent1"/>
          </a:fillRef>
          <a:effectRef idx="0">
            <a:schemeClr val="accent1"/>
          </a:effectRef>
          <a:fontRef idx="minor">
            <a:schemeClr val="tx1"/>
          </a:fontRef>
        </p:style>
      </p:cxnSp>
      <p:sp useBgFill="1">
        <p:nvSpPr>
          <p:cNvPr id="28" name="Rectangle 27">
            <a:extLst>
              <a:ext uri="{FF2B5EF4-FFF2-40B4-BE49-F238E27FC236}">
                <a16:creationId xmlns:a16="http://schemas.microsoft.com/office/drawing/2014/main" id="{0671A8AE-40A1-4631-A6B8-581AFF06548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25600" y="1219200"/>
            <a:ext cx="9753600" cy="73152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97"/>
            <a:endParaRPr lang="en-US" sz="1050">
              <a:solidFill>
                <a:srgbClr val="FFFFFF"/>
              </a:solidFill>
              <a:latin typeface="Gill Sans Nova"/>
            </a:endParaRPr>
          </a:p>
        </p:txBody>
      </p:sp>
      <p:pic>
        <p:nvPicPr>
          <p:cNvPr id="5" name="Picture 4">
            <a:extLst>
              <a:ext uri="{FF2B5EF4-FFF2-40B4-BE49-F238E27FC236}">
                <a16:creationId xmlns:a16="http://schemas.microsoft.com/office/drawing/2014/main" id="{E93DD51B-E203-72D3-9C3D-3737F0949711}"/>
              </a:ext>
            </a:extLst>
          </p:cNvPr>
          <p:cNvPicPr>
            <a:picLocks noChangeAspect="1"/>
          </p:cNvPicPr>
          <p:nvPr/>
        </p:nvPicPr>
        <p:blipFill>
          <a:blip r:embed="rId2"/>
          <a:srcRect l="2179" r="8820" b="-1"/>
          <a:stretch/>
        </p:blipFill>
        <p:spPr>
          <a:xfrm>
            <a:off x="1625615" y="1219208"/>
            <a:ext cx="9753585" cy="7315193"/>
          </a:xfrm>
          <a:prstGeom prst="rect">
            <a:avLst/>
          </a:prstGeom>
        </p:spPr>
      </p:pic>
      <p:sp>
        <p:nvSpPr>
          <p:cNvPr id="30" name="Rectangle 29">
            <a:extLst>
              <a:ext uri="{FF2B5EF4-FFF2-40B4-BE49-F238E27FC236}">
                <a16:creationId xmlns:a16="http://schemas.microsoft.com/office/drawing/2014/main" id="{A44CD100-6267-4E62-AA64-2182A3A6A1C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25602" y="1219200"/>
            <a:ext cx="7471364" cy="7315200"/>
          </a:xfrm>
          <a:prstGeom prst="rect">
            <a:avLst/>
          </a:prstGeom>
          <a:gradFill>
            <a:gsLst>
              <a:gs pos="58000">
                <a:schemeClr val="bg1">
                  <a:alpha val="30000"/>
                </a:schemeClr>
              </a:gs>
              <a:gs pos="33000">
                <a:schemeClr val="bg1">
                  <a:alpha val="20000"/>
                </a:schemeClr>
              </a:gs>
              <a:gs pos="0">
                <a:schemeClr val="bg1">
                  <a:alpha val="0"/>
                </a:schemeClr>
              </a:gs>
              <a:gs pos="100000">
                <a:schemeClr val="bg1">
                  <a:alpha val="30000"/>
                </a:schemeClr>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97"/>
            <a:endParaRPr lang="en-US" sz="1050">
              <a:solidFill>
                <a:srgbClr val="FFFFFF"/>
              </a:solidFill>
              <a:latin typeface="Gill Sans Nova"/>
            </a:endParaRPr>
          </a:p>
        </p:txBody>
      </p:sp>
      <p:sp>
        <p:nvSpPr>
          <p:cNvPr id="2" name="Title 1">
            <a:extLst>
              <a:ext uri="{FF2B5EF4-FFF2-40B4-BE49-F238E27FC236}">
                <a16:creationId xmlns:a16="http://schemas.microsoft.com/office/drawing/2014/main" id="{FD1F6008-8F4E-47D3-8648-2CB53014CD13}"/>
              </a:ext>
            </a:extLst>
          </p:cNvPr>
          <p:cNvSpPr>
            <a:spLocks noGrp="1"/>
          </p:cNvSpPr>
          <p:nvPr>
            <p:ph type="title"/>
          </p:nvPr>
        </p:nvSpPr>
        <p:spPr>
          <a:xfrm>
            <a:off x="2007984" y="2416386"/>
            <a:ext cx="3218688" cy="2989034"/>
          </a:xfrm>
        </p:spPr>
        <p:txBody>
          <a:bodyPr vert="horz" lIns="68580" tIns="34290" rIns="68580" bIns="34290" rtlCol="0" anchor="b">
            <a:normAutofit fontScale="90000"/>
          </a:bodyPr>
          <a:lstStyle/>
          <a:p>
            <a:pPr defTabSz="685797"/>
            <a:r>
              <a:rPr lang="en-US" sz="5025" b="1" cap="all"/>
              <a:t>NO FOOD or drink  ON THE COURT </a:t>
            </a:r>
          </a:p>
        </p:txBody>
      </p:sp>
    </p:spTree>
    <p:extLst>
      <p:ext uri="{BB962C8B-B14F-4D97-AF65-F5344CB8AC3E}">
        <p14:creationId xmlns:p14="http://schemas.microsoft.com/office/powerpoint/2010/main" val="3004277568"/>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D983080A-6551-4451-BD82-99B048897B2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25600" y="2133600"/>
            <a:ext cx="9753600" cy="5486400"/>
          </a:xfrm>
          <a:prstGeom prst="rect">
            <a:avLst/>
          </a:prstGeom>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731540"/>
            <a:endParaRPr lang="en-US" sz="1440" kern="1200">
              <a:solidFill>
                <a:prstClr val="white"/>
              </a:solidFill>
              <a:latin typeface="Grandview Display"/>
            </a:endParaRPr>
          </a:p>
        </p:txBody>
      </p:sp>
      <p:pic>
        <p:nvPicPr>
          <p:cNvPr id="4" name="Picture 3" descr="Aerial view of a basketball court">
            <a:extLst>
              <a:ext uri="{FF2B5EF4-FFF2-40B4-BE49-F238E27FC236}">
                <a16:creationId xmlns:a16="http://schemas.microsoft.com/office/drawing/2014/main" id="{3A81D734-5B8A-2D64-E01A-E57B883F39BF}"/>
              </a:ext>
            </a:extLst>
          </p:cNvPr>
          <p:cNvPicPr>
            <a:picLocks noChangeAspect="1"/>
          </p:cNvPicPr>
          <p:nvPr/>
        </p:nvPicPr>
        <p:blipFill>
          <a:blip r:embed="rId2">
            <a:alphaModFix amt="40000"/>
          </a:blip>
          <a:srcRect t="4544" b="8918"/>
          <a:stretch/>
        </p:blipFill>
        <p:spPr>
          <a:xfrm>
            <a:off x="1625617" y="2133609"/>
            <a:ext cx="9753584" cy="5486388"/>
          </a:xfrm>
          <a:prstGeom prst="rect">
            <a:avLst/>
          </a:prstGeom>
        </p:spPr>
      </p:pic>
      <p:sp>
        <p:nvSpPr>
          <p:cNvPr id="2" name="Title 1">
            <a:extLst>
              <a:ext uri="{FF2B5EF4-FFF2-40B4-BE49-F238E27FC236}">
                <a16:creationId xmlns:a16="http://schemas.microsoft.com/office/drawing/2014/main" id="{8F12C228-4A13-EF50-2B97-91A8EE5AE16B}"/>
              </a:ext>
            </a:extLst>
          </p:cNvPr>
          <p:cNvSpPr>
            <a:spLocks noGrp="1"/>
          </p:cNvSpPr>
          <p:nvPr>
            <p:ph type="ctrTitle"/>
          </p:nvPr>
        </p:nvSpPr>
        <p:spPr>
          <a:xfrm>
            <a:off x="4392339" y="2601773"/>
            <a:ext cx="4664346" cy="4312569"/>
          </a:xfrm>
        </p:spPr>
        <p:txBody>
          <a:bodyPr anchor="b">
            <a:normAutofit fontScale="90000"/>
          </a:bodyPr>
          <a:lstStyle/>
          <a:p>
            <a:pPr algn="ctr"/>
            <a:br>
              <a:rPr lang="en-US" b="0">
                <a:solidFill>
                  <a:srgbClr val="FFFFFF"/>
                </a:solidFill>
              </a:rPr>
            </a:br>
            <a:br>
              <a:rPr lang="en-US" b="0">
                <a:solidFill>
                  <a:srgbClr val="FFFFFF"/>
                </a:solidFill>
              </a:rPr>
            </a:br>
            <a:br>
              <a:rPr lang="en-US" b="0">
                <a:solidFill>
                  <a:srgbClr val="FFFFFF"/>
                </a:solidFill>
              </a:rPr>
            </a:br>
            <a:br>
              <a:rPr lang="en-US" b="0">
                <a:solidFill>
                  <a:srgbClr val="FFFFFF"/>
                </a:solidFill>
              </a:rPr>
            </a:br>
            <a:br>
              <a:rPr lang="en-US" b="0">
                <a:solidFill>
                  <a:srgbClr val="FFFFFF"/>
                </a:solidFill>
              </a:rPr>
            </a:br>
            <a:br>
              <a:rPr lang="en-US" b="0">
                <a:solidFill>
                  <a:srgbClr val="FFFFFF"/>
                </a:solidFill>
              </a:rPr>
            </a:br>
            <a:r>
              <a:rPr lang="en-US" sz="4240" b="0">
                <a:solidFill>
                  <a:srgbClr val="FFFFFF"/>
                </a:solidFill>
              </a:rPr>
              <a:t>on basketball courts OR turf</a:t>
            </a:r>
            <a:br>
              <a:rPr lang="en-US" sz="4240" b="0">
                <a:solidFill>
                  <a:srgbClr val="FFFFFF"/>
                </a:solidFill>
              </a:rPr>
            </a:br>
            <a:r>
              <a:rPr lang="en-US" sz="4240" b="0">
                <a:solidFill>
                  <a:srgbClr val="FFFFFF"/>
                </a:solidFill>
              </a:rPr>
              <a:t> </a:t>
            </a:r>
            <a:r>
              <a:rPr lang="en-US" sz="4240" u="sng">
                <a:solidFill>
                  <a:srgbClr val="00B0F0"/>
                </a:solidFill>
              </a:rPr>
              <a:t>without a staff member present</a:t>
            </a:r>
            <a:br>
              <a:rPr lang="en-US" u="sng">
                <a:solidFill>
                  <a:srgbClr val="FFFFFF"/>
                </a:solidFill>
              </a:rPr>
            </a:br>
            <a:r>
              <a:rPr lang="en-US" sz="3920" u="sng">
                <a:solidFill>
                  <a:srgbClr val="FFFFFF"/>
                </a:solidFill>
              </a:rPr>
              <a:t>(This means mornings &amp; after school too.)</a:t>
            </a:r>
            <a:endParaRPr lang="en-US" sz="3920">
              <a:solidFill>
                <a:srgbClr val="FFFFFF"/>
              </a:solidFill>
            </a:endParaRPr>
          </a:p>
        </p:txBody>
      </p:sp>
      <p:sp>
        <p:nvSpPr>
          <p:cNvPr id="3" name="Subtitle 2">
            <a:extLst>
              <a:ext uri="{FF2B5EF4-FFF2-40B4-BE49-F238E27FC236}">
                <a16:creationId xmlns:a16="http://schemas.microsoft.com/office/drawing/2014/main" id="{0A8DAB23-DDC3-3E38-FEFF-4817DA1E956C}"/>
              </a:ext>
            </a:extLst>
          </p:cNvPr>
          <p:cNvSpPr>
            <a:spLocks noGrp="1"/>
          </p:cNvSpPr>
          <p:nvPr>
            <p:ph type="subTitle" idx="1"/>
          </p:nvPr>
        </p:nvSpPr>
        <p:spPr>
          <a:xfrm>
            <a:off x="2419656" y="2184300"/>
            <a:ext cx="8049369" cy="1397854"/>
          </a:xfrm>
        </p:spPr>
        <p:txBody>
          <a:bodyPr anchor="t">
            <a:noAutofit/>
          </a:bodyPr>
          <a:lstStyle/>
          <a:p>
            <a:pPr algn="ctr"/>
            <a:r>
              <a:rPr lang="en-US" sz="2560" b="0">
                <a:solidFill>
                  <a:srgbClr val="FFFFFF"/>
                </a:solidFill>
              </a:rPr>
              <a:t>		</a:t>
            </a:r>
            <a:endParaRPr lang="en-US" sz="2880" b="0">
              <a:solidFill>
                <a:srgbClr val="FFFFFF"/>
              </a:solidFill>
            </a:endParaRPr>
          </a:p>
          <a:p>
            <a:pPr algn="ctr"/>
            <a:r>
              <a:rPr lang="en-US" sz="3200">
                <a:solidFill>
                  <a:srgbClr val="00B0F0"/>
                </a:solidFill>
              </a:rPr>
              <a:t>      NO  Playing ANY SPORTS </a:t>
            </a:r>
            <a:endParaRPr lang="en-US" sz="3200" b="0">
              <a:solidFill>
                <a:srgbClr val="FFFFFF"/>
              </a:solidFill>
            </a:endParaRPr>
          </a:p>
        </p:txBody>
      </p:sp>
      <p:cxnSp>
        <p:nvCxnSpPr>
          <p:cNvPr id="11" name="Straight Connector 10">
            <a:extLst>
              <a:ext uri="{FF2B5EF4-FFF2-40B4-BE49-F238E27FC236}">
                <a16:creationId xmlns:a16="http://schemas.microsoft.com/office/drawing/2014/main" id="{8A5C8BF2-C035-4BFF-8802-A39723834415}"/>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2419656" y="7151827"/>
            <a:ext cx="8167065" cy="0"/>
          </a:xfrm>
          <a:prstGeom prst="line">
            <a:avLst/>
          </a:prstGeom>
          <a:ln w="7620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49597118"/>
      </p:ext>
    </p:extLst>
  </p:cSld>
  <p:clrMapOvr>
    <a:overrideClrMapping bg1="dk1" tx1="lt1" bg2="dk2" tx2="lt2" accent1="accent1" accent2="accent2" accent3="accent3" accent4="accent4" accent5="accent5" accent6="accent6" hlink="hlink" folHlink="folHlink"/>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0205D939-00C4-4F2E-9797-3170DD040D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219200"/>
            <a:ext cx="13004800" cy="7315200"/>
          </a:xfrm>
          <a:prstGeom prst="rect">
            <a:avLst/>
          </a:prstGeom>
          <a:solidFill>
            <a:srgbClr val="4E4E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75390"/>
            <a:endParaRPr lang="en-US" sz="1920" kern="1200">
              <a:solidFill>
                <a:prstClr val="white"/>
              </a:solidFill>
              <a:latin typeface="Aptos" panose="02110004020202020204"/>
            </a:endParaRPr>
          </a:p>
        </p:txBody>
      </p:sp>
      <p:sp>
        <p:nvSpPr>
          <p:cNvPr id="12" name="Rectangle 11">
            <a:extLst>
              <a:ext uri="{FF2B5EF4-FFF2-40B4-BE49-F238E27FC236}">
                <a16:creationId xmlns:a16="http://schemas.microsoft.com/office/drawing/2014/main" id="{38EE4E44-1403-472B-8C01-D354CB8F5AE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73990" y="1731264"/>
            <a:ext cx="5821997" cy="6291072"/>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75390"/>
            <a:endParaRPr lang="en-US" sz="1920" kern="1200">
              <a:solidFill>
                <a:prstClr val="white"/>
              </a:solidFill>
              <a:latin typeface="Aptos" panose="02110004020202020204"/>
            </a:endParaRPr>
          </a:p>
        </p:txBody>
      </p:sp>
      <p:pic>
        <p:nvPicPr>
          <p:cNvPr id="2" name="Picture 1">
            <a:extLst>
              <a:ext uri="{FF2B5EF4-FFF2-40B4-BE49-F238E27FC236}">
                <a16:creationId xmlns:a16="http://schemas.microsoft.com/office/drawing/2014/main" id="{FB641A5D-F99E-ACCA-5ABC-BCF52DCD4DD4}"/>
              </a:ext>
            </a:extLst>
          </p:cNvPr>
          <p:cNvPicPr>
            <a:picLocks noChangeAspect="1"/>
          </p:cNvPicPr>
          <p:nvPr/>
        </p:nvPicPr>
        <p:blipFill>
          <a:blip r:embed="rId2"/>
          <a:srcRect t="11485" r="2" b="16025"/>
          <a:stretch>
            <a:fillRect/>
          </a:stretch>
        </p:blipFill>
        <p:spPr>
          <a:xfrm>
            <a:off x="6849104" y="1905565"/>
            <a:ext cx="5471770" cy="5942470"/>
          </a:xfrm>
          <a:prstGeom prst="rect">
            <a:avLst/>
          </a:prstGeom>
        </p:spPr>
      </p:pic>
      <p:sp>
        <p:nvSpPr>
          <p:cNvPr id="14" name="Rectangle 13">
            <a:extLst>
              <a:ext uri="{FF2B5EF4-FFF2-40B4-BE49-F238E27FC236}">
                <a16:creationId xmlns:a16="http://schemas.microsoft.com/office/drawing/2014/main" id="{583CCE40-4C5F-42D3-86D9-7892AD1E98E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08813" y="1731264"/>
            <a:ext cx="5821996" cy="6291072"/>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75390"/>
            <a:endParaRPr lang="en-US" sz="1920" kern="1200">
              <a:solidFill>
                <a:prstClr val="white"/>
              </a:solidFill>
              <a:latin typeface="Aptos" panose="02110004020202020204"/>
            </a:endParaRPr>
          </a:p>
        </p:txBody>
      </p:sp>
      <p:pic>
        <p:nvPicPr>
          <p:cNvPr id="5" name="Content Placeholder 4">
            <a:extLst>
              <a:ext uri="{FF2B5EF4-FFF2-40B4-BE49-F238E27FC236}">
                <a16:creationId xmlns:a16="http://schemas.microsoft.com/office/drawing/2014/main" id="{2CB729EF-1104-61AF-860A-83705297D9E9}"/>
              </a:ext>
            </a:extLst>
          </p:cNvPr>
          <p:cNvPicPr>
            <a:picLocks noGrp="1" noChangeAspect="1"/>
          </p:cNvPicPr>
          <p:nvPr>
            <p:ph idx="1"/>
          </p:nvPr>
        </p:nvPicPr>
        <p:blipFill>
          <a:blip r:embed="rId3"/>
          <a:srcRect t="5732" r="-2" b="23404"/>
          <a:stretch>
            <a:fillRect/>
          </a:stretch>
        </p:blipFill>
        <p:spPr>
          <a:xfrm>
            <a:off x="683925" y="1905565"/>
            <a:ext cx="5471770" cy="5942470"/>
          </a:xfrm>
          <a:prstGeom prst="rect">
            <a:avLst/>
          </a:prstGeom>
        </p:spPr>
      </p:pic>
    </p:spTree>
    <p:extLst>
      <p:ext uri="{BB962C8B-B14F-4D97-AF65-F5344CB8AC3E}">
        <p14:creationId xmlns:p14="http://schemas.microsoft.com/office/powerpoint/2010/main" val="105064912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tx2">
            <a:lumMod val="10000"/>
            <a:lumOff val="90000"/>
            <a:alpha val="79197"/>
          </a:schemeClr>
        </a:solidFill>
        <a:effectLst/>
      </p:bgPr>
    </p:bg>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389813E0-1D53-6F44-40F5-5F4543DCBCF6}"/>
              </a:ext>
            </a:extLst>
          </p:cNvPr>
          <p:cNvPicPr>
            <a:picLocks noGrp="1" noChangeAspect="1"/>
          </p:cNvPicPr>
          <p:nvPr>
            <p:ph idx="1"/>
          </p:nvPr>
        </p:nvPicPr>
        <p:blipFill>
          <a:blip r:embed="rId2"/>
          <a:stretch>
            <a:fillRect/>
          </a:stretch>
        </p:blipFill>
        <p:spPr>
          <a:xfrm>
            <a:off x="1530184" y="2276023"/>
            <a:ext cx="5353879" cy="5201556"/>
          </a:xfrm>
          <a:scene3d>
            <a:camera prst="orthographicFront">
              <a:rot lat="0" lon="0" rev="16200000"/>
            </a:camera>
            <a:lightRig rig="threePt" dir="t"/>
          </a:scene3d>
        </p:spPr>
      </p:pic>
      <p:sp>
        <p:nvSpPr>
          <p:cNvPr id="6" name="TextBox 5">
            <a:extLst>
              <a:ext uri="{FF2B5EF4-FFF2-40B4-BE49-F238E27FC236}">
                <a16:creationId xmlns:a16="http://schemas.microsoft.com/office/drawing/2014/main" id="{8B010E70-CAE7-8A31-A23D-1CC3B778488C}"/>
              </a:ext>
            </a:extLst>
          </p:cNvPr>
          <p:cNvSpPr txBox="1"/>
          <p:nvPr/>
        </p:nvSpPr>
        <p:spPr>
          <a:xfrm>
            <a:off x="6884062" y="2377441"/>
            <a:ext cx="4028661" cy="4819781"/>
          </a:xfrm>
          <a:prstGeom prst="rect">
            <a:avLst/>
          </a:prstGeom>
          <a:noFill/>
        </p:spPr>
        <p:txBody>
          <a:bodyPr wrap="square" rtlCol="0">
            <a:spAutoFit/>
          </a:bodyPr>
          <a:lstStyle/>
          <a:p>
            <a:pPr algn="ctr" defTabSz="731540"/>
            <a:r>
              <a:rPr lang="en-US" sz="7680" kern="1200">
                <a:solidFill>
                  <a:prstClr val="black"/>
                </a:solidFill>
                <a:latin typeface="Times New Roman" panose="02020603050405020304" pitchFamily="18" charset="0"/>
                <a:ea typeface="+mn-ea"/>
                <a:cs typeface="Times New Roman" panose="02020603050405020304" pitchFamily="18" charset="0"/>
              </a:rPr>
              <a:t>Tell an adult in our school!</a:t>
            </a:r>
          </a:p>
        </p:txBody>
      </p:sp>
    </p:spTree>
    <p:extLst>
      <p:ext uri="{BB962C8B-B14F-4D97-AF65-F5344CB8AC3E}">
        <p14:creationId xmlns:p14="http://schemas.microsoft.com/office/powerpoint/2010/main" val="346181677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625599" y="3619235"/>
            <a:ext cx="9753600" cy="1048560"/>
          </a:xfrm>
        </p:spPr>
        <p:txBody>
          <a:bodyPr>
            <a:normAutofit/>
          </a:bodyPr>
          <a:lstStyle/>
          <a:p>
            <a:r>
              <a:rPr lang="en-US" sz="4267" b="1"/>
              <a:t>Anonymous Reporting App</a:t>
            </a:r>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37919" y="1699914"/>
            <a:ext cx="10728960" cy="1609344"/>
          </a:xfrm>
          <a:prstGeom prst="rect">
            <a:avLst/>
          </a:prstGeom>
        </p:spPr>
      </p:pic>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800743" y="4667794"/>
            <a:ext cx="3403311" cy="3866605"/>
          </a:xfrm>
          <a:prstGeom prst="rect">
            <a:avLst/>
          </a:prstGeom>
        </p:spPr>
      </p:pic>
    </p:spTree>
    <p:extLst>
      <p:ext uri="{BB962C8B-B14F-4D97-AF65-F5344CB8AC3E}">
        <p14:creationId xmlns:p14="http://schemas.microsoft.com/office/powerpoint/2010/main" val="1909380194"/>
      </p:ext>
    </p:extLst>
  </p:cSld>
  <p:clrMapOvr>
    <a:masterClrMapping/>
  </p:clrMapOvr>
  <mc:AlternateContent xmlns:mc="http://schemas.openxmlformats.org/markup-compatibility/2006" xmlns:p14="http://schemas.microsoft.com/office/powerpoint/2010/main">
    <mc:Choice Requires="p14">
      <p:transition spd="slow" p14:dur="2000" advClick="0" advTm="10000"/>
    </mc:Choice>
    <mc:Fallback xmlns="">
      <p:transition spd="slow" advClick="0" advTm="10000"/>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7680" b="1"/>
              <a:t>ATTENTION STUDENTS!!</a:t>
            </a:r>
          </a:p>
        </p:txBody>
      </p:sp>
      <p:sp>
        <p:nvSpPr>
          <p:cNvPr id="3" name="Content Placeholder 2"/>
          <p:cNvSpPr>
            <a:spLocks noGrp="1"/>
          </p:cNvSpPr>
          <p:nvPr>
            <p:ph idx="1"/>
          </p:nvPr>
        </p:nvSpPr>
        <p:spPr>
          <a:xfrm>
            <a:off x="399011" y="3166534"/>
            <a:ext cx="12271802" cy="4880187"/>
          </a:xfrm>
        </p:spPr>
        <p:txBody>
          <a:bodyPr>
            <a:noAutofit/>
          </a:bodyPr>
          <a:lstStyle/>
          <a:p>
            <a:pPr marL="0" indent="0">
              <a:buNone/>
            </a:pPr>
            <a:r>
              <a:rPr lang="en-US" sz="4693"/>
              <a:t>Did you know that the Florida Department of Law Enforcement and the Florida Department of Education created an anonymous reporting App that allows you to instantly send information about suspicious activity to local law enforcement and school officials?</a:t>
            </a:r>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20892" y="7579942"/>
            <a:ext cx="4783908" cy="717586"/>
          </a:xfrm>
          <a:prstGeom prst="rect">
            <a:avLst/>
          </a:prstGeom>
        </p:spPr>
      </p:pic>
    </p:spTree>
    <p:extLst>
      <p:ext uri="{BB962C8B-B14F-4D97-AF65-F5344CB8AC3E}">
        <p14:creationId xmlns:p14="http://schemas.microsoft.com/office/powerpoint/2010/main" val="3459094209"/>
      </p:ext>
    </p:extLst>
  </p:cSld>
  <p:clrMapOvr>
    <a:masterClrMapping/>
  </p:clrMapOvr>
  <mc:AlternateContent xmlns:mc="http://schemas.openxmlformats.org/markup-compatibility/2006" xmlns:p14="http://schemas.microsoft.com/office/powerpoint/2010/main">
    <mc:Choice Requires="p14">
      <p:transition spd="slow" p14:dur="2000" advClick="0" advTm="10000"/>
    </mc:Choice>
    <mc:Fallback xmlns="">
      <p:transition spd="slow" advClick="0" advTm="10000"/>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94080" y="1386404"/>
            <a:ext cx="11216640" cy="1114699"/>
          </a:xfrm>
        </p:spPr>
        <p:txBody>
          <a:bodyPr>
            <a:normAutofit fontScale="90000"/>
          </a:bodyPr>
          <a:lstStyle/>
          <a:p>
            <a:pPr algn="ctr"/>
            <a:r>
              <a:rPr lang="en-US" sz="7680" b="1"/>
              <a:t>WHY?</a:t>
            </a:r>
          </a:p>
        </p:txBody>
      </p:sp>
      <p:sp>
        <p:nvSpPr>
          <p:cNvPr id="3" name="Content Placeholder 2"/>
          <p:cNvSpPr>
            <a:spLocks noGrp="1"/>
          </p:cNvSpPr>
          <p:nvPr>
            <p:ph idx="1"/>
          </p:nvPr>
        </p:nvSpPr>
        <p:spPr>
          <a:xfrm>
            <a:off x="894081" y="2501104"/>
            <a:ext cx="11061046" cy="5545618"/>
          </a:xfrm>
        </p:spPr>
        <p:txBody>
          <a:bodyPr>
            <a:normAutofit/>
          </a:bodyPr>
          <a:lstStyle/>
          <a:p>
            <a:pPr marL="0" indent="0">
              <a:buNone/>
            </a:pPr>
            <a:r>
              <a:rPr lang="en-US" sz="5120"/>
              <a:t>It is important to always remember that </a:t>
            </a:r>
            <a:r>
              <a:rPr lang="en-US" sz="5120" b="1"/>
              <a:t>If You See Something, Say Something</a:t>
            </a:r>
            <a:r>
              <a:rPr lang="en-US" sz="5120"/>
              <a:t>!  With </a:t>
            </a:r>
            <a:r>
              <a:rPr lang="en-US" sz="5120" i="1"/>
              <a:t>FortifyFL</a:t>
            </a:r>
            <a:r>
              <a:rPr lang="en-US" sz="5120"/>
              <a:t>, you can easily submit information about potential crimes or threats which will immediately be forwarded to law enforcement and designated school personnel. </a:t>
            </a: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20892" y="7579942"/>
            <a:ext cx="4783908" cy="717586"/>
          </a:xfrm>
          <a:prstGeom prst="rect">
            <a:avLst/>
          </a:prstGeom>
        </p:spPr>
      </p:pic>
    </p:spTree>
    <p:extLst>
      <p:ext uri="{BB962C8B-B14F-4D97-AF65-F5344CB8AC3E}">
        <p14:creationId xmlns:p14="http://schemas.microsoft.com/office/powerpoint/2010/main" val="1117387424"/>
      </p:ext>
    </p:extLst>
  </p:cSld>
  <p:clrMapOvr>
    <a:masterClrMapping/>
  </p:clrMapOvr>
  <mc:AlternateContent xmlns:mc="http://schemas.openxmlformats.org/markup-compatibility/2006" xmlns:p14="http://schemas.microsoft.com/office/powerpoint/2010/main">
    <mc:Choice Requires="p14">
      <p:transition spd="slow" p14:dur="2000" advClick="0" advTm="10000"/>
    </mc:Choice>
    <mc:Fallback xmlns="">
      <p:transition spd="slow" advClick="0" advTm="10000"/>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94080" y="1386404"/>
            <a:ext cx="11216640" cy="1114699"/>
          </a:xfrm>
        </p:spPr>
        <p:txBody>
          <a:bodyPr>
            <a:normAutofit/>
          </a:bodyPr>
          <a:lstStyle/>
          <a:p>
            <a:pPr algn="ctr"/>
            <a:r>
              <a:rPr lang="en-US" sz="6400" b="1"/>
              <a:t>HOW DO I SUBMIT A TIP?</a:t>
            </a:r>
          </a:p>
        </p:txBody>
      </p:sp>
      <p:sp>
        <p:nvSpPr>
          <p:cNvPr id="3" name="Content Placeholder 2"/>
          <p:cNvSpPr>
            <a:spLocks noGrp="1"/>
          </p:cNvSpPr>
          <p:nvPr>
            <p:ph idx="1"/>
          </p:nvPr>
        </p:nvSpPr>
        <p:spPr>
          <a:xfrm>
            <a:off x="4226560" y="2501104"/>
            <a:ext cx="8118711" cy="5545618"/>
          </a:xfrm>
        </p:spPr>
        <p:txBody>
          <a:bodyPr>
            <a:normAutofit/>
          </a:bodyPr>
          <a:lstStyle/>
          <a:p>
            <a:pPr marL="0" indent="0">
              <a:buNone/>
            </a:pPr>
            <a:r>
              <a:rPr lang="en-US" sz="5760"/>
              <a:t>You can submit a tip from any computer at: </a:t>
            </a:r>
            <a:r>
              <a:rPr lang="en-US" sz="5760">
                <a:hlinkClick r:id="rId2"/>
              </a:rPr>
              <a:t>https://getfortifyfl.com/</a:t>
            </a:r>
            <a:r>
              <a:rPr lang="en-US" sz="5760"/>
              <a:t>  </a:t>
            </a:r>
          </a:p>
        </p:txBody>
      </p:sp>
      <p:pic>
        <p:nvPicPr>
          <p:cNvPr id="6" name="Picture 5"/>
          <p:cNvPicPr>
            <a:picLocks noChangeAspect="1"/>
          </p:cNvPicPr>
          <p:nvPr/>
        </p:nvPicPr>
        <p:blipFill>
          <a:blip r:embed="rId3"/>
          <a:stretch>
            <a:fillRect/>
          </a:stretch>
        </p:blipFill>
        <p:spPr>
          <a:xfrm>
            <a:off x="515548" y="4135990"/>
            <a:ext cx="3588259" cy="4240204"/>
          </a:xfrm>
          <a:prstGeom prst="rect">
            <a:avLst/>
          </a:prstGeom>
        </p:spPr>
      </p:pic>
      <p:sp>
        <p:nvSpPr>
          <p:cNvPr id="7" name="Right Arrow 6"/>
          <p:cNvSpPr/>
          <p:nvPr/>
        </p:nvSpPr>
        <p:spPr>
          <a:xfrm rot="10800000">
            <a:off x="4351963" y="6578670"/>
            <a:ext cx="3469495" cy="1088525"/>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75390">
              <a:defRPr/>
            </a:pPr>
            <a:endParaRPr lang="en-US" sz="1920" kern="1200">
              <a:solidFill>
                <a:prstClr val="white"/>
              </a:solidFill>
              <a:latin typeface="Calibri" panose="020F0502020204030204"/>
            </a:endParaRPr>
          </a:p>
        </p:txBody>
      </p:sp>
    </p:spTree>
    <p:extLst>
      <p:ext uri="{BB962C8B-B14F-4D97-AF65-F5344CB8AC3E}">
        <p14:creationId xmlns:p14="http://schemas.microsoft.com/office/powerpoint/2010/main" val="1268993005"/>
      </p:ext>
    </p:extLst>
  </p:cSld>
  <p:clrMapOvr>
    <a:masterClrMapping/>
  </p:clrMapOvr>
  <mc:AlternateContent xmlns:mc="http://schemas.openxmlformats.org/markup-compatibility/2006" xmlns:p14="http://schemas.microsoft.com/office/powerpoint/2010/main">
    <mc:Choice Requires="p14">
      <p:transition spd="slow" p14:dur="2000" advClick="0" advTm="10000"/>
    </mc:Choice>
    <mc:Fallback xmlns="">
      <p:transition spd="slow" advClick="0" advTm="10000"/>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625" y="0"/>
            <a:ext cx="13001549" cy="97536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4" name="Content Placeholder 3">
            <a:extLst>
              <a:ext uri="{FF2B5EF4-FFF2-40B4-BE49-F238E27FC236}">
                <a16:creationId xmlns:a16="http://schemas.microsoft.com/office/drawing/2014/main" id="{7C35609C-6AB8-DD43-047C-5E615991AFF7}"/>
              </a:ext>
            </a:extLst>
          </p:cNvPr>
          <p:cNvPicPr>
            <a:picLocks noGrp="1" noChangeAspect="1"/>
          </p:cNvPicPr>
          <p:nvPr>
            <p:ph idx="1"/>
          </p:nvPr>
        </p:nvPicPr>
        <p:blipFill>
          <a:blip r:embed="rId2"/>
          <a:srcRect r="10985" b="1"/>
          <a:stretch>
            <a:fillRect/>
          </a:stretch>
        </p:blipFill>
        <p:spPr>
          <a:xfrm>
            <a:off x="20" y="1823"/>
            <a:ext cx="13004780" cy="9751777"/>
          </a:xfrm>
          <a:prstGeom prst="rect">
            <a:avLst/>
          </a:prstGeom>
        </p:spPr>
      </p:pic>
    </p:spTree>
    <p:extLst>
      <p:ext uri="{BB962C8B-B14F-4D97-AF65-F5344CB8AC3E}">
        <p14:creationId xmlns:p14="http://schemas.microsoft.com/office/powerpoint/2010/main" val="242564834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94080" y="1386404"/>
            <a:ext cx="11216640" cy="1114699"/>
          </a:xfrm>
        </p:spPr>
        <p:txBody>
          <a:bodyPr>
            <a:normAutofit/>
          </a:bodyPr>
          <a:lstStyle/>
          <a:p>
            <a:pPr algn="ctr"/>
            <a:r>
              <a:rPr lang="en-US" sz="6400" b="1"/>
              <a:t>HOW DO I SUBMIT A TIP?</a:t>
            </a:r>
          </a:p>
        </p:txBody>
      </p:sp>
      <p:sp>
        <p:nvSpPr>
          <p:cNvPr id="3" name="Content Placeholder 2"/>
          <p:cNvSpPr>
            <a:spLocks noGrp="1"/>
          </p:cNvSpPr>
          <p:nvPr>
            <p:ph idx="1"/>
          </p:nvPr>
        </p:nvSpPr>
        <p:spPr>
          <a:xfrm>
            <a:off x="515548" y="2501104"/>
            <a:ext cx="11829724" cy="5545618"/>
          </a:xfrm>
        </p:spPr>
        <p:txBody>
          <a:bodyPr>
            <a:normAutofit/>
          </a:bodyPr>
          <a:lstStyle/>
          <a:p>
            <a:pPr marL="0" indent="0">
              <a:buNone/>
            </a:pPr>
            <a:r>
              <a:rPr lang="en-US" sz="5760"/>
              <a:t>You can also submit a tip using your cell phone. Download the FortifyFL App on your mobile device. </a:t>
            </a: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355781" y="4126701"/>
            <a:ext cx="2252105" cy="4407698"/>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963" y="5570156"/>
            <a:ext cx="5443438" cy="2720405"/>
          </a:xfrm>
          <a:prstGeom prst="rect">
            <a:avLst/>
          </a:prstGeom>
        </p:spPr>
      </p:pic>
    </p:spTree>
    <p:extLst>
      <p:ext uri="{BB962C8B-B14F-4D97-AF65-F5344CB8AC3E}">
        <p14:creationId xmlns:p14="http://schemas.microsoft.com/office/powerpoint/2010/main" val="317013703"/>
      </p:ext>
    </p:extLst>
  </p:cSld>
  <p:clrMapOvr>
    <a:masterClrMapping/>
  </p:clrMapOvr>
  <mc:AlternateContent xmlns:mc="http://schemas.openxmlformats.org/markup-compatibility/2006" xmlns:p14="http://schemas.microsoft.com/office/powerpoint/2010/main">
    <mc:Choice Requires="p14">
      <p:transition spd="slow" p14:dur="2000" advClick="0" advTm="10000"/>
    </mc:Choice>
    <mc:Fallback xmlns="">
      <p:transition spd="slow" advClick="0" advTm="10000"/>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94080" y="1428206"/>
            <a:ext cx="11216640" cy="1058962"/>
          </a:xfrm>
        </p:spPr>
        <p:txBody>
          <a:bodyPr>
            <a:normAutofit/>
          </a:bodyPr>
          <a:lstStyle/>
          <a:p>
            <a:pPr algn="ctr"/>
            <a:r>
              <a:rPr lang="en-US" sz="6400" b="1"/>
              <a:t>HOW DO I SUBMIT A TIP?</a:t>
            </a:r>
          </a:p>
        </p:txBody>
      </p:sp>
      <p:sp>
        <p:nvSpPr>
          <p:cNvPr id="3" name="Content Placeholder 2"/>
          <p:cNvSpPr>
            <a:spLocks noGrp="1"/>
          </p:cNvSpPr>
          <p:nvPr>
            <p:ph idx="1"/>
          </p:nvPr>
        </p:nvSpPr>
        <p:spPr>
          <a:xfrm>
            <a:off x="894081" y="3166533"/>
            <a:ext cx="4721206" cy="4641427"/>
          </a:xfrm>
        </p:spPr>
        <p:txBody>
          <a:bodyPr>
            <a:normAutofit/>
          </a:bodyPr>
          <a:lstStyle/>
          <a:p>
            <a:pPr marL="0" indent="0">
              <a:buNone/>
            </a:pPr>
            <a:r>
              <a:rPr lang="en-US" sz="5760"/>
              <a:t>Click “Report a Tip,” and indicate if it is an emergency</a:t>
            </a:r>
          </a:p>
        </p:txBody>
      </p:sp>
      <p:pic>
        <p:nvPicPr>
          <p:cNvPr id="6" name="Pictur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107394" y="2805006"/>
            <a:ext cx="2680353" cy="5562189"/>
          </a:xfrm>
          <a:prstGeom prst="rect">
            <a:avLst/>
          </a:prstGeom>
        </p:spPr>
      </p:pic>
      <p:pic>
        <p:nvPicPr>
          <p:cNvPr id="8" name="Picture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980967" y="2751909"/>
            <a:ext cx="2754450" cy="5615286"/>
          </a:xfrm>
          <a:prstGeom prst="rect">
            <a:avLst/>
          </a:prstGeom>
        </p:spPr>
      </p:pic>
      <p:sp>
        <p:nvSpPr>
          <p:cNvPr id="9" name="Right Arrow 8"/>
          <p:cNvSpPr/>
          <p:nvPr/>
        </p:nvSpPr>
        <p:spPr>
          <a:xfrm>
            <a:off x="8959378" y="5314393"/>
            <a:ext cx="849956" cy="54341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75390">
              <a:defRPr/>
            </a:pPr>
            <a:endParaRPr lang="en-US" sz="1920" kern="1200">
              <a:solidFill>
                <a:prstClr val="white"/>
              </a:solidFill>
              <a:latin typeface="Calibri" panose="020F0502020204030204"/>
            </a:endParaRPr>
          </a:p>
        </p:txBody>
      </p:sp>
    </p:spTree>
    <p:extLst>
      <p:ext uri="{BB962C8B-B14F-4D97-AF65-F5344CB8AC3E}">
        <p14:creationId xmlns:p14="http://schemas.microsoft.com/office/powerpoint/2010/main" val="412201679"/>
      </p:ext>
    </p:extLst>
  </p:cSld>
  <p:clrMapOvr>
    <a:masterClrMapping/>
  </p:clrMapOvr>
  <mc:AlternateContent xmlns:mc="http://schemas.openxmlformats.org/markup-compatibility/2006" xmlns:p14="http://schemas.microsoft.com/office/powerpoint/2010/main">
    <mc:Choice Requires="p14">
      <p:transition spd="slow" p14:dur="2000" advClick="0" advTm="10000"/>
    </mc:Choice>
    <mc:Fallback xmlns="">
      <p:transition spd="slow" advClick="0" advTm="10000"/>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94080" y="1405612"/>
            <a:ext cx="11216640" cy="1017161"/>
          </a:xfrm>
        </p:spPr>
        <p:txBody>
          <a:bodyPr>
            <a:normAutofit/>
          </a:bodyPr>
          <a:lstStyle/>
          <a:p>
            <a:pPr algn="ctr"/>
            <a:r>
              <a:rPr lang="en-US" sz="6400" b="1"/>
              <a:t>HOW DO I SUBMIT A TIP?</a:t>
            </a:r>
          </a:p>
        </p:txBody>
      </p:sp>
      <p:sp>
        <p:nvSpPr>
          <p:cNvPr id="3" name="Content Placeholder 2"/>
          <p:cNvSpPr>
            <a:spLocks noGrp="1"/>
          </p:cNvSpPr>
          <p:nvPr>
            <p:ph idx="1"/>
          </p:nvPr>
        </p:nvSpPr>
        <p:spPr>
          <a:xfrm>
            <a:off x="894080" y="2892188"/>
            <a:ext cx="5710500" cy="5150201"/>
          </a:xfrm>
        </p:spPr>
        <p:txBody>
          <a:bodyPr>
            <a:normAutofit/>
          </a:bodyPr>
          <a:lstStyle/>
          <a:p>
            <a:pPr marL="0" indent="0">
              <a:buNone/>
            </a:pPr>
            <a:r>
              <a:rPr lang="en-US" sz="6400" b="1"/>
              <a:t>Step 1</a:t>
            </a:r>
            <a:r>
              <a:rPr lang="en-US" sz="6400"/>
              <a:t>:  Select Your School</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764306" y="2422773"/>
            <a:ext cx="3580964" cy="6089034"/>
          </a:xfrm>
          <a:prstGeom prst="rect">
            <a:avLst/>
          </a:prstGeom>
        </p:spPr>
      </p:pic>
      <p:sp>
        <p:nvSpPr>
          <p:cNvPr id="5" name="Right Arrow 4"/>
          <p:cNvSpPr/>
          <p:nvPr/>
        </p:nvSpPr>
        <p:spPr>
          <a:xfrm>
            <a:off x="4054711" y="5467287"/>
            <a:ext cx="3469495" cy="1088525"/>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75390">
              <a:defRPr/>
            </a:pPr>
            <a:endParaRPr lang="en-US" sz="1920" kern="1200">
              <a:solidFill>
                <a:prstClr val="white"/>
              </a:solidFill>
              <a:latin typeface="Calibri" panose="020F0502020204030204"/>
            </a:endParaRPr>
          </a:p>
        </p:txBody>
      </p:sp>
    </p:spTree>
    <p:extLst>
      <p:ext uri="{BB962C8B-B14F-4D97-AF65-F5344CB8AC3E}">
        <p14:creationId xmlns:p14="http://schemas.microsoft.com/office/powerpoint/2010/main" val="572979869"/>
      </p:ext>
    </p:extLst>
  </p:cSld>
  <p:clrMapOvr>
    <a:masterClrMapping/>
  </p:clrMapOvr>
  <mc:AlternateContent xmlns:mc="http://schemas.openxmlformats.org/markup-compatibility/2006" xmlns:p14="http://schemas.microsoft.com/office/powerpoint/2010/main">
    <mc:Choice Requires="p14">
      <p:transition spd="slow" p14:dur="2000" advClick="0" advTm="10000"/>
    </mc:Choice>
    <mc:Fallback xmlns="">
      <p:transition spd="slow" advClick="0" advTm="10000"/>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94080" y="1442141"/>
            <a:ext cx="11216640" cy="997953"/>
          </a:xfrm>
        </p:spPr>
        <p:txBody>
          <a:bodyPr>
            <a:normAutofit/>
          </a:bodyPr>
          <a:lstStyle/>
          <a:p>
            <a:pPr algn="ctr"/>
            <a:r>
              <a:rPr lang="en-US" sz="6400" b="1"/>
              <a:t>HOW DO I SUBMIT A TIP?</a:t>
            </a:r>
          </a:p>
        </p:txBody>
      </p:sp>
      <p:sp>
        <p:nvSpPr>
          <p:cNvPr id="3" name="Content Placeholder 2"/>
          <p:cNvSpPr>
            <a:spLocks noGrp="1"/>
          </p:cNvSpPr>
          <p:nvPr>
            <p:ph idx="1"/>
          </p:nvPr>
        </p:nvSpPr>
        <p:spPr>
          <a:xfrm>
            <a:off x="894081" y="3058451"/>
            <a:ext cx="6198180" cy="4082578"/>
          </a:xfrm>
        </p:spPr>
        <p:txBody>
          <a:bodyPr>
            <a:normAutofit/>
          </a:bodyPr>
          <a:lstStyle/>
          <a:p>
            <a:pPr marL="0" indent="0">
              <a:buNone/>
            </a:pPr>
            <a:r>
              <a:rPr lang="en-US" sz="6400" b="1"/>
              <a:t>Step 2</a:t>
            </a:r>
            <a:r>
              <a:rPr lang="en-US" sz="6400"/>
              <a:t>:  Provide Your Tip</a:t>
            </a:r>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875777" y="2440094"/>
            <a:ext cx="3430016" cy="5843500"/>
          </a:xfrm>
          <a:prstGeom prst="rect">
            <a:avLst/>
          </a:prstGeom>
        </p:spPr>
      </p:pic>
      <p:sp>
        <p:nvSpPr>
          <p:cNvPr id="6" name="Right Arrow 5"/>
          <p:cNvSpPr/>
          <p:nvPr/>
        </p:nvSpPr>
        <p:spPr>
          <a:xfrm>
            <a:off x="4054711" y="5467287"/>
            <a:ext cx="3469495" cy="1088525"/>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75390">
              <a:defRPr/>
            </a:pPr>
            <a:endParaRPr lang="en-US" sz="1920" kern="1200">
              <a:solidFill>
                <a:prstClr val="white"/>
              </a:solidFill>
              <a:latin typeface="Calibri" panose="020F0502020204030204"/>
            </a:endParaRPr>
          </a:p>
        </p:txBody>
      </p:sp>
    </p:spTree>
    <p:extLst>
      <p:ext uri="{BB962C8B-B14F-4D97-AF65-F5344CB8AC3E}">
        <p14:creationId xmlns:p14="http://schemas.microsoft.com/office/powerpoint/2010/main" val="1091672200"/>
      </p:ext>
    </p:extLst>
  </p:cSld>
  <p:clrMapOvr>
    <a:masterClrMapping/>
  </p:clrMapOvr>
  <mc:AlternateContent xmlns:mc="http://schemas.openxmlformats.org/markup-compatibility/2006" xmlns:p14="http://schemas.microsoft.com/office/powerpoint/2010/main">
    <mc:Choice Requires="p14">
      <p:transition spd="slow" p14:dur="2000" advClick="0" advTm="10000"/>
    </mc:Choice>
    <mc:Fallback xmlns="">
      <p:transition spd="slow" advClick="0" advTm="10000"/>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94080" y="1414273"/>
            <a:ext cx="11216640" cy="1045028"/>
          </a:xfrm>
        </p:spPr>
        <p:txBody>
          <a:bodyPr>
            <a:normAutofit/>
          </a:bodyPr>
          <a:lstStyle/>
          <a:p>
            <a:pPr algn="ctr"/>
            <a:r>
              <a:rPr lang="en-US" sz="6400" b="1"/>
              <a:t>HOW DO I SUBMIT A TIP?</a:t>
            </a:r>
          </a:p>
        </p:txBody>
      </p:sp>
      <p:sp>
        <p:nvSpPr>
          <p:cNvPr id="3" name="Content Placeholder 2"/>
          <p:cNvSpPr>
            <a:spLocks noGrp="1"/>
          </p:cNvSpPr>
          <p:nvPr>
            <p:ph sz="half" idx="1"/>
          </p:nvPr>
        </p:nvSpPr>
        <p:spPr>
          <a:xfrm>
            <a:off x="752421" y="2849445"/>
            <a:ext cx="6061166" cy="5112259"/>
          </a:xfrm>
        </p:spPr>
        <p:txBody>
          <a:bodyPr>
            <a:normAutofit/>
          </a:bodyPr>
          <a:lstStyle/>
          <a:p>
            <a:pPr marL="0" indent="0">
              <a:buNone/>
            </a:pPr>
            <a:r>
              <a:rPr lang="en-US" sz="6400" b="1"/>
              <a:t>Step 3</a:t>
            </a:r>
            <a:r>
              <a:rPr lang="en-US" sz="6400"/>
              <a:t>:  Attach an Optional Photo or Video</a:t>
            </a: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945444" y="2459302"/>
            <a:ext cx="3358026" cy="5838226"/>
          </a:xfrm>
          <a:prstGeom prst="rect">
            <a:avLst/>
          </a:prstGeom>
        </p:spPr>
      </p:pic>
      <p:sp>
        <p:nvSpPr>
          <p:cNvPr id="6" name="Right Arrow 5"/>
          <p:cNvSpPr/>
          <p:nvPr/>
        </p:nvSpPr>
        <p:spPr>
          <a:xfrm>
            <a:off x="4124379" y="5745962"/>
            <a:ext cx="3469495" cy="1088525"/>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75390">
              <a:defRPr/>
            </a:pPr>
            <a:endParaRPr lang="en-US" sz="1920" kern="1200">
              <a:solidFill>
                <a:prstClr val="white"/>
              </a:solidFill>
              <a:latin typeface="Calibri" panose="020F0502020204030204"/>
            </a:endParaRPr>
          </a:p>
        </p:txBody>
      </p:sp>
    </p:spTree>
    <p:extLst>
      <p:ext uri="{BB962C8B-B14F-4D97-AF65-F5344CB8AC3E}">
        <p14:creationId xmlns:p14="http://schemas.microsoft.com/office/powerpoint/2010/main" val="914286441"/>
      </p:ext>
    </p:extLst>
  </p:cSld>
  <p:clrMapOvr>
    <a:masterClrMapping/>
  </p:clrMapOvr>
  <mc:AlternateContent xmlns:mc="http://schemas.openxmlformats.org/markup-compatibility/2006" xmlns:p14="http://schemas.microsoft.com/office/powerpoint/2010/main">
    <mc:Choice Requires="p14">
      <p:transition spd="slow" p14:dur="2000" advClick="0" advTm="10000"/>
    </mc:Choice>
    <mc:Fallback xmlns="">
      <p:transition spd="slow" advClick="0" advTm="10000"/>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94080" y="1414273"/>
            <a:ext cx="11216640" cy="1045028"/>
          </a:xfrm>
        </p:spPr>
        <p:txBody>
          <a:bodyPr>
            <a:normAutofit/>
          </a:bodyPr>
          <a:lstStyle/>
          <a:p>
            <a:pPr algn="ctr"/>
            <a:r>
              <a:rPr lang="en-US" sz="6400" b="1"/>
              <a:t>HOW DO I SUBMIT A TIP?</a:t>
            </a:r>
          </a:p>
        </p:txBody>
      </p:sp>
      <p:sp>
        <p:nvSpPr>
          <p:cNvPr id="3" name="Content Placeholder 2"/>
          <p:cNvSpPr>
            <a:spLocks noGrp="1"/>
          </p:cNvSpPr>
          <p:nvPr>
            <p:ph sz="half" idx="1"/>
          </p:nvPr>
        </p:nvSpPr>
        <p:spPr>
          <a:xfrm>
            <a:off x="418013" y="2849445"/>
            <a:ext cx="7426669" cy="5112259"/>
          </a:xfrm>
        </p:spPr>
        <p:txBody>
          <a:bodyPr>
            <a:normAutofit/>
          </a:bodyPr>
          <a:lstStyle/>
          <a:p>
            <a:pPr marL="0" indent="0">
              <a:buNone/>
            </a:pPr>
            <a:r>
              <a:rPr lang="en-US" sz="6400" b="1"/>
              <a:t>Step 4</a:t>
            </a:r>
            <a:r>
              <a:rPr lang="en-US" sz="6400"/>
              <a:t>:  Provide Optional Information and Submit Your Tip</a:t>
            </a:r>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042980" y="2469397"/>
            <a:ext cx="3330158" cy="5872352"/>
          </a:xfrm>
          <a:prstGeom prst="rect">
            <a:avLst/>
          </a:prstGeom>
        </p:spPr>
      </p:pic>
      <p:sp>
        <p:nvSpPr>
          <p:cNvPr id="6" name="Right Arrow 5"/>
          <p:cNvSpPr/>
          <p:nvPr/>
        </p:nvSpPr>
        <p:spPr>
          <a:xfrm>
            <a:off x="4767653" y="5968900"/>
            <a:ext cx="3469495" cy="1088525"/>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75390">
              <a:defRPr/>
            </a:pPr>
            <a:endParaRPr lang="en-US" sz="1920" kern="1200">
              <a:solidFill>
                <a:prstClr val="white"/>
              </a:solidFill>
              <a:latin typeface="Calibri" panose="020F0502020204030204"/>
            </a:endParaRPr>
          </a:p>
        </p:txBody>
      </p:sp>
    </p:spTree>
    <p:extLst>
      <p:ext uri="{BB962C8B-B14F-4D97-AF65-F5344CB8AC3E}">
        <p14:creationId xmlns:p14="http://schemas.microsoft.com/office/powerpoint/2010/main" val="2397825737"/>
      </p:ext>
    </p:extLst>
  </p:cSld>
  <p:clrMapOvr>
    <a:masterClrMapping/>
  </p:clrMapOvr>
  <mc:AlternateContent xmlns:mc="http://schemas.openxmlformats.org/markup-compatibility/2006" xmlns:p14="http://schemas.microsoft.com/office/powerpoint/2010/main">
    <mc:Choice Requires="p14">
      <p:transition spd="slow" p14:dur="2000" advClick="0" advTm="10000"/>
    </mc:Choice>
    <mc:Fallback xmlns="">
      <p:transition spd="slow" advClick="0" advTm="10000"/>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219200"/>
            <a:ext cx="13004800" cy="73152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75390"/>
            <a:endParaRPr lang="en-US" sz="1920" kern="1200">
              <a:solidFill>
                <a:prstClr val="white"/>
              </a:solidFill>
              <a:latin typeface="Calibri" panose="020F0502020204030204"/>
            </a:endParaRPr>
          </a:p>
        </p:txBody>
      </p:sp>
      <p:sp useBgFill="1">
        <p:nvSpPr>
          <p:cNvPr id="14" name="Rectangle 13">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219200"/>
            <a:ext cx="13001549" cy="73152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75390"/>
            <a:endParaRPr lang="en-US" sz="1920" kern="1200">
              <a:solidFill>
                <a:prstClr val="white"/>
              </a:solidFill>
              <a:latin typeface="Calibri" panose="020F0502020204030204"/>
            </a:endParaRPr>
          </a:p>
        </p:txBody>
      </p:sp>
      <p:sp>
        <p:nvSpPr>
          <p:cNvPr id="16" name="Rectangle 15">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504090" y="2723288"/>
            <a:ext cx="7315200" cy="4307025"/>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75390"/>
            <a:endParaRPr lang="en-US" sz="1920" kern="1200">
              <a:solidFill>
                <a:prstClr val="white"/>
              </a:solidFill>
              <a:latin typeface="Calibri" panose="020F0502020204030204"/>
            </a:endParaRPr>
          </a:p>
        </p:txBody>
      </p:sp>
      <p:sp>
        <p:nvSpPr>
          <p:cNvPr id="18" name="Rectangle 17">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504090" y="2734101"/>
            <a:ext cx="7315199" cy="4307028"/>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75390"/>
            <a:endParaRPr lang="en-US" sz="1920" kern="1200">
              <a:solidFill>
                <a:prstClr val="white"/>
              </a:solidFill>
              <a:latin typeface="Calibri" panose="020F0502020204030204"/>
            </a:endParaRPr>
          </a:p>
        </p:txBody>
      </p:sp>
      <p:sp>
        <p:nvSpPr>
          <p:cNvPr id="20" name="Rectangle 19">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819118" y="5046491"/>
            <a:ext cx="2668778" cy="4307030"/>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75390"/>
            <a:endParaRPr lang="en-US" sz="1920" kern="1200">
              <a:solidFill>
                <a:prstClr val="white"/>
              </a:solidFill>
              <a:latin typeface="Calibri" panose="020F0502020204030204"/>
            </a:endParaRPr>
          </a:p>
        </p:txBody>
      </p:sp>
      <p:sp>
        <p:nvSpPr>
          <p:cNvPr id="22" name="Freeform: Shape 21">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35186" y="2253566"/>
            <a:ext cx="4160381" cy="4457555"/>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defTabSz="975390"/>
            <a:endParaRPr lang="en-US" sz="1920" kern="1200">
              <a:solidFill>
                <a:prstClr val="white"/>
              </a:solidFill>
              <a:latin typeface="Calibri" panose="020F0502020204030204"/>
            </a:endParaRPr>
          </a:p>
        </p:txBody>
      </p:sp>
      <p:sp>
        <p:nvSpPr>
          <p:cNvPr id="24" name="Rectangle 23">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504099" y="2712473"/>
            <a:ext cx="7315203" cy="4307024"/>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75390"/>
            <a:endParaRPr lang="en-US" sz="1920" kern="1200">
              <a:solidFill>
                <a:prstClr val="white"/>
              </a:solidFill>
              <a:latin typeface="Calibri" panose="020F0502020204030204"/>
            </a:endParaRPr>
          </a:p>
        </p:txBody>
      </p:sp>
      <p:sp>
        <p:nvSpPr>
          <p:cNvPr id="2" name="Rectangle 1">
            <a:extLst>
              <a:ext uri="{FF2B5EF4-FFF2-40B4-BE49-F238E27FC236}">
                <a16:creationId xmlns:a16="http://schemas.microsoft.com/office/drawing/2014/main" id="{E0C7E0EE-C14F-AB43-976F-C0CAB10DFC4A}"/>
              </a:ext>
            </a:extLst>
          </p:cNvPr>
          <p:cNvSpPr/>
          <p:nvPr/>
        </p:nvSpPr>
        <p:spPr>
          <a:xfrm>
            <a:off x="497837" y="1845179"/>
            <a:ext cx="3414790" cy="3613330"/>
          </a:xfrm>
          <a:prstGeom prst="rect">
            <a:avLst/>
          </a:prstGeom>
        </p:spPr>
        <p:txBody>
          <a:bodyPr vert="horz" lIns="97536" tIns="48768" rIns="97536" bIns="48768" rtlCol="0" anchor="b">
            <a:normAutofit/>
          </a:bodyPr>
          <a:lstStyle/>
          <a:p>
            <a:pPr algn="r" defTabSz="975390">
              <a:lnSpc>
                <a:spcPct val="90000"/>
              </a:lnSpc>
              <a:spcBef>
                <a:spcPct val="0"/>
              </a:spcBef>
              <a:spcAft>
                <a:spcPts val="640"/>
              </a:spcAft>
              <a:defRPr/>
            </a:pPr>
            <a:r>
              <a:rPr lang="en-US" altLang="en-US" sz="4267" kern="1200">
                <a:solidFill>
                  <a:srgbClr val="FFFFFF"/>
                </a:solidFill>
                <a:latin typeface="Calibri Light" panose="020F0302020204030204"/>
                <a:ea typeface="+mn-ea"/>
                <a:cs typeface="+mn-cs"/>
              </a:rPr>
              <a:t>False Tips Lead to possible Criminal penalties</a:t>
            </a:r>
          </a:p>
        </p:txBody>
      </p:sp>
      <p:sp>
        <p:nvSpPr>
          <p:cNvPr id="7" name="TextBox 6">
            <a:extLst>
              <a:ext uri="{FF2B5EF4-FFF2-40B4-BE49-F238E27FC236}">
                <a16:creationId xmlns:a16="http://schemas.microsoft.com/office/drawing/2014/main" id="{EAB49D7F-A8E2-2C97-ED60-98FC1409FF11}"/>
              </a:ext>
            </a:extLst>
          </p:cNvPr>
          <p:cNvSpPr txBox="1"/>
          <p:nvPr/>
        </p:nvSpPr>
        <p:spPr>
          <a:xfrm>
            <a:off x="5130944" y="1911979"/>
            <a:ext cx="6992370" cy="5915783"/>
          </a:xfrm>
          <a:prstGeom prst="rect">
            <a:avLst/>
          </a:prstGeom>
        </p:spPr>
        <p:txBody>
          <a:bodyPr vert="horz" lIns="97536" tIns="48768" rIns="97536" bIns="48768" rtlCol="0" anchor="ctr">
            <a:normAutofit/>
          </a:bodyPr>
          <a:lstStyle/>
          <a:p>
            <a:pPr indent="-243848" defTabSz="975390">
              <a:lnSpc>
                <a:spcPct val="90000"/>
              </a:lnSpc>
              <a:spcBef>
                <a:spcPct val="0"/>
              </a:spcBef>
              <a:spcAft>
                <a:spcPts val="640"/>
              </a:spcAft>
              <a:buFont typeface="Arial" panose="020B0604020202020204" pitchFamily="34" charset="0"/>
              <a:buChar char="•"/>
              <a:defRPr/>
            </a:pPr>
            <a:r>
              <a:rPr lang="en-US" altLang="en-US" sz="2133" kern="1200">
                <a:solidFill>
                  <a:prstClr val="black"/>
                </a:solidFill>
                <a:latin typeface="Calibri" panose="020F0502020204030204"/>
                <a:ea typeface="+mn-ea"/>
                <a:cs typeface="+mn-cs"/>
              </a:rPr>
              <a:t>If someone who knowingly submits a false tip through FortifyFL may be subject to further investigation by law enforcement, and may be subject to criminal penalties under Section 837.05, F.S.</a:t>
            </a:r>
          </a:p>
          <a:p>
            <a:pPr marL="487695" lvl="1" indent="-243848" defTabSz="975390">
              <a:lnSpc>
                <a:spcPct val="90000"/>
              </a:lnSpc>
              <a:spcBef>
                <a:spcPct val="0"/>
              </a:spcBef>
              <a:spcAft>
                <a:spcPts val="640"/>
              </a:spcAft>
              <a:buFont typeface="Arial" panose="020B0604020202020204" pitchFamily="34" charset="0"/>
              <a:buChar char="•"/>
              <a:defRPr/>
            </a:pPr>
            <a:endParaRPr lang="en-US" altLang="en-US" sz="2133" u="sng" kern="1200">
              <a:solidFill>
                <a:prstClr val="black"/>
              </a:solidFill>
              <a:latin typeface="Calibri" panose="020F0502020204030204"/>
              <a:ea typeface="+mn-ea"/>
              <a:cs typeface="+mn-cs"/>
            </a:endParaRPr>
          </a:p>
        </p:txBody>
      </p:sp>
      <p:pic>
        <p:nvPicPr>
          <p:cNvPr id="6" name="Picture 5">
            <a:extLst>
              <a:ext uri="{FF2B5EF4-FFF2-40B4-BE49-F238E27FC236}">
                <a16:creationId xmlns:a16="http://schemas.microsoft.com/office/drawing/2014/main" id="{79007761-EDBA-2442-8399-D3BDF99808B7}"/>
              </a:ext>
            </a:extLst>
          </p:cNvPr>
          <p:cNvPicPr>
            <a:picLocks noChangeAspect="1"/>
          </p:cNvPicPr>
          <p:nvPr/>
        </p:nvPicPr>
        <p:blipFill>
          <a:blip r:embed="rId2"/>
          <a:stretch>
            <a:fillRect/>
          </a:stretch>
        </p:blipFill>
        <p:spPr>
          <a:xfrm>
            <a:off x="12000411" y="7348815"/>
            <a:ext cx="838107" cy="1007079"/>
          </a:xfrm>
          <a:prstGeom prst="rect">
            <a:avLst/>
          </a:prstGeom>
        </p:spPr>
      </p:pic>
    </p:spTree>
    <p:extLst>
      <p:ext uri="{BB962C8B-B14F-4D97-AF65-F5344CB8AC3E}">
        <p14:creationId xmlns:p14="http://schemas.microsoft.com/office/powerpoint/2010/main" val="3488799341"/>
      </p:ext>
    </p:extLst>
  </p:cSld>
  <p:clrMapOvr>
    <a:masterClrMapping/>
  </p:clrMapOvr>
  <mc:AlternateContent xmlns:mc="http://schemas.openxmlformats.org/markup-compatibility/2006" xmlns:p14="http://schemas.microsoft.com/office/powerpoint/2010/main">
    <mc:Choice Requires="p14">
      <p:transition spd="slow" p14:dur="2000" advClick="0" advTm="10000"/>
    </mc:Choice>
    <mc:Fallback xmlns="">
      <p:transition spd="slow" advClick="0" advTm="10000"/>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B2729E22-4803-237E-8806-F31D1849C192}"/>
              </a:ext>
            </a:extLst>
          </p:cNvPr>
          <p:cNvPicPr>
            <a:picLocks noChangeAspect="1"/>
          </p:cNvPicPr>
          <p:nvPr/>
        </p:nvPicPr>
        <p:blipFill>
          <a:blip r:embed="rId2"/>
          <a:stretch>
            <a:fillRect/>
          </a:stretch>
        </p:blipFill>
        <p:spPr>
          <a:xfrm>
            <a:off x="0" y="0"/>
            <a:ext cx="13004800" cy="9753600"/>
          </a:xfrm>
          <a:prstGeom prst="rect">
            <a:avLst/>
          </a:prstGeom>
        </p:spPr>
      </p:pic>
    </p:spTree>
    <p:extLst>
      <p:ext uri="{BB962C8B-B14F-4D97-AF65-F5344CB8AC3E}">
        <p14:creationId xmlns:p14="http://schemas.microsoft.com/office/powerpoint/2010/main" val="1669243247"/>
      </p:ext>
    </p:extLst>
  </p:cSld>
  <p:clrMapOvr>
    <a:masterClrMapping/>
  </p:clrMapOvr>
  <mc:AlternateContent xmlns:mc="http://schemas.openxmlformats.org/markup-compatibility/2006" xmlns:p14="http://schemas.microsoft.com/office/powerpoint/2010/main">
    <mc:Choice Requires="p14">
      <p:transition spd="slow" p14:dur="2000" advClick="0" advTm="10000"/>
    </mc:Choice>
    <mc:Fallback xmlns="">
      <p:transition spd="slow" advClick="0" advTm="10000"/>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8BA30844-1C86-B775-35BD-0949E02F60D8}"/>
              </a:ext>
            </a:extLst>
          </p:cNvPr>
          <p:cNvPicPr>
            <a:picLocks noChangeAspect="1"/>
          </p:cNvPicPr>
          <p:nvPr/>
        </p:nvPicPr>
        <p:blipFill>
          <a:blip r:embed="rId2"/>
          <a:stretch>
            <a:fillRect/>
          </a:stretch>
        </p:blipFill>
        <p:spPr>
          <a:xfrm>
            <a:off x="0" y="0"/>
            <a:ext cx="13004800" cy="9753600"/>
          </a:xfrm>
          <a:prstGeom prst="rect">
            <a:avLst/>
          </a:prstGeom>
        </p:spPr>
      </p:pic>
    </p:spTree>
    <p:extLst>
      <p:ext uri="{BB962C8B-B14F-4D97-AF65-F5344CB8AC3E}">
        <p14:creationId xmlns:p14="http://schemas.microsoft.com/office/powerpoint/2010/main" val="4148902869"/>
      </p:ext>
    </p:extLst>
  </p:cSld>
  <p:clrMapOvr>
    <a:masterClrMapping/>
  </p:clrMapOvr>
  <mc:AlternateContent xmlns:mc="http://schemas.openxmlformats.org/markup-compatibility/2006" xmlns:p14="http://schemas.microsoft.com/office/powerpoint/2010/main">
    <mc:Choice Requires="p14">
      <p:transition spd="slow" p14:dur="2000" advClick="0" advTm="10000"/>
    </mc:Choice>
    <mc:Fallback xmlns="">
      <p:transition spd="slow" advClick="0" advTm="10000"/>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37288A-FF21-2FC3-487E-0CA634767379}"/>
              </a:ext>
            </a:extLst>
          </p:cNvPr>
          <p:cNvSpPr>
            <a:spLocks noGrp="1"/>
          </p:cNvSpPr>
          <p:nvPr>
            <p:ph type="title"/>
          </p:nvPr>
        </p:nvSpPr>
        <p:spPr/>
        <p:txBody>
          <a:bodyPr/>
          <a:lstStyle/>
          <a:p>
            <a:endParaRPr lang="en-US"/>
          </a:p>
        </p:txBody>
      </p:sp>
      <p:sp>
        <p:nvSpPr>
          <p:cNvPr id="3" name="Subtitle 2">
            <a:extLst>
              <a:ext uri="{FF2B5EF4-FFF2-40B4-BE49-F238E27FC236}">
                <a16:creationId xmlns:a16="http://schemas.microsoft.com/office/drawing/2014/main" id="{EB9C1DA4-DB2E-5782-0B85-55DA97C380EA}"/>
              </a:ext>
            </a:extLst>
          </p:cNvPr>
          <p:cNvSpPr>
            <a:spLocks noGrp="1"/>
          </p:cNvSpPr>
          <p:nvPr>
            <p:ph type="subTitle" idx="1"/>
          </p:nvPr>
        </p:nvSpPr>
        <p:spPr/>
        <p:txBody>
          <a:bodyPr/>
          <a:lstStyle/>
          <a:p>
            <a:endParaRPr lang="en-US"/>
          </a:p>
        </p:txBody>
      </p:sp>
      <p:pic>
        <p:nvPicPr>
          <p:cNvPr id="5" name="Picture 4">
            <a:extLst>
              <a:ext uri="{FF2B5EF4-FFF2-40B4-BE49-F238E27FC236}">
                <a16:creationId xmlns:a16="http://schemas.microsoft.com/office/drawing/2014/main" id="{AC9D7DD6-6030-3950-DB47-0E9BC665DDE4}"/>
              </a:ext>
            </a:extLst>
          </p:cNvPr>
          <p:cNvPicPr>
            <a:picLocks noChangeAspect="1"/>
          </p:cNvPicPr>
          <p:nvPr/>
        </p:nvPicPr>
        <p:blipFill>
          <a:blip r:embed="rId2"/>
          <a:stretch>
            <a:fillRect/>
          </a:stretch>
        </p:blipFill>
        <p:spPr>
          <a:xfrm>
            <a:off x="0" y="0"/>
            <a:ext cx="13004800" cy="9753600"/>
          </a:xfrm>
          <a:prstGeom prst="rect">
            <a:avLst/>
          </a:prstGeom>
        </p:spPr>
      </p:pic>
    </p:spTree>
    <p:extLst>
      <p:ext uri="{BB962C8B-B14F-4D97-AF65-F5344CB8AC3E}">
        <p14:creationId xmlns:p14="http://schemas.microsoft.com/office/powerpoint/2010/main" val="339819743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02B5E183-C3B0-F42F-6EFB-FC8FFF7ADB5F}"/>
              </a:ext>
            </a:extLst>
          </p:cNvPr>
          <p:cNvPicPr>
            <a:picLocks noChangeAspect="1"/>
          </p:cNvPicPr>
          <p:nvPr/>
        </p:nvPicPr>
        <p:blipFill>
          <a:blip r:embed="rId2"/>
          <a:srcRect t="8289" r="20302" b="801"/>
          <a:stretch/>
        </p:blipFill>
        <p:spPr>
          <a:xfrm>
            <a:off x="1625615" y="1219208"/>
            <a:ext cx="9753585" cy="7315193"/>
          </a:xfrm>
          <a:prstGeom prst="rect">
            <a:avLst/>
          </a:prstGeom>
        </p:spPr>
      </p:pic>
      <p:sp>
        <p:nvSpPr>
          <p:cNvPr id="13" name="Rectangle 12">
            <a:extLst>
              <a:ext uri="{FF2B5EF4-FFF2-40B4-BE49-F238E27FC236}">
                <a16:creationId xmlns:a16="http://schemas.microsoft.com/office/drawing/2014/main" id="{257363FD-7E77-4145-9483-331A807ADF0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25601" y="1219200"/>
            <a:ext cx="9757441" cy="7315200"/>
          </a:xfrm>
          <a:prstGeom prst="rect">
            <a:avLst/>
          </a:prstGeom>
          <a:gradFill flip="none" rotWithShape="1">
            <a:gsLst>
              <a:gs pos="28000">
                <a:schemeClr val="bg2">
                  <a:alpha val="84000"/>
                </a:schemeClr>
              </a:gs>
              <a:gs pos="74000">
                <a:schemeClr val="bg1"/>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97">
              <a:defRPr/>
            </a:pPr>
            <a:endParaRPr lang="en-US" sz="1350" kern="1200">
              <a:solidFill>
                <a:prstClr val="white"/>
              </a:solidFill>
              <a:latin typeface="Calibri" panose="020F0502020204030204"/>
            </a:endParaRPr>
          </a:p>
        </p:txBody>
      </p:sp>
      <p:graphicFrame>
        <p:nvGraphicFramePr>
          <p:cNvPr id="6" name="Text Placeholder 3">
            <a:extLst>
              <a:ext uri="{FF2B5EF4-FFF2-40B4-BE49-F238E27FC236}">
                <a16:creationId xmlns:a16="http://schemas.microsoft.com/office/drawing/2014/main" id="{CF20CA80-3CA1-4787-A502-43F16D958506}"/>
              </a:ext>
            </a:extLst>
          </p:cNvPr>
          <p:cNvGraphicFramePr>
            <a:graphicFrameLocks noGrp="1"/>
          </p:cNvGraphicFramePr>
          <p:nvPr>
            <p:ph sz="half" idx="1"/>
          </p:nvPr>
        </p:nvGraphicFramePr>
        <p:xfrm>
          <a:off x="370637" y="1355750"/>
          <a:ext cx="12377318" cy="702259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13729649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8EEE05-A130-5E54-BD38-11E0E907BA31}"/>
              </a:ext>
            </a:extLst>
          </p:cNvPr>
          <p:cNvSpPr>
            <a:spLocks noGrp="1"/>
          </p:cNvSpPr>
          <p:nvPr>
            <p:ph type="title"/>
          </p:nvPr>
        </p:nvSpPr>
        <p:spPr/>
        <p:txBody>
          <a:bodyPr/>
          <a:lstStyle/>
          <a:p>
            <a:endParaRPr lang="en-US"/>
          </a:p>
        </p:txBody>
      </p:sp>
      <p:sp>
        <p:nvSpPr>
          <p:cNvPr id="3" name="Picture Placeholder 2">
            <a:extLst>
              <a:ext uri="{FF2B5EF4-FFF2-40B4-BE49-F238E27FC236}">
                <a16:creationId xmlns:a16="http://schemas.microsoft.com/office/drawing/2014/main" id="{17FF46D3-07E2-2E4C-8685-76D8E0156CC3}"/>
              </a:ext>
            </a:extLst>
          </p:cNvPr>
          <p:cNvSpPr>
            <a:spLocks noGrp="1"/>
          </p:cNvSpPr>
          <p:nvPr>
            <p:ph type="pic" idx="2"/>
          </p:nvPr>
        </p:nvSpPr>
        <p:spPr/>
        <p:txBody>
          <a:bodyPr/>
          <a:lstStyle/>
          <a:p>
            <a:endParaRPr lang="en-US"/>
          </a:p>
        </p:txBody>
      </p:sp>
      <p:sp>
        <p:nvSpPr>
          <p:cNvPr id="4" name="Picture Placeholder 3">
            <a:extLst>
              <a:ext uri="{FF2B5EF4-FFF2-40B4-BE49-F238E27FC236}">
                <a16:creationId xmlns:a16="http://schemas.microsoft.com/office/drawing/2014/main" id="{BFF23BA1-5C1B-4ECD-FE40-9B82308BEBE6}"/>
              </a:ext>
            </a:extLst>
          </p:cNvPr>
          <p:cNvSpPr>
            <a:spLocks noGrp="1"/>
          </p:cNvSpPr>
          <p:nvPr>
            <p:ph type="pic" idx="3"/>
          </p:nvPr>
        </p:nvSpPr>
        <p:spPr/>
        <p:txBody>
          <a:bodyPr/>
          <a:lstStyle/>
          <a:p>
            <a:endParaRPr lang="en-US"/>
          </a:p>
        </p:txBody>
      </p:sp>
      <p:sp>
        <p:nvSpPr>
          <p:cNvPr id="5" name="Picture Placeholder 4">
            <a:extLst>
              <a:ext uri="{FF2B5EF4-FFF2-40B4-BE49-F238E27FC236}">
                <a16:creationId xmlns:a16="http://schemas.microsoft.com/office/drawing/2014/main" id="{FE58E3CF-F1F6-484C-A88D-C171BED35F09}"/>
              </a:ext>
            </a:extLst>
          </p:cNvPr>
          <p:cNvSpPr>
            <a:spLocks noGrp="1"/>
          </p:cNvSpPr>
          <p:nvPr>
            <p:ph type="pic" idx="4"/>
          </p:nvPr>
        </p:nvSpPr>
        <p:spPr/>
        <p:txBody>
          <a:bodyPr/>
          <a:lstStyle/>
          <a:p>
            <a:endParaRPr lang="en-US"/>
          </a:p>
        </p:txBody>
      </p:sp>
      <p:sp>
        <p:nvSpPr>
          <p:cNvPr id="6" name="Picture Placeholder 5">
            <a:extLst>
              <a:ext uri="{FF2B5EF4-FFF2-40B4-BE49-F238E27FC236}">
                <a16:creationId xmlns:a16="http://schemas.microsoft.com/office/drawing/2014/main" id="{D5E8FF81-B97A-C158-C2F6-45DAE9DDFD78}"/>
              </a:ext>
            </a:extLst>
          </p:cNvPr>
          <p:cNvSpPr>
            <a:spLocks noGrp="1"/>
          </p:cNvSpPr>
          <p:nvPr>
            <p:ph type="pic" idx="5"/>
          </p:nvPr>
        </p:nvSpPr>
        <p:spPr/>
        <p:txBody>
          <a:bodyPr/>
          <a:lstStyle/>
          <a:p>
            <a:endParaRPr lang="en-US"/>
          </a:p>
        </p:txBody>
      </p:sp>
      <p:sp>
        <p:nvSpPr>
          <p:cNvPr id="7" name="Subtitle 6">
            <a:extLst>
              <a:ext uri="{FF2B5EF4-FFF2-40B4-BE49-F238E27FC236}">
                <a16:creationId xmlns:a16="http://schemas.microsoft.com/office/drawing/2014/main" id="{8BB69EEE-63A2-46BC-C185-AFCE013F768A}"/>
              </a:ext>
            </a:extLst>
          </p:cNvPr>
          <p:cNvSpPr>
            <a:spLocks noGrp="1"/>
          </p:cNvSpPr>
          <p:nvPr>
            <p:ph type="subTitle" idx="1"/>
          </p:nvPr>
        </p:nvSpPr>
        <p:spPr/>
        <p:txBody>
          <a:bodyPr/>
          <a:lstStyle/>
          <a:p>
            <a:endParaRPr lang="en-US"/>
          </a:p>
        </p:txBody>
      </p:sp>
      <p:sp>
        <p:nvSpPr>
          <p:cNvPr id="8" name="Subtitle 7">
            <a:extLst>
              <a:ext uri="{FF2B5EF4-FFF2-40B4-BE49-F238E27FC236}">
                <a16:creationId xmlns:a16="http://schemas.microsoft.com/office/drawing/2014/main" id="{10E5B5FB-6C1D-A61C-9F5C-5DB75CAD3EF8}"/>
              </a:ext>
            </a:extLst>
          </p:cNvPr>
          <p:cNvSpPr>
            <a:spLocks noGrp="1"/>
          </p:cNvSpPr>
          <p:nvPr>
            <p:ph type="subTitle" idx="6"/>
          </p:nvPr>
        </p:nvSpPr>
        <p:spPr/>
        <p:txBody>
          <a:bodyPr/>
          <a:lstStyle/>
          <a:p>
            <a:endParaRPr lang="en-US"/>
          </a:p>
        </p:txBody>
      </p:sp>
      <p:sp>
        <p:nvSpPr>
          <p:cNvPr id="9" name="Subtitle 8">
            <a:extLst>
              <a:ext uri="{FF2B5EF4-FFF2-40B4-BE49-F238E27FC236}">
                <a16:creationId xmlns:a16="http://schemas.microsoft.com/office/drawing/2014/main" id="{AF85F3CB-A0F2-992C-CB9D-78232255AEE8}"/>
              </a:ext>
            </a:extLst>
          </p:cNvPr>
          <p:cNvSpPr>
            <a:spLocks noGrp="1"/>
          </p:cNvSpPr>
          <p:nvPr>
            <p:ph type="subTitle" idx="7"/>
          </p:nvPr>
        </p:nvSpPr>
        <p:spPr/>
        <p:txBody>
          <a:bodyPr/>
          <a:lstStyle/>
          <a:p>
            <a:endParaRPr lang="en-US"/>
          </a:p>
        </p:txBody>
      </p:sp>
      <p:sp>
        <p:nvSpPr>
          <p:cNvPr id="10" name="Subtitle 9">
            <a:extLst>
              <a:ext uri="{FF2B5EF4-FFF2-40B4-BE49-F238E27FC236}">
                <a16:creationId xmlns:a16="http://schemas.microsoft.com/office/drawing/2014/main" id="{FD65221C-FBFA-B65A-9065-E6BB6B415C1C}"/>
              </a:ext>
            </a:extLst>
          </p:cNvPr>
          <p:cNvSpPr>
            <a:spLocks noGrp="1"/>
          </p:cNvSpPr>
          <p:nvPr>
            <p:ph type="subTitle" idx="8"/>
          </p:nvPr>
        </p:nvSpPr>
        <p:spPr/>
        <p:txBody>
          <a:bodyPr/>
          <a:lstStyle/>
          <a:p>
            <a:endParaRPr lang="en-US"/>
          </a:p>
        </p:txBody>
      </p:sp>
      <p:sp>
        <p:nvSpPr>
          <p:cNvPr id="11" name="Subtitle 10">
            <a:extLst>
              <a:ext uri="{FF2B5EF4-FFF2-40B4-BE49-F238E27FC236}">
                <a16:creationId xmlns:a16="http://schemas.microsoft.com/office/drawing/2014/main" id="{F38E72A5-5389-D38D-38FE-AB2F5E23D32C}"/>
              </a:ext>
            </a:extLst>
          </p:cNvPr>
          <p:cNvSpPr>
            <a:spLocks noGrp="1"/>
          </p:cNvSpPr>
          <p:nvPr>
            <p:ph type="subTitle" idx="9"/>
          </p:nvPr>
        </p:nvSpPr>
        <p:spPr/>
        <p:txBody>
          <a:bodyPr/>
          <a:lstStyle/>
          <a:p>
            <a:endParaRPr lang="en-US"/>
          </a:p>
        </p:txBody>
      </p:sp>
      <p:sp>
        <p:nvSpPr>
          <p:cNvPr id="12" name="Subtitle 11">
            <a:extLst>
              <a:ext uri="{FF2B5EF4-FFF2-40B4-BE49-F238E27FC236}">
                <a16:creationId xmlns:a16="http://schemas.microsoft.com/office/drawing/2014/main" id="{3FAA6A98-A49A-81D2-E9F1-825C2A5ED844}"/>
              </a:ext>
            </a:extLst>
          </p:cNvPr>
          <p:cNvSpPr>
            <a:spLocks noGrp="1"/>
          </p:cNvSpPr>
          <p:nvPr>
            <p:ph type="subTitle" idx="13"/>
          </p:nvPr>
        </p:nvSpPr>
        <p:spPr/>
        <p:txBody>
          <a:bodyPr/>
          <a:lstStyle/>
          <a:p>
            <a:endParaRPr lang="en-US"/>
          </a:p>
        </p:txBody>
      </p:sp>
      <p:sp>
        <p:nvSpPr>
          <p:cNvPr id="13" name="Subtitle 12">
            <a:extLst>
              <a:ext uri="{FF2B5EF4-FFF2-40B4-BE49-F238E27FC236}">
                <a16:creationId xmlns:a16="http://schemas.microsoft.com/office/drawing/2014/main" id="{CA77B483-4FD3-3F5C-B32C-5E494544B122}"/>
              </a:ext>
            </a:extLst>
          </p:cNvPr>
          <p:cNvSpPr>
            <a:spLocks noGrp="1"/>
          </p:cNvSpPr>
          <p:nvPr>
            <p:ph type="subTitle" idx="14"/>
          </p:nvPr>
        </p:nvSpPr>
        <p:spPr/>
        <p:txBody>
          <a:bodyPr/>
          <a:lstStyle/>
          <a:p>
            <a:endParaRPr lang="en-US"/>
          </a:p>
        </p:txBody>
      </p:sp>
      <p:sp>
        <p:nvSpPr>
          <p:cNvPr id="14" name="Subtitle 13">
            <a:extLst>
              <a:ext uri="{FF2B5EF4-FFF2-40B4-BE49-F238E27FC236}">
                <a16:creationId xmlns:a16="http://schemas.microsoft.com/office/drawing/2014/main" id="{443F3ED6-5CFB-5AAB-ACAF-D7D83960BB7F}"/>
              </a:ext>
            </a:extLst>
          </p:cNvPr>
          <p:cNvSpPr>
            <a:spLocks noGrp="1"/>
          </p:cNvSpPr>
          <p:nvPr>
            <p:ph type="subTitle" idx="15"/>
          </p:nvPr>
        </p:nvSpPr>
        <p:spPr/>
        <p:txBody>
          <a:bodyPr/>
          <a:lstStyle/>
          <a:p>
            <a:endParaRPr lang="en-US"/>
          </a:p>
        </p:txBody>
      </p:sp>
      <p:sp>
        <p:nvSpPr>
          <p:cNvPr id="15" name="Picture Placeholder 14">
            <a:extLst>
              <a:ext uri="{FF2B5EF4-FFF2-40B4-BE49-F238E27FC236}">
                <a16:creationId xmlns:a16="http://schemas.microsoft.com/office/drawing/2014/main" id="{216FF5BF-9E18-1B8C-B57B-19962735143C}"/>
              </a:ext>
            </a:extLst>
          </p:cNvPr>
          <p:cNvSpPr>
            <a:spLocks noGrp="1"/>
          </p:cNvSpPr>
          <p:nvPr>
            <p:ph type="pic" idx="16"/>
          </p:nvPr>
        </p:nvSpPr>
        <p:spPr/>
        <p:txBody>
          <a:bodyPr/>
          <a:lstStyle/>
          <a:p>
            <a:endParaRPr lang="en-US"/>
          </a:p>
        </p:txBody>
      </p:sp>
      <p:sp>
        <p:nvSpPr>
          <p:cNvPr id="16" name="Picture Placeholder 15">
            <a:extLst>
              <a:ext uri="{FF2B5EF4-FFF2-40B4-BE49-F238E27FC236}">
                <a16:creationId xmlns:a16="http://schemas.microsoft.com/office/drawing/2014/main" id="{9722FA37-21EF-F10B-7372-90E403AC7A22}"/>
              </a:ext>
            </a:extLst>
          </p:cNvPr>
          <p:cNvSpPr>
            <a:spLocks noGrp="1"/>
          </p:cNvSpPr>
          <p:nvPr>
            <p:ph type="pic" idx="17"/>
          </p:nvPr>
        </p:nvSpPr>
        <p:spPr/>
        <p:txBody>
          <a:bodyPr/>
          <a:lstStyle/>
          <a:p>
            <a:endParaRPr lang="en-US"/>
          </a:p>
        </p:txBody>
      </p:sp>
      <p:sp>
        <p:nvSpPr>
          <p:cNvPr id="17" name="Picture Placeholder 16">
            <a:extLst>
              <a:ext uri="{FF2B5EF4-FFF2-40B4-BE49-F238E27FC236}">
                <a16:creationId xmlns:a16="http://schemas.microsoft.com/office/drawing/2014/main" id="{96D4BD94-27DA-C768-0D6E-77833660A2B8}"/>
              </a:ext>
            </a:extLst>
          </p:cNvPr>
          <p:cNvSpPr>
            <a:spLocks noGrp="1"/>
          </p:cNvSpPr>
          <p:nvPr>
            <p:ph type="pic" idx="18"/>
          </p:nvPr>
        </p:nvSpPr>
        <p:spPr/>
        <p:txBody>
          <a:bodyPr/>
          <a:lstStyle/>
          <a:p>
            <a:endParaRPr lang="en-US"/>
          </a:p>
        </p:txBody>
      </p:sp>
      <p:sp>
        <p:nvSpPr>
          <p:cNvPr id="18" name="Subtitle 17">
            <a:extLst>
              <a:ext uri="{FF2B5EF4-FFF2-40B4-BE49-F238E27FC236}">
                <a16:creationId xmlns:a16="http://schemas.microsoft.com/office/drawing/2014/main" id="{6089B9C4-A63C-665D-395D-51DCE3865EC0}"/>
              </a:ext>
            </a:extLst>
          </p:cNvPr>
          <p:cNvSpPr>
            <a:spLocks noGrp="1"/>
          </p:cNvSpPr>
          <p:nvPr>
            <p:ph type="subTitle" idx="19"/>
          </p:nvPr>
        </p:nvSpPr>
        <p:spPr/>
        <p:txBody>
          <a:bodyPr/>
          <a:lstStyle/>
          <a:p>
            <a:endParaRPr lang="en-US"/>
          </a:p>
        </p:txBody>
      </p:sp>
      <p:sp>
        <p:nvSpPr>
          <p:cNvPr id="19" name="Picture Placeholder 18">
            <a:extLst>
              <a:ext uri="{FF2B5EF4-FFF2-40B4-BE49-F238E27FC236}">
                <a16:creationId xmlns:a16="http://schemas.microsoft.com/office/drawing/2014/main" id="{11467EC2-DA8C-4AC3-DAB0-64112DFA5729}"/>
              </a:ext>
            </a:extLst>
          </p:cNvPr>
          <p:cNvSpPr>
            <a:spLocks noGrp="1"/>
          </p:cNvSpPr>
          <p:nvPr>
            <p:ph type="pic" idx="20"/>
          </p:nvPr>
        </p:nvSpPr>
        <p:spPr/>
        <p:txBody>
          <a:bodyPr/>
          <a:lstStyle/>
          <a:p>
            <a:endParaRPr lang="en-US"/>
          </a:p>
        </p:txBody>
      </p:sp>
      <p:sp>
        <p:nvSpPr>
          <p:cNvPr id="20" name="Subtitle 19">
            <a:extLst>
              <a:ext uri="{FF2B5EF4-FFF2-40B4-BE49-F238E27FC236}">
                <a16:creationId xmlns:a16="http://schemas.microsoft.com/office/drawing/2014/main" id="{E2A95144-AE18-DC75-A030-113FBF90032B}"/>
              </a:ext>
            </a:extLst>
          </p:cNvPr>
          <p:cNvSpPr>
            <a:spLocks noGrp="1"/>
          </p:cNvSpPr>
          <p:nvPr>
            <p:ph type="subTitle" idx="21"/>
          </p:nvPr>
        </p:nvSpPr>
        <p:spPr/>
        <p:txBody>
          <a:bodyPr/>
          <a:lstStyle/>
          <a:p>
            <a:endParaRPr lang="en-US"/>
          </a:p>
        </p:txBody>
      </p:sp>
      <p:sp>
        <p:nvSpPr>
          <p:cNvPr id="21" name="Subtitle 20">
            <a:extLst>
              <a:ext uri="{FF2B5EF4-FFF2-40B4-BE49-F238E27FC236}">
                <a16:creationId xmlns:a16="http://schemas.microsoft.com/office/drawing/2014/main" id="{F4B236FE-889D-7AC0-5651-D72053EF74C8}"/>
              </a:ext>
            </a:extLst>
          </p:cNvPr>
          <p:cNvSpPr>
            <a:spLocks noGrp="1"/>
          </p:cNvSpPr>
          <p:nvPr>
            <p:ph type="subTitle" idx="22"/>
          </p:nvPr>
        </p:nvSpPr>
        <p:spPr/>
        <p:txBody>
          <a:bodyPr/>
          <a:lstStyle/>
          <a:p>
            <a:endParaRPr lang="en-US"/>
          </a:p>
        </p:txBody>
      </p:sp>
      <p:sp>
        <p:nvSpPr>
          <p:cNvPr id="22" name="Subtitle 21">
            <a:extLst>
              <a:ext uri="{FF2B5EF4-FFF2-40B4-BE49-F238E27FC236}">
                <a16:creationId xmlns:a16="http://schemas.microsoft.com/office/drawing/2014/main" id="{E7CC2F10-C269-271E-DD2D-0E5096F4CE8C}"/>
              </a:ext>
            </a:extLst>
          </p:cNvPr>
          <p:cNvSpPr>
            <a:spLocks noGrp="1"/>
          </p:cNvSpPr>
          <p:nvPr>
            <p:ph type="subTitle" idx="23"/>
          </p:nvPr>
        </p:nvSpPr>
        <p:spPr/>
        <p:txBody>
          <a:bodyPr/>
          <a:lstStyle/>
          <a:p>
            <a:endParaRPr lang="en-US"/>
          </a:p>
        </p:txBody>
      </p:sp>
      <p:sp>
        <p:nvSpPr>
          <p:cNvPr id="23" name="Subtitle 22">
            <a:extLst>
              <a:ext uri="{FF2B5EF4-FFF2-40B4-BE49-F238E27FC236}">
                <a16:creationId xmlns:a16="http://schemas.microsoft.com/office/drawing/2014/main" id="{7310349A-DA16-A4CD-E628-8FC8ECD12C57}"/>
              </a:ext>
            </a:extLst>
          </p:cNvPr>
          <p:cNvSpPr>
            <a:spLocks noGrp="1"/>
          </p:cNvSpPr>
          <p:nvPr>
            <p:ph type="subTitle" idx="24"/>
          </p:nvPr>
        </p:nvSpPr>
        <p:spPr/>
        <p:txBody>
          <a:bodyPr/>
          <a:lstStyle/>
          <a:p>
            <a:endParaRPr lang="en-US"/>
          </a:p>
        </p:txBody>
      </p:sp>
      <p:sp>
        <p:nvSpPr>
          <p:cNvPr id="24" name="Subtitle 23">
            <a:extLst>
              <a:ext uri="{FF2B5EF4-FFF2-40B4-BE49-F238E27FC236}">
                <a16:creationId xmlns:a16="http://schemas.microsoft.com/office/drawing/2014/main" id="{01E9E235-741E-C294-0369-A08DAA5812C0}"/>
              </a:ext>
            </a:extLst>
          </p:cNvPr>
          <p:cNvSpPr>
            <a:spLocks noGrp="1"/>
          </p:cNvSpPr>
          <p:nvPr>
            <p:ph type="subTitle" idx="25"/>
          </p:nvPr>
        </p:nvSpPr>
        <p:spPr/>
        <p:txBody>
          <a:bodyPr/>
          <a:lstStyle/>
          <a:p>
            <a:endParaRPr lang="en-US"/>
          </a:p>
        </p:txBody>
      </p:sp>
      <p:sp>
        <p:nvSpPr>
          <p:cNvPr id="25" name="Subtitle 24">
            <a:extLst>
              <a:ext uri="{FF2B5EF4-FFF2-40B4-BE49-F238E27FC236}">
                <a16:creationId xmlns:a16="http://schemas.microsoft.com/office/drawing/2014/main" id="{A96A54C0-6BA0-18A9-17D9-05348C3A0DDC}"/>
              </a:ext>
            </a:extLst>
          </p:cNvPr>
          <p:cNvSpPr>
            <a:spLocks noGrp="1"/>
          </p:cNvSpPr>
          <p:nvPr>
            <p:ph type="subTitle" idx="26"/>
          </p:nvPr>
        </p:nvSpPr>
        <p:spPr/>
        <p:txBody>
          <a:bodyPr/>
          <a:lstStyle/>
          <a:p>
            <a:endParaRPr lang="en-US"/>
          </a:p>
        </p:txBody>
      </p:sp>
      <p:sp>
        <p:nvSpPr>
          <p:cNvPr id="26" name="Subtitle 25">
            <a:extLst>
              <a:ext uri="{FF2B5EF4-FFF2-40B4-BE49-F238E27FC236}">
                <a16:creationId xmlns:a16="http://schemas.microsoft.com/office/drawing/2014/main" id="{E3B5B0EE-1DC3-B6D5-4D6A-6C765279CE5B}"/>
              </a:ext>
            </a:extLst>
          </p:cNvPr>
          <p:cNvSpPr>
            <a:spLocks noGrp="1"/>
          </p:cNvSpPr>
          <p:nvPr>
            <p:ph type="subTitle" idx="27"/>
          </p:nvPr>
        </p:nvSpPr>
        <p:spPr/>
        <p:txBody>
          <a:bodyPr/>
          <a:lstStyle/>
          <a:p>
            <a:endParaRPr lang="en-US"/>
          </a:p>
        </p:txBody>
      </p:sp>
      <p:sp>
        <p:nvSpPr>
          <p:cNvPr id="27" name="Subtitle 26">
            <a:extLst>
              <a:ext uri="{FF2B5EF4-FFF2-40B4-BE49-F238E27FC236}">
                <a16:creationId xmlns:a16="http://schemas.microsoft.com/office/drawing/2014/main" id="{75FC38C5-A4D8-D56F-75F7-07ABA42AAAEB}"/>
              </a:ext>
            </a:extLst>
          </p:cNvPr>
          <p:cNvSpPr>
            <a:spLocks noGrp="1"/>
          </p:cNvSpPr>
          <p:nvPr>
            <p:ph type="subTitle" idx="28"/>
          </p:nvPr>
        </p:nvSpPr>
        <p:spPr/>
        <p:txBody>
          <a:bodyPr/>
          <a:lstStyle/>
          <a:p>
            <a:endParaRPr lang="en-US"/>
          </a:p>
        </p:txBody>
      </p:sp>
      <p:pic>
        <p:nvPicPr>
          <p:cNvPr id="29" name="Picture 28">
            <a:extLst>
              <a:ext uri="{FF2B5EF4-FFF2-40B4-BE49-F238E27FC236}">
                <a16:creationId xmlns:a16="http://schemas.microsoft.com/office/drawing/2014/main" id="{1CF806BB-8F44-EE72-E229-B36DBE5C15B7}"/>
              </a:ext>
            </a:extLst>
          </p:cNvPr>
          <p:cNvPicPr>
            <a:picLocks noChangeAspect="1"/>
          </p:cNvPicPr>
          <p:nvPr/>
        </p:nvPicPr>
        <p:blipFill>
          <a:blip r:embed="rId2"/>
          <a:stretch>
            <a:fillRect/>
          </a:stretch>
        </p:blipFill>
        <p:spPr>
          <a:xfrm>
            <a:off x="0" y="60350"/>
            <a:ext cx="13004800" cy="9693250"/>
          </a:xfrm>
          <a:prstGeom prst="rect">
            <a:avLst/>
          </a:prstGeom>
        </p:spPr>
      </p:pic>
    </p:spTree>
    <p:extLst>
      <p:ext uri="{BB962C8B-B14F-4D97-AF65-F5344CB8AC3E}">
        <p14:creationId xmlns:p14="http://schemas.microsoft.com/office/powerpoint/2010/main" val="193004064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E92D82-87EF-906D-6047-51FAE2C649DA}"/>
              </a:ext>
            </a:extLst>
          </p:cNvPr>
          <p:cNvSpPr>
            <a:spLocks noGrp="1"/>
          </p:cNvSpPr>
          <p:nvPr>
            <p:ph type="title"/>
          </p:nvPr>
        </p:nvSpPr>
        <p:spPr/>
        <p:txBody>
          <a:bodyPr/>
          <a:lstStyle/>
          <a:p>
            <a:endParaRPr lang="en-US"/>
          </a:p>
        </p:txBody>
      </p:sp>
      <p:sp>
        <p:nvSpPr>
          <p:cNvPr id="3" name="Picture Placeholder 2">
            <a:extLst>
              <a:ext uri="{FF2B5EF4-FFF2-40B4-BE49-F238E27FC236}">
                <a16:creationId xmlns:a16="http://schemas.microsoft.com/office/drawing/2014/main" id="{AD4C57E1-289F-B882-C491-51BCEAD6F51C}"/>
              </a:ext>
            </a:extLst>
          </p:cNvPr>
          <p:cNvSpPr>
            <a:spLocks noGrp="1"/>
          </p:cNvSpPr>
          <p:nvPr>
            <p:ph type="pic" idx="2"/>
          </p:nvPr>
        </p:nvSpPr>
        <p:spPr/>
        <p:txBody>
          <a:bodyPr/>
          <a:lstStyle/>
          <a:p>
            <a:endParaRPr lang="en-US"/>
          </a:p>
        </p:txBody>
      </p:sp>
      <p:sp>
        <p:nvSpPr>
          <p:cNvPr id="4" name="Picture Placeholder 3">
            <a:extLst>
              <a:ext uri="{FF2B5EF4-FFF2-40B4-BE49-F238E27FC236}">
                <a16:creationId xmlns:a16="http://schemas.microsoft.com/office/drawing/2014/main" id="{8DEE6516-C0E4-D38F-3838-59224AFFD2C6}"/>
              </a:ext>
            </a:extLst>
          </p:cNvPr>
          <p:cNvSpPr>
            <a:spLocks noGrp="1"/>
          </p:cNvSpPr>
          <p:nvPr>
            <p:ph type="pic" idx="3"/>
          </p:nvPr>
        </p:nvSpPr>
        <p:spPr/>
        <p:txBody>
          <a:bodyPr/>
          <a:lstStyle/>
          <a:p>
            <a:endParaRPr lang="en-US"/>
          </a:p>
        </p:txBody>
      </p:sp>
      <p:sp>
        <p:nvSpPr>
          <p:cNvPr id="5" name="Picture Placeholder 4">
            <a:extLst>
              <a:ext uri="{FF2B5EF4-FFF2-40B4-BE49-F238E27FC236}">
                <a16:creationId xmlns:a16="http://schemas.microsoft.com/office/drawing/2014/main" id="{BE310163-2E31-FA33-1150-AAD5DDE46705}"/>
              </a:ext>
            </a:extLst>
          </p:cNvPr>
          <p:cNvSpPr>
            <a:spLocks noGrp="1"/>
          </p:cNvSpPr>
          <p:nvPr>
            <p:ph type="pic" idx="4"/>
          </p:nvPr>
        </p:nvSpPr>
        <p:spPr/>
        <p:txBody>
          <a:bodyPr/>
          <a:lstStyle/>
          <a:p>
            <a:endParaRPr lang="en-US"/>
          </a:p>
        </p:txBody>
      </p:sp>
      <p:sp>
        <p:nvSpPr>
          <p:cNvPr id="6" name="Picture Placeholder 5">
            <a:extLst>
              <a:ext uri="{FF2B5EF4-FFF2-40B4-BE49-F238E27FC236}">
                <a16:creationId xmlns:a16="http://schemas.microsoft.com/office/drawing/2014/main" id="{4BEF89E1-86DB-1F1E-C3C8-4766BEF8AAF5}"/>
              </a:ext>
            </a:extLst>
          </p:cNvPr>
          <p:cNvSpPr>
            <a:spLocks noGrp="1"/>
          </p:cNvSpPr>
          <p:nvPr>
            <p:ph type="pic" idx="5"/>
          </p:nvPr>
        </p:nvSpPr>
        <p:spPr/>
        <p:txBody>
          <a:bodyPr/>
          <a:lstStyle/>
          <a:p>
            <a:endParaRPr lang="en-US"/>
          </a:p>
        </p:txBody>
      </p:sp>
      <p:sp>
        <p:nvSpPr>
          <p:cNvPr id="7" name="Subtitle 6">
            <a:extLst>
              <a:ext uri="{FF2B5EF4-FFF2-40B4-BE49-F238E27FC236}">
                <a16:creationId xmlns:a16="http://schemas.microsoft.com/office/drawing/2014/main" id="{E30D3967-566E-B91C-2508-D6A301C185B3}"/>
              </a:ext>
            </a:extLst>
          </p:cNvPr>
          <p:cNvSpPr>
            <a:spLocks noGrp="1"/>
          </p:cNvSpPr>
          <p:nvPr>
            <p:ph type="subTitle" idx="1"/>
          </p:nvPr>
        </p:nvSpPr>
        <p:spPr/>
        <p:txBody>
          <a:bodyPr/>
          <a:lstStyle/>
          <a:p>
            <a:endParaRPr lang="en-US"/>
          </a:p>
        </p:txBody>
      </p:sp>
      <p:sp>
        <p:nvSpPr>
          <p:cNvPr id="8" name="Subtitle 7">
            <a:extLst>
              <a:ext uri="{FF2B5EF4-FFF2-40B4-BE49-F238E27FC236}">
                <a16:creationId xmlns:a16="http://schemas.microsoft.com/office/drawing/2014/main" id="{27FB9775-4DA3-F06D-92B2-E25751105901}"/>
              </a:ext>
            </a:extLst>
          </p:cNvPr>
          <p:cNvSpPr>
            <a:spLocks noGrp="1"/>
          </p:cNvSpPr>
          <p:nvPr>
            <p:ph type="subTitle" idx="6"/>
          </p:nvPr>
        </p:nvSpPr>
        <p:spPr/>
        <p:txBody>
          <a:bodyPr/>
          <a:lstStyle/>
          <a:p>
            <a:endParaRPr lang="en-US"/>
          </a:p>
        </p:txBody>
      </p:sp>
      <p:sp>
        <p:nvSpPr>
          <p:cNvPr id="9" name="Subtitle 8">
            <a:extLst>
              <a:ext uri="{FF2B5EF4-FFF2-40B4-BE49-F238E27FC236}">
                <a16:creationId xmlns:a16="http://schemas.microsoft.com/office/drawing/2014/main" id="{1A28351B-33A0-715E-B797-146B123C0267}"/>
              </a:ext>
            </a:extLst>
          </p:cNvPr>
          <p:cNvSpPr>
            <a:spLocks noGrp="1"/>
          </p:cNvSpPr>
          <p:nvPr>
            <p:ph type="subTitle" idx="7"/>
          </p:nvPr>
        </p:nvSpPr>
        <p:spPr/>
        <p:txBody>
          <a:bodyPr/>
          <a:lstStyle/>
          <a:p>
            <a:endParaRPr lang="en-US"/>
          </a:p>
        </p:txBody>
      </p:sp>
      <p:sp>
        <p:nvSpPr>
          <p:cNvPr id="10" name="Subtitle 9">
            <a:extLst>
              <a:ext uri="{FF2B5EF4-FFF2-40B4-BE49-F238E27FC236}">
                <a16:creationId xmlns:a16="http://schemas.microsoft.com/office/drawing/2014/main" id="{012278F4-3ECA-2916-15B6-A7515CCD280A}"/>
              </a:ext>
            </a:extLst>
          </p:cNvPr>
          <p:cNvSpPr>
            <a:spLocks noGrp="1"/>
          </p:cNvSpPr>
          <p:nvPr>
            <p:ph type="subTitle" idx="8"/>
          </p:nvPr>
        </p:nvSpPr>
        <p:spPr/>
        <p:txBody>
          <a:bodyPr/>
          <a:lstStyle/>
          <a:p>
            <a:endParaRPr lang="en-US"/>
          </a:p>
        </p:txBody>
      </p:sp>
      <p:sp>
        <p:nvSpPr>
          <p:cNvPr id="11" name="Subtitle 10">
            <a:extLst>
              <a:ext uri="{FF2B5EF4-FFF2-40B4-BE49-F238E27FC236}">
                <a16:creationId xmlns:a16="http://schemas.microsoft.com/office/drawing/2014/main" id="{D0762055-67DB-F869-565E-EA3585152BBA}"/>
              </a:ext>
            </a:extLst>
          </p:cNvPr>
          <p:cNvSpPr>
            <a:spLocks noGrp="1"/>
          </p:cNvSpPr>
          <p:nvPr>
            <p:ph type="subTitle" idx="9"/>
          </p:nvPr>
        </p:nvSpPr>
        <p:spPr/>
        <p:txBody>
          <a:bodyPr/>
          <a:lstStyle/>
          <a:p>
            <a:endParaRPr lang="en-US"/>
          </a:p>
        </p:txBody>
      </p:sp>
      <p:sp>
        <p:nvSpPr>
          <p:cNvPr id="12" name="Subtitle 11">
            <a:extLst>
              <a:ext uri="{FF2B5EF4-FFF2-40B4-BE49-F238E27FC236}">
                <a16:creationId xmlns:a16="http://schemas.microsoft.com/office/drawing/2014/main" id="{57CEB880-DA86-6812-F1CF-BE0C2D151502}"/>
              </a:ext>
            </a:extLst>
          </p:cNvPr>
          <p:cNvSpPr>
            <a:spLocks noGrp="1"/>
          </p:cNvSpPr>
          <p:nvPr>
            <p:ph type="subTitle" idx="13"/>
          </p:nvPr>
        </p:nvSpPr>
        <p:spPr/>
        <p:txBody>
          <a:bodyPr/>
          <a:lstStyle/>
          <a:p>
            <a:endParaRPr lang="en-US"/>
          </a:p>
        </p:txBody>
      </p:sp>
      <p:sp>
        <p:nvSpPr>
          <p:cNvPr id="13" name="Subtitle 12">
            <a:extLst>
              <a:ext uri="{FF2B5EF4-FFF2-40B4-BE49-F238E27FC236}">
                <a16:creationId xmlns:a16="http://schemas.microsoft.com/office/drawing/2014/main" id="{D1E507D8-CA29-BB1D-C245-E6C2CAF13EE3}"/>
              </a:ext>
            </a:extLst>
          </p:cNvPr>
          <p:cNvSpPr>
            <a:spLocks noGrp="1"/>
          </p:cNvSpPr>
          <p:nvPr>
            <p:ph type="subTitle" idx="14"/>
          </p:nvPr>
        </p:nvSpPr>
        <p:spPr/>
        <p:txBody>
          <a:bodyPr/>
          <a:lstStyle/>
          <a:p>
            <a:endParaRPr lang="en-US"/>
          </a:p>
        </p:txBody>
      </p:sp>
      <p:sp>
        <p:nvSpPr>
          <p:cNvPr id="14" name="Subtitle 13">
            <a:extLst>
              <a:ext uri="{FF2B5EF4-FFF2-40B4-BE49-F238E27FC236}">
                <a16:creationId xmlns:a16="http://schemas.microsoft.com/office/drawing/2014/main" id="{8B5C91DB-8A14-DF5A-0DFB-23E7862C73F6}"/>
              </a:ext>
            </a:extLst>
          </p:cNvPr>
          <p:cNvSpPr>
            <a:spLocks noGrp="1"/>
          </p:cNvSpPr>
          <p:nvPr>
            <p:ph type="subTitle" idx="15"/>
          </p:nvPr>
        </p:nvSpPr>
        <p:spPr/>
        <p:txBody>
          <a:bodyPr/>
          <a:lstStyle/>
          <a:p>
            <a:endParaRPr lang="en-US"/>
          </a:p>
        </p:txBody>
      </p:sp>
      <p:sp>
        <p:nvSpPr>
          <p:cNvPr id="15" name="Picture Placeholder 14">
            <a:extLst>
              <a:ext uri="{FF2B5EF4-FFF2-40B4-BE49-F238E27FC236}">
                <a16:creationId xmlns:a16="http://schemas.microsoft.com/office/drawing/2014/main" id="{8273FF76-E6A1-C444-0DF4-F980423BAE60}"/>
              </a:ext>
            </a:extLst>
          </p:cNvPr>
          <p:cNvSpPr>
            <a:spLocks noGrp="1"/>
          </p:cNvSpPr>
          <p:nvPr>
            <p:ph type="pic" idx="16"/>
          </p:nvPr>
        </p:nvSpPr>
        <p:spPr/>
        <p:txBody>
          <a:bodyPr/>
          <a:lstStyle/>
          <a:p>
            <a:endParaRPr lang="en-US"/>
          </a:p>
        </p:txBody>
      </p:sp>
      <p:sp>
        <p:nvSpPr>
          <p:cNvPr id="16" name="Picture Placeholder 15">
            <a:extLst>
              <a:ext uri="{FF2B5EF4-FFF2-40B4-BE49-F238E27FC236}">
                <a16:creationId xmlns:a16="http://schemas.microsoft.com/office/drawing/2014/main" id="{126E5B4A-E91E-F2F2-6CF3-C5FE853EE8C1}"/>
              </a:ext>
            </a:extLst>
          </p:cNvPr>
          <p:cNvSpPr>
            <a:spLocks noGrp="1"/>
          </p:cNvSpPr>
          <p:nvPr>
            <p:ph type="pic" idx="17"/>
          </p:nvPr>
        </p:nvSpPr>
        <p:spPr/>
        <p:txBody>
          <a:bodyPr/>
          <a:lstStyle/>
          <a:p>
            <a:endParaRPr lang="en-US"/>
          </a:p>
        </p:txBody>
      </p:sp>
      <p:sp>
        <p:nvSpPr>
          <p:cNvPr id="17" name="Picture Placeholder 16">
            <a:extLst>
              <a:ext uri="{FF2B5EF4-FFF2-40B4-BE49-F238E27FC236}">
                <a16:creationId xmlns:a16="http://schemas.microsoft.com/office/drawing/2014/main" id="{1A3C315F-5FB6-77FE-D3D1-6F8D4E8EA623}"/>
              </a:ext>
            </a:extLst>
          </p:cNvPr>
          <p:cNvSpPr>
            <a:spLocks noGrp="1"/>
          </p:cNvSpPr>
          <p:nvPr>
            <p:ph type="pic" idx="18"/>
          </p:nvPr>
        </p:nvSpPr>
        <p:spPr/>
        <p:txBody>
          <a:bodyPr/>
          <a:lstStyle/>
          <a:p>
            <a:endParaRPr lang="en-US"/>
          </a:p>
        </p:txBody>
      </p:sp>
      <p:sp>
        <p:nvSpPr>
          <p:cNvPr id="18" name="Subtitle 17">
            <a:extLst>
              <a:ext uri="{FF2B5EF4-FFF2-40B4-BE49-F238E27FC236}">
                <a16:creationId xmlns:a16="http://schemas.microsoft.com/office/drawing/2014/main" id="{DDF04D0C-7685-B527-FC3A-2ED8B7633F59}"/>
              </a:ext>
            </a:extLst>
          </p:cNvPr>
          <p:cNvSpPr>
            <a:spLocks noGrp="1"/>
          </p:cNvSpPr>
          <p:nvPr>
            <p:ph type="subTitle" idx="19"/>
          </p:nvPr>
        </p:nvSpPr>
        <p:spPr/>
        <p:txBody>
          <a:bodyPr/>
          <a:lstStyle/>
          <a:p>
            <a:endParaRPr lang="en-US"/>
          </a:p>
        </p:txBody>
      </p:sp>
      <p:sp>
        <p:nvSpPr>
          <p:cNvPr id="19" name="Picture Placeholder 18">
            <a:extLst>
              <a:ext uri="{FF2B5EF4-FFF2-40B4-BE49-F238E27FC236}">
                <a16:creationId xmlns:a16="http://schemas.microsoft.com/office/drawing/2014/main" id="{371B4767-691C-2372-894A-F5A5E159E4DE}"/>
              </a:ext>
            </a:extLst>
          </p:cNvPr>
          <p:cNvSpPr>
            <a:spLocks noGrp="1"/>
          </p:cNvSpPr>
          <p:nvPr>
            <p:ph type="pic" idx="20"/>
          </p:nvPr>
        </p:nvSpPr>
        <p:spPr/>
        <p:txBody>
          <a:bodyPr/>
          <a:lstStyle/>
          <a:p>
            <a:endParaRPr lang="en-US"/>
          </a:p>
        </p:txBody>
      </p:sp>
      <p:sp>
        <p:nvSpPr>
          <p:cNvPr id="20" name="Subtitle 19">
            <a:extLst>
              <a:ext uri="{FF2B5EF4-FFF2-40B4-BE49-F238E27FC236}">
                <a16:creationId xmlns:a16="http://schemas.microsoft.com/office/drawing/2014/main" id="{E1F24133-CDAB-1AC5-D157-EB96DE259F7E}"/>
              </a:ext>
            </a:extLst>
          </p:cNvPr>
          <p:cNvSpPr>
            <a:spLocks noGrp="1"/>
          </p:cNvSpPr>
          <p:nvPr>
            <p:ph type="subTitle" idx="21"/>
          </p:nvPr>
        </p:nvSpPr>
        <p:spPr/>
        <p:txBody>
          <a:bodyPr/>
          <a:lstStyle/>
          <a:p>
            <a:endParaRPr lang="en-US"/>
          </a:p>
        </p:txBody>
      </p:sp>
      <p:sp>
        <p:nvSpPr>
          <p:cNvPr id="21" name="Subtitle 20">
            <a:extLst>
              <a:ext uri="{FF2B5EF4-FFF2-40B4-BE49-F238E27FC236}">
                <a16:creationId xmlns:a16="http://schemas.microsoft.com/office/drawing/2014/main" id="{E77A4721-FE34-5E37-CCAD-0919E60A9A8F}"/>
              </a:ext>
            </a:extLst>
          </p:cNvPr>
          <p:cNvSpPr>
            <a:spLocks noGrp="1"/>
          </p:cNvSpPr>
          <p:nvPr>
            <p:ph type="subTitle" idx="22"/>
          </p:nvPr>
        </p:nvSpPr>
        <p:spPr/>
        <p:txBody>
          <a:bodyPr/>
          <a:lstStyle/>
          <a:p>
            <a:endParaRPr lang="en-US"/>
          </a:p>
        </p:txBody>
      </p:sp>
      <p:sp>
        <p:nvSpPr>
          <p:cNvPr id="22" name="Subtitle 21">
            <a:extLst>
              <a:ext uri="{FF2B5EF4-FFF2-40B4-BE49-F238E27FC236}">
                <a16:creationId xmlns:a16="http://schemas.microsoft.com/office/drawing/2014/main" id="{946D9281-DDC7-AF42-B9BC-7D02E5563C2B}"/>
              </a:ext>
            </a:extLst>
          </p:cNvPr>
          <p:cNvSpPr>
            <a:spLocks noGrp="1"/>
          </p:cNvSpPr>
          <p:nvPr>
            <p:ph type="subTitle" idx="23"/>
          </p:nvPr>
        </p:nvSpPr>
        <p:spPr/>
        <p:txBody>
          <a:bodyPr/>
          <a:lstStyle/>
          <a:p>
            <a:endParaRPr lang="en-US"/>
          </a:p>
        </p:txBody>
      </p:sp>
      <p:sp>
        <p:nvSpPr>
          <p:cNvPr id="23" name="Subtitle 22">
            <a:extLst>
              <a:ext uri="{FF2B5EF4-FFF2-40B4-BE49-F238E27FC236}">
                <a16:creationId xmlns:a16="http://schemas.microsoft.com/office/drawing/2014/main" id="{5A692362-221B-5F67-0B9C-C09DA3ECDA18}"/>
              </a:ext>
            </a:extLst>
          </p:cNvPr>
          <p:cNvSpPr>
            <a:spLocks noGrp="1"/>
          </p:cNvSpPr>
          <p:nvPr>
            <p:ph type="subTitle" idx="24"/>
          </p:nvPr>
        </p:nvSpPr>
        <p:spPr/>
        <p:txBody>
          <a:bodyPr/>
          <a:lstStyle/>
          <a:p>
            <a:endParaRPr lang="en-US"/>
          </a:p>
        </p:txBody>
      </p:sp>
      <p:sp>
        <p:nvSpPr>
          <p:cNvPr id="24" name="Subtitle 23">
            <a:extLst>
              <a:ext uri="{FF2B5EF4-FFF2-40B4-BE49-F238E27FC236}">
                <a16:creationId xmlns:a16="http://schemas.microsoft.com/office/drawing/2014/main" id="{66ADDACC-D062-88D8-FFEE-D78FD576A37C}"/>
              </a:ext>
            </a:extLst>
          </p:cNvPr>
          <p:cNvSpPr>
            <a:spLocks noGrp="1"/>
          </p:cNvSpPr>
          <p:nvPr>
            <p:ph type="subTitle" idx="25"/>
          </p:nvPr>
        </p:nvSpPr>
        <p:spPr/>
        <p:txBody>
          <a:bodyPr/>
          <a:lstStyle/>
          <a:p>
            <a:endParaRPr lang="en-US"/>
          </a:p>
        </p:txBody>
      </p:sp>
      <p:sp>
        <p:nvSpPr>
          <p:cNvPr id="25" name="Subtitle 24">
            <a:extLst>
              <a:ext uri="{FF2B5EF4-FFF2-40B4-BE49-F238E27FC236}">
                <a16:creationId xmlns:a16="http://schemas.microsoft.com/office/drawing/2014/main" id="{9DD28C69-CEA2-6CA5-786E-AA42535F9080}"/>
              </a:ext>
            </a:extLst>
          </p:cNvPr>
          <p:cNvSpPr>
            <a:spLocks noGrp="1"/>
          </p:cNvSpPr>
          <p:nvPr>
            <p:ph type="subTitle" idx="26"/>
          </p:nvPr>
        </p:nvSpPr>
        <p:spPr/>
        <p:txBody>
          <a:bodyPr/>
          <a:lstStyle/>
          <a:p>
            <a:endParaRPr lang="en-US"/>
          </a:p>
        </p:txBody>
      </p:sp>
      <p:sp>
        <p:nvSpPr>
          <p:cNvPr id="26" name="Subtitle 25">
            <a:extLst>
              <a:ext uri="{FF2B5EF4-FFF2-40B4-BE49-F238E27FC236}">
                <a16:creationId xmlns:a16="http://schemas.microsoft.com/office/drawing/2014/main" id="{DCA0FD68-2B29-4FFB-EA48-54EB6DA228E6}"/>
              </a:ext>
            </a:extLst>
          </p:cNvPr>
          <p:cNvSpPr>
            <a:spLocks noGrp="1"/>
          </p:cNvSpPr>
          <p:nvPr>
            <p:ph type="subTitle" idx="27"/>
          </p:nvPr>
        </p:nvSpPr>
        <p:spPr/>
        <p:txBody>
          <a:bodyPr/>
          <a:lstStyle/>
          <a:p>
            <a:endParaRPr lang="en-US"/>
          </a:p>
        </p:txBody>
      </p:sp>
      <p:sp>
        <p:nvSpPr>
          <p:cNvPr id="27" name="Subtitle 26">
            <a:extLst>
              <a:ext uri="{FF2B5EF4-FFF2-40B4-BE49-F238E27FC236}">
                <a16:creationId xmlns:a16="http://schemas.microsoft.com/office/drawing/2014/main" id="{A333B99D-C702-96EB-BD40-FC63E6C0F02A}"/>
              </a:ext>
            </a:extLst>
          </p:cNvPr>
          <p:cNvSpPr>
            <a:spLocks noGrp="1"/>
          </p:cNvSpPr>
          <p:nvPr>
            <p:ph type="subTitle" idx="28"/>
          </p:nvPr>
        </p:nvSpPr>
        <p:spPr/>
        <p:txBody>
          <a:bodyPr/>
          <a:lstStyle/>
          <a:p>
            <a:endParaRPr lang="en-US"/>
          </a:p>
        </p:txBody>
      </p:sp>
      <p:pic>
        <p:nvPicPr>
          <p:cNvPr id="29" name="Picture 28">
            <a:extLst>
              <a:ext uri="{FF2B5EF4-FFF2-40B4-BE49-F238E27FC236}">
                <a16:creationId xmlns:a16="http://schemas.microsoft.com/office/drawing/2014/main" id="{C0F7E033-3C85-0B92-1905-C9B1EC837774}"/>
              </a:ext>
            </a:extLst>
          </p:cNvPr>
          <p:cNvPicPr>
            <a:picLocks noChangeAspect="1"/>
          </p:cNvPicPr>
          <p:nvPr/>
        </p:nvPicPr>
        <p:blipFill>
          <a:blip r:embed="rId2"/>
          <a:stretch>
            <a:fillRect/>
          </a:stretch>
        </p:blipFill>
        <p:spPr>
          <a:xfrm>
            <a:off x="0" y="0"/>
            <a:ext cx="13004799" cy="9753600"/>
          </a:xfrm>
          <a:prstGeom prst="rect">
            <a:avLst/>
          </a:prstGeom>
        </p:spPr>
      </p:pic>
    </p:spTree>
    <p:extLst>
      <p:ext uri="{BB962C8B-B14F-4D97-AF65-F5344CB8AC3E}">
        <p14:creationId xmlns:p14="http://schemas.microsoft.com/office/powerpoint/2010/main" val="315133233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4A5E31-906B-6E85-5509-C884F0C549B6}"/>
              </a:ext>
            </a:extLst>
          </p:cNvPr>
          <p:cNvSpPr>
            <a:spLocks noGrp="1"/>
          </p:cNvSpPr>
          <p:nvPr>
            <p:ph type="title"/>
          </p:nvPr>
        </p:nvSpPr>
        <p:spPr/>
        <p:txBody>
          <a:bodyPr/>
          <a:lstStyle/>
          <a:p>
            <a:endParaRPr lang="en-US"/>
          </a:p>
        </p:txBody>
      </p:sp>
      <p:sp>
        <p:nvSpPr>
          <p:cNvPr id="3" name="Picture Placeholder 2">
            <a:extLst>
              <a:ext uri="{FF2B5EF4-FFF2-40B4-BE49-F238E27FC236}">
                <a16:creationId xmlns:a16="http://schemas.microsoft.com/office/drawing/2014/main" id="{EA5E9F29-9842-B69C-456D-CBC7536252C4}"/>
              </a:ext>
            </a:extLst>
          </p:cNvPr>
          <p:cNvSpPr>
            <a:spLocks noGrp="1"/>
          </p:cNvSpPr>
          <p:nvPr>
            <p:ph type="pic" idx="2"/>
          </p:nvPr>
        </p:nvSpPr>
        <p:spPr/>
        <p:txBody>
          <a:bodyPr/>
          <a:lstStyle/>
          <a:p>
            <a:endParaRPr lang="en-US"/>
          </a:p>
        </p:txBody>
      </p:sp>
      <p:sp>
        <p:nvSpPr>
          <p:cNvPr id="4" name="Picture Placeholder 3">
            <a:extLst>
              <a:ext uri="{FF2B5EF4-FFF2-40B4-BE49-F238E27FC236}">
                <a16:creationId xmlns:a16="http://schemas.microsoft.com/office/drawing/2014/main" id="{D4864A4D-B7EA-49AB-C4A6-94837CE01F02}"/>
              </a:ext>
            </a:extLst>
          </p:cNvPr>
          <p:cNvSpPr>
            <a:spLocks noGrp="1"/>
          </p:cNvSpPr>
          <p:nvPr>
            <p:ph type="pic" idx="3"/>
          </p:nvPr>
        </p:nvSpPr>
        <p:spPr/>
        <p:txBody>
          <a:bodyPr/>
          <a:lstStyle/>
          <a:p>
            <a:endParaRPr lang="en-US"/>
          </a:p>
        </p:txBody>
      </p:sp>
      <p:sp>
        <p:nvSpPr>
          <p:cNvPr id="5" name="Picture Placeholder 4">
            <a:extLst>
              <a:ext uri="{FF2B5EF4-FFF2-40B4-BE49-F238E27FC236}">
                <a16:creationId xmlns:a16="http://schemas.microsoft.com/office/drawing/2014/main" id="{033247D0-5DB7-B0AC-708F-FFB4CE9C63E2}"/>
              </a:ext>
            </a:extLst>
          </p:cNvPr>
          <p:cNvSpPr>
            <a:spLocks noGrp="1"/>
          </p:cNvSpPr>
          <p:nvPr>
            <p:ph type="pic" idx="4"/>
          </p:nvPr>
        </p:nvSpPr>
        <p:spPr/>
        <p:txBody>
          <a:bodyPr/>
          <a:lstStyle/>
          <a:p>
            <a:endParaRPr lang="en-US"/>
          </a:p>
        </p:txBody>
      </p:sp>
      <p:sp>
        <p:nvSpPr>
          <p:cNvPr id="6" name="Picture Placeholder 5">
            <a:extLst>
              <a:ext uri="{FF2B5EF4-FFF2-40B4-BE49-F238E27FC236}">
                <a16:creationId xmlns:a16="http://schemas.microsoft.com/office/drawing/2014/main" id="{1B913978-0F13-1F69-30F3-930C1ADF321A}"/>
              </a:ext>
            </a:extLst>
          </p:cNvPr>
          <p:cNvSpPr>
            <a:spLocks noGrp="1"/>
          </p:cNvSpPr>
          <p:nvPr>
            <p:ph type="pic" idx="5"/>
          </p:nvPr>
        </p:nvSpPr>
        <p:spPr/>
        <p:txBody>
          <a:bodyPr/>
          <a:lstStyle/>
          <a:p>
            <a:endParaRPr lang="en-US"/>
          </a:p>
        </p:txBody>
      </p:sp>
      <p:sp>
        <p:nvSpPr>
          <p:cNvPr id="7" name="Subtitle 6">
            <a:extLst>
              <a:ext uri="{FF2B5EF4-FFF2-40B4-BE49-F238E27FC236}">
                <a16:creationId xmlns:a16="http://schemas.microsoft.com/office/drawing/2014/main" id="{F40B398B-DB0D-5E9F-25CF-B5F550B9D0C1}"/>
              </a:ext>
            </a:extLst>
          </p:cNvPr>
          <p:cNvSpPr>
            <a:spLocks noGrp="1"/>
          </p:cNvSpPr>
          <p:nvPr>
            <p:ph type="subTitle" idx="1"/>
          </p:nvPr>
        </p:nvSpPr>
        <p:spPr/>
        <p:txBody>
          <a:bodyPr/>
          <a:lstStyle/>
          <a:p>
            <a:endParaRPr lang="en-US"/>
          </a:p>
        </p:txBody>
      </p:sp>
      <p:sp>
        <p:nvSpPr>
          <p:cNvPr id="8" name="Subtitle 7">
            <a:extLst>
              <a:ext uri="{FF2B5EF4-FFF2-40B4-BE49-F238E27FC236}">
                <a16:creationId xmlns:a16="http://schemas.microsoft.com/office/drawing/2014/main" id="{3647622B-BBC0-EDDB-D11D-ED52F019137D}"/>
              </a:ext>
            </a:extLst>
          </p:cNvPr>
          <p:cNvSpPr>
            <a:spLocks noGrp="1"/>
          </p:cNvSpPr>
          <p:nvPr>
            <p:ph type="subTitle" idx="6"/>
          </p:nvPr>
        </p:nvSpPr>
        <p:spPr/>
        <p:txBody>
          <a:bodyPr/>
          <a:lstStyle/>
          <a:p>
            <a:endParaRPr lang="en-US"/>
          </a:p>
        </p:txBody>
      </p:sp>
      <p:sp>
        <p:nvSpPr>
          <p:cNvPr id="9" name="Subtitle 8">
            <a:extLst>
              <a:ext uri="{FF2B5EF4-FFF2-40B4-BE49-F238E27FC236}">
                <a16:creationId xmlns:a16="http://schemas.microsoft.com/office/drawing/2014/main" id="{094BB173-A8FE-D224-5BCD-E8A36B33F581}"/>
              </a:ext>
            </a:extLst>
          </p:cNvPr>
          <p:cNvSpPr>
            <a:spLocks noGrp="1"/>
          </p:cNvSpPr>
          <p:nvPr>
            <p:ph type="subTitle" idx="7"/>
          </p:nvPr>
        </p:nvSpPr>
        <p:spPr/>
        <p:txBody>
          <a:bodyPr/>
          <a:lstStyle/>
          <a:p>
            <a:endParaRPr lang="en-US"/>
          </a:p>
        </p:txBody>
      </p:sp>
      <p:sp>
        <p:nvSpPr>
          <p:cNvPr id="10" name="Subtitle 9">
            <a:extLst>
              <a:ext uri="{FF2B5EF4-FFF2-40B4-BE49-F238E27FC236}">
                <a16:creationId xmlns:a16="http://schemas.microsoft.com/office/drawing/2014/main" id="{87536BF9-D8D5-F089-625E-43E8FBBAFED0}"/>
              </a:ext>
            </a:extLst>
          </p:cNvPr>
          <p:cNvSpPr>
            <a:spLocks noGrp="1"/>
          </p:cNvSpPr>
          <p:nvPr>
            <p:ph type="subTitle" idx="8"/>
          </p:nvPr>
        </p:nvSpPr>
        <p:spPr/>
        <p:txBody>
          <a:bodyPr/>
          <a:lstStyle/>
          <a:p>
            <a:endParaRPr lang="en-US"/>
          </a:p>
        </p:txBody>
      </p:sp>
      <p:sp>
        <p:nvSpPr>
          <p:cNvPr id="11" name="Subtitle 10">
            <a:extLst>
              <a:ext uri="{FF2B5EF4-FFF2-40B4-BE49-F238E27FC236}">
                <a16:creationId xmlns:a16="http://schemas.microsoft.com/office/drawing/2014/main" id="{1AD8B236-59D9-45DE-6A7C-CBF4EA505419}"/>
              </a:ext>
            </a:extLst>
          </p:cNvPr>
          <p:cNvSpPr>
            <a:spLocks noGrp="1"/>
          </p:cNvSpPr>
          <p:nvPr>
            <p:ph type="subTitle" idx="9"/>
          </p:nvPr>
        </p:nvSpPr>
        <p:spPr/>
        <p:txBody>
          <a:bodyPr/>
          <a:lstStyle/>
          <a:p>
            <a:endParaRPr lang="en-US"/>
          </a:p>
        </p:txBody>
      </p:sp>
      <p:sp>
        <p:nvSpPr>
          <p:cNvPr id="12" name="Subtitle 11">
            <a:extLst>
              <a:ext uri="{FF2B5EF4-FFF2-40B4-BE49-F238E27FC236}">
                <a16:creationId xmlns:a16="http://schemas.microsoft.com/office/drawing/2014/main" id="{4058DBCD-499C-2953-BCB9-DAECED3935C3}"/>
              </a:ext>
            </a:extLst>
          </p:cNvPr>
          <p:cNvSpPr>
            <a:spLocks noGrp="1"/>
          </p:cNvSpPr>
          <p:nvPr>
            <p:ph type="subTitle" idx="13"/>
          </p:nvPr>
        </p:nvSpPr>
        <p:spPr/>
        <p:txBody>
          <a:bodyPr/>
          <a:lstStyle/>
          <a:p>
            <a:endParaRPr lang="en-US"/>
          </a:p>
        </p:txBody>
      </p:sp>
      <p:sp>
        <p:nvSpPr>
          <p:cNvPr id="13" name="Subtitle 12">
            <a:extLst>
              <a:ext uri="{FF2B5EF4-FFF2-40B4-BE49-F238E27FC236}">
                <a16:creationId xmlns:a16="http://schemas.microsoft.com/office/drawing/2014/main" id="{770715C9-7B91-F2DE-5F5D-590F37390470}"/>
              </a:ext>
            </a:extLst>
          </p:cNvPr>
          <p:cNvSpPr>
            <a:spLocks noGrp="1"/>
          </p:cNvSpPr>
          <p:nvPr>
            <p:ph type="subTitle" idx="14"/>
          </p:nvPr>
        </p:nvSpPr>
        <p:spPr/>
        <p:txBody>
          <a:bodyPr/>
          <a:lstStyle/>
          <a:p>
            <a:endParaRPr lang="en-US"/>
          </a:p>
        </p:txBody>
      </p:sp>
      <p:sp>
        <p:nvSpPr>
          <p:cNvPr id="14" name="Subtitle 13">
            <a:extLst>
              <a:ext uri="{FF2B5EF4-FFF2-40B4-BE49-F238E27FC236}">
                <a16:creationId xmlns:a16="http://schemas.microsoft.com/office/drawing/2014/main" id="{8686DEC1-A771-080E-FE67-25B72A6A9FD1}"/>
              </a:ext>
            </a:extLst>
          </p:cNvPr>
          <p:cNvSpPr>
            <a:spLocks noGrp="1"/>
          </p:cNvSpPr>
          <p:nvPr>
            <p:ph type="subTitle" idx="15"/>
          </p:nvPr>
        </p:nvSpPr>
        <p:spPr/>
        <p:txBody>
          <a:bodyPr/>
          <a:lstStyle/>
          <a:p>
            <a:endParaRPr lang="en-US"/>
          </a:p>
        </p:txBody>
      </p:sp>
      <p:sp>
        <p:nvSpPr>
          <p:cNvPr id="15" name="Picture Placeholder 14">
            <a:extLst>
              <a:ext uri="{FF2B5EF4-FFF2-40B4-BE49-F238E27FC236}">
                <a16:creationId xmlns:a16="http://schemas.microsoft.com/office/drawing/2014/main" id="{DEB915D8-66C2-F6FC-BAF0-052DCFB02C03}"/>
              </a:ext>
            </a:extLst>
          </p:cNvPr>
          <p:cNvSpPr>
            <a:spLocks noGrp="1"/>
          </p:cNvSpPr>
          <p:nvPr>
            <p:ph type="pic" idx="16"/>
          </p:nvPr>
        </p:nvSpPr>
        <p:spPr/>
        <p:txBody>
          <a:bodyPr/>
          <a:lstStyle/>
          <a:p>
            <a:endParaRPr lang="en-US"/>
          </a:p>
        </p:txBody>
      </p:sp>
      <p:sp>
        <p:nvSpPr>
          <p:cNvPr id="16" name="Picture Placeholder 15">
            <a:extLst>
              <a:ext uri="{FF2B5EF4-FFF2-40B4-BE49-F238E27FC236}">
                <a16:creationId xmlns:a16="http://schemas.microsoft.com/office/drawing/2014/main" id="{28FE39EA-7556-1BCC-FB32-85CEB36D1B4D}"/>
              </a:ext>
            </a:extLst>
          </p:cNvPr>
          <p:cNvSpPr>
            <a:spLocks noGrp="1"/>
          </p:cNvSpPr>
          <p:nvPr>
            <p:ph type="pic" idx="17"/>
          </p:nvPr>
        </p:nvSpPr>
        <p:spPr/>
        <p:txBody>
          <a:bodyPr/>
          <a:lstStyle/>
          <a:p>
            <a:endParaRPr lang="en-US"/>
          </a:p>
        </p:txBody>
      </p:sp>
      <p:sp>
        <p:nvSpPr>
          <p:cNvPr id="17" name="Picture Placeholder 16">
            <a:extLst>
              <a:ext uri="{FF2B5EF4-FFF2-40B4-BE49-F238E27FC236}">
                <a16:creationId xmlns:a16="http://schemas.microsoft.com/office/drawing/2014/main" id="{A056C419-0FD3-48A9-C7D0-FEBF9971D691}"/>
              </a:ext>
            </a:extLst>
          </p:cNvPr>
          <p:cNvSpPr>
            <a:spLocks noGrp="1"/>
          </p:cNvSpPr>
          <p:nvPr>
            <p:ph type="pic" idx="18"/>
          </p:nvPr>
        </p:nvSpPr>
        <p:spPr/>
        <p:txBody>
          <a:bodyPr/>
          <a:lstStyle/>
          <a:p>
            <a:endParaRPr lang="en-US"/>
          </a:p>
        </p:txBody>
      </p:sp>
      <p:sp>
        <p:nvSpPr>
          <p:cNvPr id="18" name="Subtitle 17">
            <a:extLst>
              <a:ext uri="{FF2B5EF4-FFF2-40B4-BE49-F238E27FC236}">
                <a16:creationId xmlns:a16="http://schemas.microsoft.com/office/drawing/2014/main" id="{797016FE-B0CD-8252-C8F7-63D3DF1EC469}"/>
              </a:ext>
            </a:extLst>
          </p:cNvPr>
          <p:cNvSpPr>
            <a:spLocks noGrp="1"/>
          </p:cNvSpPr>
          <p:nvPr>
            <p:ph type="subTitle" idx="19"/>
          </p:nvPr>
        </p:nvSpPr>
        <p:spPr/>
        <p:txBody>
          <a:bodyPr/>
          <a:lstStyle/>
          <a:p>
            <a:endParaRPr lang="en-US"/>
          </a:p>
        </p:txBody>
      </p:sp>
      <p:sp>
        <p:nvSpPr>
          <p:cNvPr id="19" name="Picture Placeholder 18">
            <a:extLst>
              <a:ext uri="{FF2B5EF4-FFF2-40B4-BE49-F238E27FC236}">
                <a16:creationId xmlns:a16="http://schemas.microsoft.com/office/drawing/2014/main" id="{80881939-500D-46EE-BC62-59A76EDA1AA6}"/>
              </a:ext>
            </a:extLst>
          </p:cNvPr>
          <p:cNvSpPr>
            <a:spLocks noGrp="1"/>
          </p:cNvSpPr>
          <p:nvPr>
            <p:ph type="pic" idx="20"/>
          </p:nvPr>
        </p:nvSpPr>
        <p:spPr/>
        <p:txBody>
          <a:bodyPr/>
          <a:lstStyle/>
          <a:p>
            <a:endParaRPr lang="en-US"/>
          </a:p>
        </p:txBody>
      </p:sp>
      <p:sp>
        <p:nvSpPr>
          <p:cNvPr id="20" name="Subtitle 19">
            <a:extLst>
              <a:ext uri="{FF2B5EF4-FFF2-40B4-BE49-F238E27FC236}">
                <a16:creationId xmlns:a16="http://schemas.microsoft.com/office/drawing/2014/main" id="{5BDE529A-69A4-5508-E65B-7503A512D48B}"/>
              </a:ext>
            </a:extLst>
          </p:cNvPr>
          <p:cNvSpPr>
            <a:spLocks noGrp="1"/>
          </p:cNvSpPr>
          <p:nvPr>
            <p:ph type="subTitle" idx="21"/>
          </p:nvPr>
        </p:nvSpPr>
        <p:spPr/>
        <p:txBody>
          <a:bodyPr/>
          <a:lstStyle/>
          <a:p>
            <a:endParaRPr lang="en-US"/>
          </a:p>
        </p:txBody>
      </p:sp>
      <p:sp>
        <p:nvSpPr>
          <p:cNvPr id="21" name="Subtitle 20">
            <a:extLst>
              <a:ext uri="{FF2B5EF4-FFF2-40B4-BE49-F238E27FC236}">
                <a16:creationId xmlns:a16="http://schemas.microsoft.com/office/drawing/2014/main" id="{48EC296C-BF16-2AD6-B79C-3B0E3ED1B45A}"/>
              </a:ext>
            </a:extLst>
          </p:cNvPr>
          <p:cNvSpPr>
            <a:spLocks noGrp="1"/>
          </p:cNvSpPr>
          <p:nvPr>
            <p:ph type="subTitle" idx="22"/>
          </p:nvPr>
        </p:nvSpPr>
        <p:spPr/>
        <p:txBody>
          <a:bodyPr/>
          <a:lstStyle/>
          <a:p>
            <a:endParaRPr lang="en-US"/>
          </a:p>
        </p:txBody>
      </p:sp>
      <p:sp>
        <p:nvSpPr>
          <p:cNvPr id="22" name="Subtitle 21">
            <a:extLst>
              <a:ext uri="{FF2B5EF4-FFF2-40B4-BE49-F238E27FC236}">
                <a16:creationId xmlns:a16="http://schemas.microsoft.com/office/drawing/2014/main" id="{E8706EBB-36CD-B4B9-F27A-75C63AEF3526}"/>
              </a:ext>
            </a:extLst>
          </p:cNvPr>
          <p:cNvSpPr>
            <a:spLocks noGrp="1"/>
          </p:cNvSpPr>
          <p:nvPr>
            <p:ph type="subTitle" idx="23"/>
          </p:nvPr>
        </p:nvSpPr>
        <p:spPr/>
        <p:txBody>
          <a:bodyPr/>
          <a:lstStyle/>
          <a:p>
            <a:endParaRPr lang="en-US"/>
          </a:p>
        </p:txBody>
      </p:sp>
      <p:sp>
        <p:nvSpPr>
          <p:cNvPr id="23" name="Subtitle 22">
            <a:extLst>
              <a:ext uri="{FF2B5EF4-FFF2-40B4-BE49-F238E27FC236}">
                <a16:creationId xmlns:a16="http://schemas.microsoft.com/office/drawing/2014/main" id="{3A394847-F409-E0BF-8A4E-A59B1176E43A}"/>
              </a:ext>
            </a:extLst>
          </p:cNvPr>
          <p:cNvSpPr>
            <a:spLocks noGrp="1"/>
          </p:cNvSpPr>
          <p:nvPr>
            <p:ph type="subTitle" idx="24"/>
          </p:nvPr>
        </p:nvSpPr>
        <p:spPr/>
        <p:txBody>
          <a:bodyPr/>
          <a:lstStyle/>
          <a:p>
            <a:endParaRPr lang="en-US"/>
          </a:p>
        </p:txBody>
      </p:sp>
      <p:sp>
        <p:nvSpPr>
          <p:cNvPr id="24" name="Subtitle 23">
            <a:extLst>
              <a:ext uri="{FF2B5EF4-FFF2-40B4-BE49-F238E27FC236}">
                <a16:creationId xmlns:a16="http://schemas.microsoft.com/office/drawing/2014/main" id="{CF954FFB-59C6-3F01-529B-99BDC3068E10}"/>
              </a:ext>
            </a:extLst>
          </p:cNvPr>
          <p:cNvSpPr>
            <a:spLocks noGrp="1"/>
          </p:cNvSpPr>
          <p:nvPr>
            <p:ph type="subTitle" idx="25"/>
          </p:nvPr>
        </p:nvSpPr>
        <p:spPr/>
        <p:txBody>
          <a:bodyPr/>
          <a:lstStyle/>
          <a:p>
            <a:endParaRPr lang="en-US"/>
          </a:p>
        </p:txBody>
      </p:sp>
      <p:sp>
        <p:nvSpPr>
          <p:cNvPr id="25" name="Subtitle 24">
            <a:extLst>
              <a:ext uri="{FF2B5EF4-FFF2-40B4-BE49-F238E27FC236}">
                <a16:creationId xmlns:a16="http://schemas.microsoft.com/office/drawing/2014/main" id="{C7134CAE-0F6B-06F6-43F6-6539B31A92C0}"/>
              </a:ext>
            </a:extLst>
          </p:cNvPr>
          <p:cNvSpPr>
            <a:spLocks noGrp="1"/>
          </p:cNvSpPr>
          <p:nvPr>
            <p:ph type="subTitle" idx="26"/>
          </p:nvPr>
        </p:nvSpPr>
        <p:spPr/>
        <p:txBody>
          <a:bodyPr/>
          <a:lstStyle/>
          <a:p>
            <a:endParaRPr lang="en-US"/>
          </a:p>
        </p:txBody>
      </p:sp>
      <p:sp>
        <p:nvSpPr>
          <p:cNvPr id="26" name="Subtitle 25">
            <a:extLst>
              <a:ext uri="{FF2B5EF4-FFF2-40B4-BE49-F238E27FC236}">
                <a16:creationId xmlns:a16="http://schemas.microsoft.com/office/drawing/2014/main" id="{697CA8FE-D77F-EED6-1E2F-329B5F0CF1FA}"/>
              </a:ext>
            </a:extLst>
          </p:cNvPr>
          <p:cNvSpPr>
            <a:spLocks noGrp="1"/>
          </p:cNvSpPr>
          <p:nvPr>
            <p:ph type="subTitle" idx="27"/>
          </p:nvPr>
        </p:nvSpPr>
        <p:spPr/>
        <p:txBody>
          <a:bodyPr/>
          <a:lstStyle/>
          <a:p>
            <a:endParaRPr lang="en-US"/>
          </a:p>
        </p:txBody>
      </p:sp>
      <p:sp>
        <p:nvSpPr>
          <p:cNvPr id="27" name="Subtitle 26">
            <a:extLst>
              <a:ext uri="{FF2B5EF4-FFF2-40B4-BE49-F238E27FC236}">
                <a16:creationId xmlns:a16="http://schemas.microsoft.com/office/drawing/2014/main" id="{20E0D6A7-6F2F-342C-D6D3-81057F45F166}"/>
              </a:ext>
            </a:extLst>
          </p:cNvPr>
          <p:cNvSpPr>
            <a:spLocks noGrp="1"/>
          </p:cNvSpPr>
          <p:nvPr>
            <p:ph type="subTitle" idx="28"/>
          </p:nvPr>
        </p:nvSpPr>
        <p:spPr/>
        <p:txBody>
          <a:bodyPr/>
          <a:lstStyle/>
          <a:p>
            <a:endParaRPr lang="en-US"/>
          </a:p>
        </p:txBody>
      </p:sp>
      <p:pic>
        <p:nvPicPr>
          <p:cNvPr id="29" name="Picture 28">
            <a:extLst>
              <a:ext uri="{FF2B5EF4-FFF2-40B4-BE49-F238E27FC236}">
                <a16:creationId xmlns:a16="http://schemas.microsoft.com/office/drawing/2014/main" id="{1FD1307F-D598-4093-2E82-A3FAF1C11A71}"/>
              </a:ext>
            </a:extLst>
          </p:cNvPr>
          <p:cNvPicPr>
            <a:picLocks noChangeAspect="1"/>
          </p:cNvPicPr>
          <p:nvPr/>
        </p:nvPicPr>
        <p:blipFill>
          <a:blip r:embed="rId2"/>
          <a:stretch>
            <a:fillRect/>
          </a:stretch>
        </p:blipFill>
        <p:spPr>
          <a:xfrm>
            <a:off x="0" y="1"/>
            <a:ext cx="13004800" cy="9693250"/>
          </a:xfrm>
          <a:prstGeom prst="rect">
            <a:avLst/>
          </a:prstGeom>
        </p:spPr>
      </p:pic>
    </p:spTree>
    <p:extLst>
      <p:ext uri="{BB962C8B-B14F-4D97-AF65-F5344CB8AC3E}">
        <p14:creationId xmlns:p14="http://schemas.microsoft.com/office/powerpoint/2010/main" val="144019035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A8F19B-1E7F-1678-E64D-23E8F5ABAAB5}"/>
              </a:ext>
            </a:extLst>
          </p:cNvPr>
          <p:cNvSpPr>
            <a:spLocks noGrp="1"/>
          </p:cNvSpPr>
          <p:nvPr>
            <p:ph type="title"/>
          </p:nvPr>
        </p:nvSpPr>
        <p:spPr/>
        <p:txBody>
          <a:bodyPr/>
          <a:lstStyle/>
          <a:p>
            <a:endParaRPr lang="en-US"/>
          </a:p>
        </p:txBody>
      </p:sp>
      <p:sp>
        <p:nvSpPr>
          <p:cNvPr id="3" name="Picture Placeholder 2">
            <a:extLst>
              <a:ext uri="{FF2B5EF4-FFF2-40B4-BE49-F238E27FC236}">
                <a16:creationId xmlns:a16="http://schemas.microsoft.com/office/drawing/2014/main" id="{DAD3ED3F-F15C-3A85-2585-3866D1A5671E}"/>
              </a:ext>
            </a:extLst>
          </p:cNvPr>
          <p:cNvSpPr>
            <a:spLocks noGrp="1"/>
          </p:cNvSpPr>
          <p:nvPr>
            <p:ph type="pic" idx="2"/>
          </p:nvPr>
        </p:nvSpPr>
        <p:spPr/>
        <p:txBody>
          <a:bodyPr/>
          <a:lstStyle/>
          <a:p>
            <a:endParaRPr lang="en-US"/>
          </a:p>
        </p:txBody>
      </p:sp>
      <p:sp>
        <p:nvSpPr>
          <p:cNvPr id="4" name="Picture Placeholder 3">
            <a:extLst>
              <a:ext uri="{FF2B5EF4-FFF2-40B4-BE49-F238E27FC236}">
                <a16:creationId xmlns:a16="http://schemas.microsoft.com/office/drawing/2014/main" id="{5F4B9F82-30C7-4C03-4F61-48AC2D9E479C}"/>
              </a:ext>
            </a:extLst>
          </p:cNvPr>
          <p:cNvSpPr>
            <a:spLocks noGrp="1"/>
          </p:cNvSpPr>
          <p:nvPr>
            <p:ph type="pic" idx="3"/>
          </p:nvPr>
        </p:nvSpPr>
        <p:spPr/>
        <p:txBody>
          <a:bodyPr/>
          <a:lstStyle/>
          <a:p>
            <a:endParaRPr lang="en-US"/>
          </a:p>
        </p:txBody>
      </p:sp>
      <p:sp>
        <p:nvSpPr>
          <p:cNvPr id="5" name="Picture Placeholder 4">
            <a:extLst>
              <a:ext uri="{FF2B5EF4-FFF2-40B4-BE49-F238E27FC236}">
                <a16:creationId xmlns:a16="http://schemas.microsoft.com/office/drawing/2014/main" id="{5B436B70-1B16-E0F5-59FE-DC6BB95BB9CF}"/>
              </a:ext>
            </a:extLst>
          </p:cNvPr>
          <p:cNvSpPr>
            <a:spLocks noGrp="1"/>
          </p:cNvSpPr>
          <p:nvPr>
            <p:ph type="pic" idx="4"/>
          </p:nvPr>
        </p:nvSpPr>
        <p:spPr/>
        <p:txBody>
          <a:bodyPr/>
          <a:lstStyle/>
          <a:p>
            <a:endParaRPr lang="en-US"/>
          </a:p>
        </p:txBody>
      </p:sp>
      <p:sp>
        <p:nvSpPr>
          <p:cNvPr id="6" name="Picture Placeholder 5">
            <a:extLst>
              <a:ext uri="{FF2B5EF4-FFF2-40B4-BE49-F238E27FC236}">
                <a16:creationId xmlns:a16="http://schemas.microsoft.com/office/drawing/2014/main" id="{41770BEA-F14C-E855-62E1-70AD4F5615D1}"/>
              </a:ext>
            </a:extLst>
          </p:cNvPr>
          <p:cNvSpPr>
            <a:spLocks noGrp="1"/>
          </p:cNvSpPr>
          <p:nvPr>
            <p:ph type="pic" idx="5"/>
          </p:nvPr>
        </p:nvSpPr>
        <p:spPr/>
        <p:txBody>
          <a:bodyPr/>
          <a:lstStyle/>
          <a:p>
            <a:endParaRPr lang="en-US"/>
          </a:p>
        </p:txBody>
      </p:sp>
      <p:sp>
        <p:nvSpPr>
          <p:cNvPr id="7" name="Subtitle 6">
            <a:extLst>
              <a:ext uri="{FF2B5EF4-FFF2-40B4-BE49-F238E27FC236}">
                <a16:creationId xmlns:a16="http://schemas.microsoft.com/office/drawing/2014/main" id="{CBD16AED-FDA3-1451-D792-DBEA3FC56370}"/>
              </a:ext>
            </a:extLst>
          </p:cNvPr>
          <p:cNvSpPr>
            <a:spLocks noGrp="1"/>
          </p:cNvSpPr>
          <p:nvPr>
            <p:ph type="subTitle" idx="1"/>
          </p:nvPr>
        </p:nvSpPr>
        <p:spPr/>
        <p:txBody>
          <a:bodyPr/>
          <a:lstStyle/>
          <a:p>
            <a:endParaRPr lang="en-US"/>
          </a:p>
        </p:txBody>
      </p:sp>
      <p:sp>
        <p:nvSpPr>
          <p:cNvPr id="8" name="Subtitle 7">
            <a:extLst>
              <a:ext uri="{FF2B5EF4-FFF2-40B4-BE49-F238E27FC236}">
                <a16:creationId xmlns:a16="http://schemas.microsoft.com/office/drawing/2014/main" id="{6E8D115C-5DA2-751B-1BA7-BF668F93D475}"/>
              </a:ext>
            </a:extLst>
          </p:cNvPr>
          <p:cNvSpPr>
            <a:spLocks noGrp="1"/>
          </p:cNvSpPr>
          <p:nvPr>
            <p:ph type="subTitle" idx="6"/>
          </p:nvPr>
        </p:nvSpPr>
        <p:spPr/>
        <p:txBody>
          <a:bodyPr/>
          <a:lstStyle/>
          <a:p>
            <a:endParaRPr lang="en-US"/>
          </a:p>
        </p:txBody>
      </p:sp>
      <p:sp>
        <p:nvSpPr>
          <p:cNvPr id="9" name="Subtitle 8">
            <a:extLst>
              <a:ext uri="{FF2B5EF4-FFF2-40B4-BE49-F238E27FC236}">
                <a16:creationId xmlns:a16="http://schemas.microsoft.com/office/drawing/2014/main" id="{E016FC21-FC7A-0F7B-C103-F64DFD5C7ED3}"/>
              </a:ext>
            </a:extLst>
          </p:cNvPr>
          <p:cNvSpPr>
            <a:spLocks noGrp="1"/>
          </p:cNvSpPr>
          <p:nvPr>
            <p:ph type="subTitle" idx="7"/>
          </p:nvPr>
        </p:nvSpPr>
        <p:spPr/>
        <p:txBody>
          <a:bodyPr/>
          <a:lstStyle/>
          <a:p>
            <a:endParaRPr lang="en-US"/>
          </a:p>
        </p:txBody>
      </p:sp>
      <p:sp>
        <p:nvSpPr>
          <p:cNvPr id="10" name="Subtitle 9">
            <a:extLst>
              <a:ext uri="{FF2B5EF4-FFF2-40B4-BE49-F238E27FC236}">
                <a16:creationId xmlns:a16="http://schemas.microsoft.com/office/drawing/2014/main" id="{1566C5CB-B1D5-FD97-31CD-F4EEA52120F4}"/>
              </a:ext>
            </a:extLst>
          </p:cNvPr>
          <p:cNvSpPr>
            <a:spLocks noGrp="1"/>
          </p:cNvSpPr>
          <p:nvPr>
            <p:ph type="subTitle" idx="8"/>
          </p:nvPr>
        </p:nvSpPr>
        <p:spPr/>
        <p:txBody>
          <a:bodyPr/>
          <a:lstStyle/>
          <a:p>
            <a:endParaRPr lang="en-US"/>
          </a:p>
        </p:txBody>
      </p:sp>
      <p:sp>
        <p:nvSpPr>
          <p:cNvPr id="11" name="Subtitle 10">
            <a:extLst>
              <a:ext uri="{FF2B5EF4-FFF2-40B4-BE49-F238E27FC236}">
                <a16:creationId xmlns:a16="http://schemas.microsoft.com/office/drawing/2014/main" id="{F98D4424-8484-EF87-780D-B0898067A5A5}"/>
              </a:ext>
            </a:extLst>
          </p:cNvPr>
          <p:cNvSpPr>
            <a:spLocks noGrp="1"/>
          </p:cNvSpPr>
          <p:nvPr>
            <p:ph type="subTitle" idx="9"/>
          </p:nvPr>
        </p:nvSpPr>
        <p:spPr/>
        <p:txBody>
          <a:bodyPr/>
          <a:lstStyle/>
          <a:p>
            <a:endParaRPr lang="en-US"/>
          </a:p>
        </p:txBody>
      </p:sp>
      <p:sp>
        <p:nvSpPr>
          <p:cNvPr id="12" name="Subtitle 11">
            <a:extLst>
              <a:ext uri="{FF2B5EF4-FFF2-40B4-BE49-F238E27FC236}">
                <a16:creationId xmlns:a16="http://schemas.microsoft.com/office/drawing/2014/main" id="{755D9E8D-037C-E35E-A615-5FD3233100C4}"/>
              </a:ext>
            </a:extLst>
          </p:cNvPr>
          <p:cNvSpPr>
            <a:spLocks noGrp="1"/>
          </p:cNvSpPr>
          <p:nvPr>
            <p:ph type="subTitle" idx="13"/>
          </p:nvPr>
        </p:nvSpPr>
        <p:spPr/>
        <p:txBody>
          <a:bodyPr/>
          <a:lstStyle/>
          <a:p>
            <a:endParaRPr lang="en-US"/>
          </a:p>
        </p:txBody>
      </p:sp>
      <p:sp>
        <p:nvSpPr>
          <p:cNvPr id="13" name="Subtitle 12">
            <a:extLst>
              <a:ext uri="{FF2B5EF4-FFF2-40B4-BE49-F238E27FC236}">
                <a16:creationId xmlns:a16="http://schemas.microsoft.com/office/drawing/2014/main" id="{091A70D0-0519-38A6-8A10-66736449FBE2}"/>
              </a:ext>
            </a:extLst>
          </p:cNvPr>
          <p:cNvSpPr>
            <a:spLocks noGrp="1"/>
          </p:cNvSpPr>
          <p:nvPr>
            <p:ph type="subTitle" idx="14"/>
          </p:nvPr>
        </p:nvSpPr>
        <p:spPr/>
        <p:txBody>
          <a:bodyPr/>
          <a:lstStyle/>
          <a:p>
            <a:endParaRPr lang="en-US"/>
          </a:p>
        </p:txBody>
      </p:sp>
      <p:sp>
        <p:nvSpPr>
          <p:cNvPr id="14" name="Subtitle 13">
            <a:extLst>
              <a:ext uri="{FF2B5EF4-FFF2-40B4-BE49-F238E27FC236}">
                <a16:creationId xmlns:a16="http://schemas.microsoft.com/office/drawing/2014/main" id="{EB7BADA0-2F5E-4A13-4C0D-CE50F9E84BF8}"/>
              </a:ext>
            </a:extLst>
          </p:cNvPr>
          <p:cNvSpPr>
            <a:spLocks noGrp="1"/>
          </p:cNvSpPr>
          <p:nvPr>
            <p:ph type="subTitle" idx="15"/>
          </p:nvPr>
        </p:nvSpPr>
        <p:spPr/>
        <p:txBody>
          <a:bodyPr/>
          <a:lstStyle/>
          <a:p>
            <a:endParaRPr lang="en-US"/>
          </a:p>
        </p:txBody>
      </p:sp>
      <p:sp>
        <p:nvSpPr>
          <p:cNvPr id="15" name="Picture Placeholder 14">
            <a:extLst>
              <a:ext uri="{FF2B5EF4-FFF2-40B4-BE49-F238E27FC236}">
                <a16:creationId xmlns:a16="http://schemas.microsoft.com/office/drawing/2014/main" id="{07DBE069-34AD-1533-6223-0ACB5F991923}"/>
              </a:ext>
            </a:extLst>
          </p:cNvPr>
          <p:cNvSpPr>
            <a:spLocks noGrp="1"/>
          </p:cNvSpPr>
          <p:nvPr>
            <p:ph type="pic" idx="16"/>
          </p:nvPr>
        </p:nvSpPr>
        <p:spPr/>
        <p:txBody>
          <a:bodyPr/>
          <a:lstStyle/>
          <a:p>
            <a:endParaRPr lang="en-US"/>
          </a:p>
        </p:txBody>
      </p:sp>
      <p:sp>
        <p:nvSpPr>
          <p:cNvPr id="16" name="Picture Placeholder 15">
            <a:extLst>
              <a:ext uri="{FF2B5EF4-FFF2-40B4-BE49-F238E27FC236}">
                <a16:creationId xmlns:a16="http://schemas.microsoft.com/office/drawing/2014/main" id="{93C34272-3DA4-98E8-657D-E7E1D327CFB6}"/>
              </a:ext>
            </a:extLst>
          </p:cNvPr>
          <p:cNvSpPr>
            <a:spLocks noGrp="1"/>
          </p:cNvSpPr>
          <p:nvPr>
            <p:ph type="pic" idx="17"/>
          </p:nvPr>
        </p:nvSpPr>
        <p:spPr/>
        <p:txBody>
          <a:bodyPr/>
          <a:lstStyle/>
          <a:p>
            <a:endParaRPr lang="en-US"/>
          </a:p>
        </p:txBody>
      </p:sp>
      <p:sp>
        <p:nvSpPr>
          <p:cNvPr id="17" name="Picture Placeholder 16">
            <a:extLst>
              <a:ext uri="{FF2B5EF4-FFF2-40B4-BE49-F238E27FC236}">
                <a16:creationId xmlns:a16="http://schemas.microsoft.com/office/drawing/2014/main" id="{8C6DEB2A-F9C8-D88C-8BDB-71DE60C0C716}"/>
              </a:ext>
            </a:extLst>
          </p:cNvPr>
          <p:cNvSpPr>
            <a:spLocks noGrp="1"/>
          </p:cNvSpPr>
          <p:nvPr>
            <p:ph type="pic" idx="18"/>
          </p:nvPr>
        </p:nvSpPr>
        <p:spPr/>
        <p:txBody>
          <a:bodyPr/>
          <a:lstStyle/>
          <a:p>
            <a:endParaRPr lang="en-US"/>
          </a:p>
        </p:txBody>
      </p:sp>
      <p:sp>
        <p:nvSpPr>
          <p:cNvPr id="18" name="Subtitle 17">
            <a:extLst>
              <a:ext uri="{FF2B5EF4-FFF2-40B4-BE49-F238E27FC236}">
                <a16:creationId xmlns:a16="http://schemas.microsoft.com/office/drawing/2014/main" id="{B772D1F9-4423-E5A0-6378-E88AE606E8A2}"/>
              </a:ext>
            </a:extLst>
          </p:cNvPr>
          <p:cNvSpPr>
            <a:spLocks noGrp="1"/>
          </p:cNvSpPr>
          <p:nvPr>
            <p:ph type="subTitle" idx="19"/>
          </p:nvPr>
        </p:nvSpPr>
        <p:spPr/>
        <p:txBody>
          <a:bodyPr/>
          <a:lstStyle/>
          <a:p>
            <a:endParaRPr lang="en-US"/>
          </a:p>
        </p:txBody>
      </p:sp>
      <p:sp>
        <p:nvSpPr>
          <p:cNvPr id="19" name="Picture Placeholder 18">
            <a:extLst>
              <a:ext uri="{FF2B5EF4-FFF2-40B4-BE49-F238E27FC236}">
                <a16:creationId xmlns:a16="http://schemas.microsoft.com/office/drawing/2014/main" id="{99CC47C0-62EE-D49B-1DD7-BC7D3302959B}"/>
              </a:ext>
            </a:extLst>
          </p:cNvPr>
          <p:cNvSpPr>
            <a:spLocks noGrp="1"/>
          </p:cNvSpPr>
          <p:nvPr>
            <p:ph type="pic" idx="20"/>
          </p:nvPr>
        </p:nvSpPr>
        <p:spPr/>
        <p:txBody>
          <a:bodyPr/>
          <a:lstStyle/>
          <a:p>
            <a:endParaRPr lang="en-US"/>
          </a:p>
        </p:txBody>
      </p:sp>
      <p:sp>
        <p:nvSpPr>
          <p:cNvPr id="20" name="Subtitle 19">
            <a:extLst>
              <a:ext uri="{FF2B5EF4-FFF2-40B4-BE49-F238E27FC236}">
                <a16:creationId xmlns:a16="http://schemas.microsoft.com/office/drawing/2014/main" id="{09F26C15-CDC3-2F16-2315-43F2B1387972}"/>
              </a:ext>
            </a:extLst>
          </p:cNvPr>
          <p:cNvSpPr>
            <a:spLocks noGrp="1"/>
          </p:cNvSpPr>
          <p:nvPr>
            <p:ph type="subTitle" idx="21"/>
          </p:nvPr>
        </p:nvSpPr>
        <p:spPr/>
        <p:txBody>
          <a:bodyPr/>
          <a:lstStyle/>
          <a:p>
            <a:endParaRPr lang="en-US"/>
          </a:p>
        </p:txBody>
      </p:sp>
      <p:sp>
        <p:nvSpPr>
          <p:cNvPr id="21" name="Subtitle 20">
            <a:extLst>
              <a:ext uri="{FF2B5EF4-FFF2-40B4-BE49-F238E27FC236}">
                <a16:creationId xmlns:a16="http://schemas.microsoft.com/office/drawing/2014/main" id="{B9096F0D-5F87-AE44-D5E2-E0DC5E2071B2}"/>
              </a:ext>
            </a:extLst>
          </p:cNvPr>
          <p:cNvSpPr>
            <a:spLocks noGrp="1"/>
          </p:cNvSpPr>
          <p:nvPr>
            <p:ph type="subTitle" idx="22"/>
          </p:nvPr>
        </p:nvSpPr>
        <p:spPr/>
        <p:txBody>
          <a:bodyPr/>
          <a:lstStyle/>
          <a:p>
            <a:endParaRPr lang="en-US"/>
          </a:p>
        </p:txBody>
      </p:sp>
      <p:sp>
        <p:nvSpPr>
          <p:cNvPr id="22" name="Subtitle 21">
            <a:extLst>
              <a:ext uri="{FF2B5EF4-FFF2-40B4-BE49-F238E27FC236}">
                <a16:creationId xmlns:a16="http://schemas.microsoft.com/office/drawing/2014/main" id="{0DFBD04D-86EF-AE2B-8375-F3EDF7151C59}"/>
              </a:ext>
            </a:extLst>
          </p:cNvPr>
          <p:cNvSpPr>
            <a:spLocks noGrp="1"/>
          </p:cNvSpPr>
          <p:nvPr>
            <p:ph type="subTitle" idx="23"/>
          </p:nvPr>
        </p:nvSpPr>
        <p:spPr/>
        <p:txBody>
          <a:bodyPr/>
          <a:lstStyle/>
          <a:p>
            <a:endParaRPr lang="en-US"/>
          </a:p>
        </p:txBody>
      </p:sp>
      <p:sp>
        <p:nvSpPr>
          <p:cNvPr id="23" name="Subtitle 22">
            <a:extLst>
              <a:ext uri="{FF2B5EF4-FFF2-40B4-BE49-F238E27FC236}">
                <a16:creationId xmlns:a16="http://schemas.microsoft.com/office/drawing/2014/main" id="{2B16F943-03FD-AACF-0EE3-04E74493942B}"/>
              </a:ext>
            </a:extLst>
          </p:cNvPr>
          <p:cNvSpPr>
            <a:spLocks noGrp="1"/>
          </p:cNvSpPr>
          <p:nvPr>
            <p:ph type="subTitle" idx="24"/>
          </p:nvPr>
        </p:nvSpPr>
        <p:spPr/>
        <p:txBody>
          <a:bodyPr/>
          <a:lstStyle/>
          <a:p>
            <a:endParaRPr lang="en-US"/>
          </a:p>
        </p:txBody>
      </p:sp>
      <p:sp>
        <p:nvSpPr>
          <p:cNvPr id="24" name="Subtitle 23">
            <a:extLst>
              <a:ext uri="{FF2B5EF4-FFF2-40B4-BE49-F238E27FC236}">
                <a16:creationId xmlns:a16="http://schemas.microsoft.com/office/drawing/2014/main" id="{5F698D5D-182A-F012-5F44-9194AC888E2B}"/>
              </a:ext>
            </a:extLst>
          </p:cNvPr>
          <p:cNvSpPr>
            <a:spLocks noGrp="1"/>
          </p:cNvSpPr>
          <p:nvPr>
            <p:ph type="subTitle" idx="25"/>
          </p:nvPr>
        </p:nvSpPr>
        <p:spPr/>
        <p:txBody>
          <a:bodyPr/>
          <a:lstStyle/>
          <a:p>
            <a:endParaRPr lang="en-US"/>
          </a:p>
        </p:txBody>
      </p:sp>
      <p:sp>
        <p:nvSpPr>
          <p:cNvPr id="25" name="Subtitle 24">
            <a:extLst>
              <a:ext uri="{FF2B5EF4-FFF2-40B4-BE49-F238E27FC236}">
                <a16:creationId xmlns:a16="http://schemas.microsoft.com/office/drawing/2014/main" id="{311AA5C2-0E21-5E58-73F3-FFAAC22A308D}"/>
              </a:ext>
            </a:extLst>
          </p:cNvPr>
          <p:cNvSpPr>
            <a:spLocks noGrp="1"/>
          </p:cNvSpPr>
          <p:nvPr>
            <p:ph type="subTitle" idx="26"/>
          </p:nvPr>
        </p:nvSpPr>
        <p:spPr/>
        <p:txBody>
          <a:bodyPr/>
          <a:lstStyle/>
          <a:p>
            <a:endParaRPr lang="en-US"/>
          </a:p>
        </p:txBody>
      </p:sp>
      <p:sp>
        <p:nvSpPr>
          <p:cNvPr id="26" name="Subtitle 25">
            <a:extLst>
              <a:ext uri="{FF2B5EF4-FFF2-40B4-BE49-F238E27FC236}">
                <a16:creationId xmlns:a16="http://schemas.microsoft.com/office/drawing/2014/main" id="{7720F62F-C059-46E7-9C63-082BB0D5E7EA}"/>
              </a:ext>
            </a:extLst>
          </p:cNvPr>
          <p:cNvSpPr>
            <a:spLocks noGrp="1"/>
          </p:cNvSpPr>
          <p:nvPr>
            <p:ph type="subTitle" idx="27"/>
          </p:nvPr>
        </p:nvSpPr>
        <p:spPr/>
        <p:txBody>
          <a:bodyPr/>
          <a:lstStyle/>
          <a:p>
            <a:endParaRPr lang="en-US"/>
          </a:p>
        </p:txBody>
      </p:sp>
      <p:sp>
        <p:nvSpPr>
          <p:cNvPr id="27" name="Subtitle 26">
            <a:extLst>
              <a:ext uri="{FF2B5EF4-FFF2-40B4-BE49-F238E27FC236}">
                <a16:creationId xmlns:a16="http://schemas.microsoft.com/office/drawing/2014/main" id="{9FB0AC95-3EAE-5F91-E5FE-24C05E4CE95D}"/>
              </a:ext>
            </a:extLst>
          </p:cNvPr>
          <p:cNvSpPr>
            <a:spLocks noGrp="1"/>
          </p:cNvSpPr>
          <p:nvPr>
            <p:ph type="subTitle" idx="28"/>
          </p:nvPr>
        </p:nvSpPr>
        <p:spPr/>
        <p:txBody>
          <a:bodyPr/>
          <a:lstStyle/>
          <a:p>
            <a:endParaRPr lang="en-US"/>
          </a:p>
        </p:txBody>
      </p:sp>
      <p:pic>
        <p:nvPicPr>
          <p:cNvPr id="29" name="Picture 28">
            <a:extLst>
              <a:ext uri="{FF2B5EF4-FFF2-40B4-BE49-F238E27FC236}">
                <a16:creationId xmlns:a16="http://schemas.microsoft.com/office/drawing/2014/main" id="{98E3EE92-948C-C207-E9F1-A4C8AE2A17BA}"/>
              </a:ext>
            </a:extLst>
          </p:cNvPr>
          <p:cNvPicPr>
            <a:picLocks noChangeAspect="1"/>
          </p:cNvPicPr>
          <p:nvPr/>
        </p:nvPicPr>
        <p:blipFill>
          <a:blip r:embed="rId2"/>
          <a:stretch>
            <a:fillRect/>
          </a:stretch>
        </p:blipFill>
        <p:spPr>
          <a:xfrm>
            <a:off x="0" y="60349"/>
            <a:ext cx="13004800" cy="9632902"/>
          </a:xfrm>
          <a:prstGeom prst="rect">
            <a:avLst/>
          </a:prstGeom>
        </p:spPr>
      </p:pic>
    </p:spTree>
    <p:extLst>
      <p:ext uri="{BB962C8B-B14F-4D97-AF65-F5344CB8AC3E}">
        <p14:creationId xmlns:p14="http://schemas.microsoft.com/office/powerpoint/2010/main" val="421513024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2F4ED5-30C2-C570-CB83-2D7CFA1A5265}"/>
              </a:ext>
            </a:extLst>
          </p:cNvPr>
          <p:cNvSpPr>
            <a:spLocks noGrp="1"/>
          </p:cNvSpPr>
          <p:nvPr>
            <p:ph type="ctrTitle"/>
          </p:nvPr>
        </p:nvSpPr>
        <p:spPr/>
        <p:txBody>
          <a:bodyPr/>
          <a:lstStyle/>
          <a:p>
            <a:endParaRPr lang="en-US"/>
          </a:p>
        </p:txBody>
      </p:sp>
      <p:sp>
        <p:nvSpPr>
          <p:cNvPr id="3" name="Subtitle 2">
            <a:extLst>
              <a:ext uri="{FF2B5EF4-FFF2-40B4-BE49-F238E27FC236}">
                <a16:creationId xmlns:a16="http://schemas.microsoft.com/office/drawing/2014/main" id="{ACFDB39A-8D0D-9414-A09B-F98232F03694}"/>
              </a:ext>
            </a:extLst>
          </p:cNvPr>
          <p:cNvSpPr>
            <a:spLocks noGrp="1"/>
          </p:cNvSpPr>
          <p:nvPr>
            <p:ph type="subTitle" idx="1"/>
          </p:nvPr>
        </p:nvSpPr>
        <p:spPr/>
        <p:txBody>
          <a:bodyPr/>
          <a:lstStyle/>
          <a:p>
            <a:endParaRPr lang="en-US"/>
          </a:p>
        </p:txBody>
      </p:sp>
      <p:pic>
        <p:nvPicPr>
          <p:cNvPr id="9" name="Picture 8">
            <a:extLst>
              <a:ext uri="{FF2B5EF4-FFF2-40B4-BE49-F238E27FC236}">
                <a16:creationId xmlns:a16="http://schemas.microsoft.com/office/drawing/2014/main" id="{5FF083CD-DACB-F370-9CBE-70D17845F5D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3004800" cy="9753600"/>
          </a:xfrm>
          <a:prstGeom prst="rect">
            <a:avLst/>
          </a:prstGeom>
        </p:spPr>
      </p:pic>
    </p:spTree>
    <p:extLst>
      <p:ext uri="{BB962C8B-B14F-4D97-AF65-F5344CB8AC3E}">
        <p14:creationId xmlns:p14="http://schemas.microsoft.com/office/powerpoint/2010/main" val="2591092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252C87-93DD-1FDB-F0F5-1349B401D269}"/>
              </a:ext>
            </a:extLst>
          </p:cNvPr>
          <p:cNvSpPr>
            <a:spLocks noGrp="1"/>
          </p:cNvSpPr>
          <p:nvPr>
            <p:ph type="title"/>
          </p:nvPr>
        </p:nvSpPr>
        <p:spPr/>
        <p:txBody>
          <a:bodyPr/>
          <a:lstStyle/>
          <a:p>
            <a:endParaRPr lang="en-US"/>
          </a:p>
        </p:txBody>
      </p:sp>
      <p:sp>
        <p:nvSpPr>
          <p:cNvPr id="3" name="Picture Placeholder 2">
            <a:extLst>
              <a:ext uri="{FF2B5EF4-FFF2-40B4-BE49-F238E27FC236}">
                <a16:creationId xmlns:a16="http://schemas.microsoft.com/office/drawing/2014/main" id="{C35D7AB2-12C1-D87E-8831-AAD084DAC65A}"/>
              </a:ext>
            </a:extLst>
          </p:cNvPr>
          <p:cNvSpPr>
            <a:spLocks noGrp="1"/>
          </p:cNvSpPr>
          <p:nvPr>
            <p:ph type="pic" idx="2"/>
          </p:nvPr>
        </p:nvSpPr>
        <p:spPr/>
        <p:txBody>
          <a:bodyPr/>
          <a:lstStyle/>
          <a:p>
            <a:endParaRPr lang="en-US"/>
          </a:p>
        </p:txBody>
      </p:sp>
      <p:sp>
        <p:nvSpPr>
          <p:cNvPr id="4" name="Picture Placeholder 3">
            <a:extLst>
              <a:ext uri="{FF2B5EF4-FFF2-40B4-BE49-F238E27FC236}">
                <a16:creationId xmlns:a16="http://schemas.microsoft.com/office/drawing/2014/main" id="{4A007CBA-2439-CDEF-79A6-C51FED9CBC6A}"/>
              </a:ext>
            </a:extLst>
          </p:cNvPr>
          <p:cNvSpPr>
            <a:spLocks noGrp="1"/>
          </p:cNvSpPr>
          <p:nvPr>
            <p:ph type="pic" idx="3"/>
          </p:nvPr>
        </p:nvSpPr>
        <p:spPr/>
        <p:txBody>
          <a:bodyPr/>
          <a:lstStyle/>
          <a:p>
            <a:endParaRPr lang="en-US"/>
          </a:p>
        </p:txBody>
      </p:sp>
      <p:sp>
        <p:nvSpPr>
          <p:cNvPr id="5" name="Picture Placeholder 4">
            <a:extLst>
              <a:ext uri="{FF2B5EF4-FFF2-40B4-BE49-F238E27FC236}">
                <a16:creationId xmlns:a16="http://schemas.microsoft.com/office/drawing/2014/main" id="{F11210F2-9372-4910-BCED-6B045FDA44FE}"/>
              </a:ext>
            </a:extLst>
          </p:cNvPr>
          <p:cNvSpPr>
            <a:spLocks noGrp="1"/>
          </p:cNvSpPr>
          <p:nvPr>
            <p:ph type="pic" idx="4"/>
          </p:nvPr>
        </p:nvSpPr>
        <p:spPr/>
        <p:txBody>
          <a:bodyPr/>
          <a:lstStyle/>
          <a:p>
            <a:endParaRPr lang="en-US"/>
          </a:p>
        </p:txBody>
      </p:sp>
      <p:sp>
        <p:nvSpPr>
          <p:cNvPr id="6" name="Picture Placeholder 5">
            <a:extLst>
              <a:ext uri="{FF2B5EF4-FFF2-40B4-BE49-F238E27FC236}">
                <a16:creationId xmlns:a16="http://schemas.microsoft.com/office/drawing/2014/main" id="{377AF22E-EBF2-976E-107C-F9E82C7F5F4C}"/>
              </a:ext>
            </a:extLst>
          </p:cNvPr>
          <p:cNvSpPr>
            <a:spLocks noGrp="1"/>
          </p:cNvSpPr>
          <p:nvPr>
            <p:ph type="pic" idx="5"/>
          </p:nvPr>
        </p:nvSpPr>
        <p:spPr/>
        <p:txBody>
          <a:bodyPr/>
          <a:lstStyle/>
          <a:p>
            <a:endParaRPr lang="en-US"/>
          </a:p>
        </p:txBody>
      </p:sp>
      <p:sp>
        <p:nvSpPr>
          <p:cNvPr id="7" name="Subtitle 6">
            <a:extLst>
              <a:ext uri="{FF2B5EF4-FFF2-40B4-BE49-F238E27FC236}">
                <a16:creationId xmlns:a16="http://schemas.microsoft.com/office/drawing/2014/main" id="{CFE99073-DF0A-704A-EBDD-1AFE5C62AF4C}"/>
              </a:ext>
            </a:extLst>
          </p:cNvPr>
          <p:cNvSpPr>
            <a:spLocks noGrp="1"/>
          </p:cNvSpPr>
          <p:nvPr>
            <p:ph type="subTitle" idx="1"/>
          </p:nvPr>
        </p:nvSpPr>
        <p:spPr/>
        <p:txBody>
          <a:bodyPr/>
          <a:lstStyle/>
          <a:p>
            <a:endParaRPr lang="en-US"/>
          </a:p>
        </p:txBody>
      </p:sp>
      <p:sp>
        <p:nvSpPr>
          <p:cNvPr id="8" name="Subtitle 7">
            <a:extLst>
              <a:ext uri="{FF2B5EF4-FFF2-40B4-BE49-F238E27FC236}">
                <a16:creationId xmlns:a16="http://schemas.microsoft.com/office/drawing/2014/main" id="{3A6EF5BC-8B43-788E-4ABD-EE2F46E8E6A0}"/>
              </a:ext>
            </a:extLst>
          </p:cNvPr>
          <p:cNvSpPr>
            <a:spLocks noGrp="1"/>
          </p:cNvSpPr>
          <p:nvPr>
            <p:ph type="subTitle" idx="6"/>
          </p:nvPr>
        </p:nvSpPr>
        <p:spPr/>
        <p:txBody>
          <a:bodyPr/>
          <a:lstStyle/>
          <a:p>
            <a:endParaRPr lang="en-US"/>
          </a:p>
        </p:txBody>
      </p:sp>
      <p:sp>
        <p:nvSpPr>
          <p:cNvPr id="9" name="Subtitle 8">
            <a:extLst>
              <a:ext uri="{FF2B5EF4-FFF2-40B4-BE49-F238E27FC236}">
                <a16:creationId xmlns:a16="http://schemas.microsoft.com/office/drawing/2014/main" id="{5D722C19-776E-1030-BA18-B2211C88818F}"/>
              </a:ext>
            </a:extLst>
          </p:cNvPr>
          <p:cNvSpPr>
            <a:spLocks noGrp="1"/>
          </p:cNvSpPr>
          <p:nvPr>
            <p:ph type="subTitle" idx="7"/>
          </p:nvPr>
        </p:nvSpPr>
        <p:spPr/>
        <p:txBody>
          <a:bodyPr/>
          <a:lstStyle/>
          <a:p>
            <a:endParaRPr lang="en-US"/>
          </a:p>
        </p:txBody>
      </p:sp>
      <p:sp>
        <p:nvSpPr>
          <p:cNvPr id="10" name="Subtitle 9">
            <a:extLst>
              <a:ext uri="{FF2B5EF4-FFF2-40B4-BE49-F238E27FC236}">
                <a16:creationId xmlns:a16="http://schemas.microsoft.com/office/drawing/2014/main" id="{7D63DD94-F4B6-6684-D2C0-1E9B67BB89F9}"/>
              </a:ext>
            </a:extLst>
          </p:cNvPr>
          <p:cNvSpPr>
            <a:spLocks noGrp="1"/>
          </p:cNvSpPr>
          <p:nvPr>
            <p:ph type="subTitle" idx="8"/>
          </p:nvPr>
        </p:nvSpPr>
        <p:spPr/>
        <p:txBody>
          <a:bodyPr/>
          <a:lstStyle/>
          <a:p>
            <a:endParaRPr lang="en-US"/>
          </a:p>
        </p:txBody>
      </p:sp>
      <p:sp>
        <p:nvSpPr>
          <p:cNvPr id="11" name="Subtitle 10">
            <a:extLst>
              <a:ext uri="{FF2B5EF4-FFF2-40B4-BE49-F238E27FC236}">
                <a16:creationId xmlns:a16="http://schemas.microsoft.com/office/drawing/2014/main" id="{FB3EA162-D7BE-E76F-3D62-3101E3CBF301}"/>
              </a:ext>
            </a:extLst>
          </p:cNvPr>
          <p:cNvSpPr>
            <a:spLocks noGrp="1"/>
          </p:cNvSpPr>
          <p:nvPr>
            <p:ph type="subTitle" idx="9"/>
          </p:nvPr>
        </p:nvSpPr>
        <p:spPr/>
        <p:txBody>
          <a:bodyPr/>
          <a:lstStyle/>
          <a:p>
            <a:endParaRPr lang="en-US"/>
          </a:p>
        </p:txBody>
      </p:sp>
      <p:sp>
        <p:nvSpPr>
          <p:cNvPr id="12" name="Subtitle 11">
            <a:extLst>
              <a:ext uri="{FF2B5EF4-FFF2-40B4-BE49-F238E27FC236}">
                <a16:creationId xmlns:a16="http://schemas.microsoft.com/office/drawing/2014/main" id="{4721B8FA-FBCB-6659-CE0F-031641012695}"/>
              </a:ext>
            </a:extLst>
          </p:cNvPr>
          <p:cNvSpPr>
            <a:spLocks noGrp="1"/>
          </p:cNvSpPr>
          <p:nvPr>
            <p:ph type="subTitle" idx="13"/>
          </p:nvPr>
        </p:nvSpPr>
        <p:spPr/>
        <p:txBody>
          <a:bodyPr/>
          <a:lstStyle/>
          <a:p>
            <a:endParaRPr lang="en-US"/>
          </a:p>
        </p:txBody>
      </p:sp>
      <p:sp>
        <p:nvSpPr>
          <p:cNvPr id="13" name="Subtitle 12">
            <a:extLst>
              <a:ext uri="{FF2B5EF4-FFF2-40B4-BE49-F238E27FC236}">
                <a16:creationId xmlns:a16="http://schemas.microsoft.com/office/drawing/2014/main" id="{D6138E2E-3F7C-6165-6CD6-DE610079694B}"/>
              </a:ext>
            </a:extLst>
          </p:cNvPr>
          <p:cNvSpPr>
            <a:spLocks noGrp="1"/>
          </p:cNvSpPr>
          <p:nvPr>
            <p:ph type="subTitle" idx="14"/>
          </p:nvPr>
        </p:nvSpPr>
        <p:spPr/>
        <p:txBody>
          <a:bodyPr/>
          <a:lstStyle/>
          <a:p>
            <a:endParaRPr lang="en-US"/>
          </a:p>
        </p:txBody>
      </p:sp>
      <p:sp>
        <p:nvSpPr>
          <p:cNvPr id="14" name="Subtitle 13">
            <a:extLst>
              <a:ext uri="{FF2B5EF4-FFF2-40B4-BE49-F238E27FC236}">
                <a16:creationId xmlns:a16="http://schemas.microsoft.com/office/drawing/2014/main" id="{9AD78532-A0F6-0AC5-90FE-B7E8150FEC5B}"/>
              </a:ext>
            </a:extLst>
          </p:cNvPr>
          <p:cNvSpPr>
            <a:spLocks noGrp="1"/>
          </p:cNvSpPr>
          <p:nvPr>
            <p:ph type="subTitle" idx="15"/>
          </p:nvPr>
        </p:nvSpPr>
        <p:spPr/>
        <p:txBody>
          <a:bodyPr/>
          <a:lstStyle/>
          <a:p>
            <a:endParaRPr lang="en-US"/>
          </a:p>
        </p:txBody>
      </p:sp>
      <p:sp>
        <p:nvSpPr>
          <p:cNvPr id="15" name="Picture Placeholder 14">
            <a:extLst>
              <a:ext uri="{FF2B5EF4-FFF2-40B4-BE49-F238E27FC236}">
                <a16:creationId xmlns:a16="http://schemas.microsoft.com/office/drawing/2014/main" id="{45F3DA07-CD52-44B4-BF89-C8BDF2821D20}"/>
              </a:ext>
            </a:extLst>
          </p:cNvPr>
          <p:cNvSpPr>
            <a:spLocks noGrp="1"/>
          </p:cNvSpPr>
          <p:nvPr>
            <p:ph type="pic" idx="16"/>
          </p:nvPr>
        </p:nvSpPr>
        <p:spPr/>
        <p:txBody>
          <a:bodyPr/>
          <a:lstStyle/>
          <a:p>
            <a:endParaRPr lang="en-US"/>
          </a:p>
        </p:txBody>
      </p:sp>
      <p:sp>
        <p:nvSpPr>
          <p:cNvPr id="16" name="Picture Placeholder 15">
            <a:extLst>
              <a:ext uri="{FF2B5EF4-FFF2-40B4-BE49-F238E27FC236}">
                <a16:creationId xmlns:a16="http://schemas.microsoft.com/office/drawing/2014/main" id="{B6C0F7BE-3784-18E7-0E26-287D4BF7AEC4}"/>
              </a:ext>
            </a:extLst>
          </p:cNvPr>
          <p:cNvSpPr>
            <a:spLocks noGrp="1"/>
          </p:cNvSpPr>
          <p:nvPr>
            <p:ph type="pic" idx="17"/>
          </p:nvPr>
        </p:nvSpPr>
        <p:spPr/>
        <p:txBody>
          <a:bodyPr/>
          <a:lstStyle/>
          <a:p>
            <a:endParaRPr lang="en-US"/>
          </a:p>
        </p:txBody>
      </p:sp>
      <p:sp>
        <p:nvSpPr>
          <p:cNvPr id="17" name="Picture Placeholder 16">
            <a:extLst>
              <a:ext uri="{FF2B5EF4-FFF2-40B4-BE49-F238E27FC236}">
                <a16:creationId xmlns:a16="http://schemas.microsoft.com/office/drawing/2014/main" id="{181626C0-A3BC-A852-8960-46406D7DECFD}"/>
              </a:ext>
            </a:extLst>
          </p:cNvPr>
          <p:cNvSpPr>
            <a:spLocks noGrp="1"/>
          </p:cNvSpPr>
          <p:nvPr>
            <p:ph type="pic" idx="18"/>
          </p:nvPr>
        </p:nvSpPr>
        <p:spPr/>
        <p:txBody>
          <a:bodyPr/>
          <a:lstStyle/>
          <a:p>
            <a:endParaRPr lang="en-US"/>
          </a:p>
        </p:txBody>
      </p:sp>
      <p:sp>
        <p:nvSpPr>
          <p:cNvPr id="18" name="Subtitle 17">
            <a:extLst>
              <a:ext uri="{FF2B5EF4-FFF2-40B4-BE49-F238E27FC236}">
                <a16:creationId xmlns:a16="http://schemas.microsoft.com/office/drawing/2014/main" id="{950F83FC-4123-D333-8984-50948BFE8ADA}"/>
              </a:ext>
            </a:extLst>
          </p:cNvPr>
          <p:cNvSpPr>
            <a:spLocks noGrp="1"/>
          </p:cNvSpPr>
          <p:nvPr>
            <p:ph type="subTitle" idx="19"/>
          </p:nvPr>
        </p:nvSpPr>
        <p:spPr/>
        <p:txBody>
          <a:bodyPr/>
          <a:lstStyle/>
          <a:p>
            <a:endParaRPr lang="en-US"/>
          </a:p>
        </p:txBody>
      </p:sp>
      <p:sp>
        <p:nvSpPr>
          <p:cNvPr id="19" name="Picture Placeholder 18">
            <a:extLst>
              <a:ext uri="{FF2B5EF4-FFF2-40B4-BE49-F238E27FC236}">
                <a16:creationId xmlns:a16="http://schemas.microsoft.com/office/drawing/2014/main" id="{1E371B1A-25FC-9D8C-3E5A-64EEFD9BAF0C}"/>
              </a:ext>
            </a:extLst>
          </p:cNvPr>
          <p:cNvSpPr>
            <a:spLocks noGrp="1"/>
          </p:cNvSpPr>
          <p:nvPr>
            <p:ph type="pic" idx="20"/>
          </p:nvPr>
        </p:nvSpPr>
        <p:spPr/>
        <p:txBody>
          <a:bodyPr/>
          <a:lstStyle/>
          <a:p>
            <a:endParaRPr lang="en-US"/>
          </a:p>
        </p:txBody>
      </p:sp>
      <p:sp>
        <p:nvSpPr>
          <p:cNvPr id="20" name="Subtitle 19">
            <a:extLst>
              <a:ext uri="{FF2B5EF4-FFF2-40B4-BE49-F238E27FC236}">
                <a16:creationId xmlns:a16="http://schemas.microsoft.com/office/drawing/2014/main" id="{D4CE27D8-AFC3-8AFB-3517-10114C24A3B6}"/>
              </a:ext>
            </a:extLst>
          </p:cNvPr>
          <p:cNvSpPr>
            <a:spLocks noGrp="1"/>
          </p:cNvSpPr>
          <p:nvPr>
            <p:ph type="subTitle" idx="21"/>
          </p:nvPr>
        </p:nvSpPr>
        <p:spPr/>
        <p:txBody>
          <a:bodyPr/>
          <a:lstStyle/>
          <a:p>
            <a:endParaRPr lang="en-US"/>
          </a:p>
        </p:txBody>
      </p:sp>
      <p:sp>
        <p:nvSpPr>
          <p:cNvPr id="21" name="Subtitle 20">
            <a:extLst>
              <a:ext uri="{FF2B5EF4-FFF2-40B4-BE49-F238E27FC236}">
                <a16:creationId xmlns:a16="http://schemas.microsoft.com/office/drawing/2014/main" id="{719566E6-789F-EA10-B82D-D924826249A8}"/>
              </a:ext>
            </a:extLst>
          </p:cNvPr>
          <p:cNvSpPr>
            <a:spLocks noGrp="1"/>
          </p:cNvSpPr>
          <p:nvPr>
            <p:ph type="subTitle" idx="22"/>
          </p:nvPr>
        </p:nvSpPr>
        <p:spPr/>
        <p:txBody>
          <a:bodyPr/>
          <a:lstStyle/>
          <a:p>
            <a:endParaRPr lang="en-US"/>
          </a:p>
        </p:txBody>
      </p:sp>
      <p:sp>
        <p:nvSpPr>
          <p:cNvPr id="22" name="Subtitle 21">
            <a:extLst>
              <a:ext uri="{FF2B5EF4-FFF2-40B4-BE49-F238E27FC236}">
                <a16:creationId xmlns:a16="http://schemas.microsoft.com/office/drawing/2014/main" id="{38D1AD85-A261-3979-4702-ADB6EDDD21A0}"/>
              </a:ext>
            </a:extLst>
          </p:cNvPr>
          <p:cNvSpPr>
            <a:spLocks noGrp="1"/>
          </p:cNvSpPr>
          <p:nvPr>
            <p:ph type="subTitle" idx="23"/>
          </p:nvPr>
        </p:nvSpPr>
        <p:spPr/>
        <p:txBody>
          <a:bodyPr/>
          <a:lstStyle/>
          <a:p>
            <a:endParaRPr lang="en-US"/>
          </a:p>
        </p:txBody>
      </p:sp>
      <p:sp>
        <p:nvSpPr>
          <p:cNvPr id="23" name="Subtitle 22">
            <a:extLst>
              <a:ext uri="{FF2B5EF4-FFF2-40B4-BE49-F238E27FC236}">
                <a16:creationId xmlns:a16="http://schemas.microsoft.com/office/drawing/2014/main" id="{E70C9055-FC78-244D-738F-639943655ACF}"/>
              </a:ext>
            </a:extLst>
          </p:cNvPr>
          <p:cNvSpPr>
            <a:spLocks noGrp="1"/>
          </p:cNvSpPr>
          <p:nvPr>
            <p:ph type="subTitle" idx="24"/>
          </p:nvPr>
        </p:nvSpPr>
        <p:spPr/>
        <p:txBody>
          <a:bodyPr/>
          <a:lstStyle/>
          <a:p>
            <a:endParaRPr lang="en-US"/>
          </a:p>
        </p:txBody>
      </p:sp>
      <p:sp>
        <p:nvSpPr>
          <p:cNvPr id="24" name="Subtitle 23">
            <a:extLst>
              <a:ext uri="{FF2B5EF4-FFF2-40B4-BE49-F238E27FC236}">
                <a16:creationId xmlns:a16="http://schemas.microsoft.com/office/drawing/2014/main" id="{F6F3DE55-5E89-A6F5-2CB0-4E87C02E1A13}"/>
              </a:ext>
            </a:extLst>
          </p:cNvPr>
          <p:cNvSpPr>
            <a:spLocks noGrp="1"/>
          </p:cNvSpPr>
          <p:nvPr>
            <p:ph type="subTitle" idx="25"/>
          </p:nvPr>
        </p:nvSpPr>
        <p:spPr/>
        <p:txBody>
          <a:bodyPr/>
          <a:lstStyle/>
          <a:p>
            <a:endParaRPr lang="en-US"/>
          </a:p>
        </p:txBody>
      </p:sp>
      <p:sp>
        <p:nvSpPr>
          <p:cNvPr id="25" name="Subtitle 24">
            <a:extLst>
              <a:ext uri="{FF2B5EF4-FFF2-40B4-BE49-F238E27FC236}">
                <a16:creationId xmlns:a16="http://schemas.microsoft.com/office/drawing/2014/main" id="{B1E70AEA-F518-3C2D-E279-5C7454978570}"/>
              </a:ext>
            </a:extLst>
          </p:cNvPr>
          <p:cNvSpPr>
            <a:spLocks noGrp="1"/>
          </p:cNvSpPr>
          <p:nvPr>
            <p:ph type="subTitle" idx="26"/>
          </p:nvPr>
        </p:nvSpPr>
        <p:spPr/>
        <p:txBody>
          <a:bodyPr/>
          <a:lstStyle/>
          <a:p>
            <a:endParaRPr lang="en-US"/>
          </a:p>
        </p:txBody>
      </p:sp>
      <p:sp>
        <p:nvSpPr>
          <p:cNvPr id="26" name="Subtitle 25">
            <a:extLst>
              <a:ext uri="{FF2B5EF4-FFF2-40B4-BE49-F238E27FC236}">
                <a16:creationId xmlns:a16="http://schemas.microsoft.com/office/drawing/2014/main" id="{BE2D5A27-5CE2-20BC-15DA-009D6FDF92C1}"/>
              </a:ext>
            </a:extLst>
          </p:cNvPr>
          <p:cNvSpPr>
            <a:spLocks noGrp="1"/>
          </p:cNvSpPr>
          <p:nvPr>
            <p:ph type="subTitle" idx="27"/>
          </p:nvPr>
        </p:nvSpPr>
        <p:spPr/>
        <p:txBody>
          <a:bodyPr/>
          <a:lstStyle/>
          <a:p>
            <a:endParaRPr lang="en-US"/>
          </a:p>
        </p:txBody>
      </p:sp>
      <p:sp>
        <p:nvSpPr>
          <p:cNvPr id="27" name="Subtitle 26">
            <a:extLst>
              <a:ext uri="{FF2B5EF4-FFF2-40B4-BE49-F238E27FC236}">
                <a16:creationId xmlns:a16="http://schemas.microsoft.com/office/drawing/2014/main" id="{34E69D21-DDA2-9370-8A6E-F63DC4C6A5C9}"/>
              </a:ext>
            </a:extLst>
          </p:cNvPr>
          <p:cNvSpPr>
            <a:spLocks noGrp="1"/>
          </p:cNvSpPr>
          <p:nvPr>
            <p:ph type="subTitle" idx="28"/>
          </p:nvPr>
        </p:nvSpPr>
        <p:spPr/>
        <p:txBody>
          <a:bodyPr/>
          <a:lstStyle/>
          <a:p>
            <a:endParaRPr lang="en-US"/>
          </a:p>
        </p:txBody>
      </p:sp>
      <p:pic>
        <p:nvPicPr>
          <p:cNvPr id="29" name="Picture 28">
            <a:extLst>
              <a:ext uri="{FF2B5EF4-FFF2-40B4-BE49-F238E27FC236}">
                <a16:creationId xmlns:a16="http://schemas.microsoft.com/office/drawing/2014/main" id="{D1ABF50B-C6BF-0A48-3A03-9AD0EAC0FF94}"/>
              </a:ext>
            </a:extLst>
          </p:cNvPr>
          <p:cNvPicPr>
            <a:picLocks noChangeAspect="1"/>
          </p:cNvPicPr>
          <p:nvPr/>
        </p:nvPicPr>
        <p:blipFill>
          <a:blip r:embed="rId2"/>
          <a:stretch>
            <a:fillRect/>
          </a:stretch>
        </p:blipFill>
        <p:spPr>
          <a:xfrm>
            <a:off x="0" y="60349"/>
            <a:ext cx="13004800" cy="9632901"/>
          </a:xfrm>
          <a:prstGeom prst="rect">
            <a:avLst/>
          </a:prstGeom>
        </p:spPr>
      </p:pic>
    </p:spTree>
    <p:extLst>
      <p:ext uri="{BB962C8B-B14F-4D97-AF65-F5344CB8AC3E}">
        <p14:creationId xmlns:p14="http://schemas.microsoft.com/office/powerpoint/2010/main" val="226599000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88442F-FBA1-D5A2-82B4-78DC10270E6C}"/>
              </a:ext>
            </a:extLst>
          </p:cNvPr>
          <p:cNvSpPr>
            <a:spLocks noGrp="1"/>
          </p:cNvSpPr>
          <p:nvPr>
            <p:ph type="title"/>
          </p:nvPr>
        </p:nvSpPr>
        <p:spPr/>
        <p:txBody>
          <a:bodyPr/>
          <a:lstStyle/>
          <a:p>
            <a:endParaRPr lang="en-US"/>
          </a:p>
        </p:txBody>
      </p:sp>
      <p:sp>
        <p:nvSpPr>
          <p:cNvPr id="3" name="Picture Placeholder 2">
            <a:extLst>
              <a:ext uri="{FF2B5EF4-FFF2-40B4-BE49-F238E27FC236}">
                <a16:creationId xmlns:a16="http://schemas.microsoft.com/office/drawing/2014/main" id="{F64491C7-441A-6A9F-3ACC-ED70FDFF562C}"/>
              </a:ext>
            </a:extLst>
          </p:cNvPr>
          <p:cNvSpPr>
            <a:spLocks noGrp="1"/>
          </p:cNvSpPr>
          <p:nvPr>
            <p:ph type="pic" idx="2"/>
          </p:nvPr>
        </p:nvSpPr>
        <p:spPr/>
        <p:txBody>
          <a:bodyPr/>
          <a:lstStyle/>
          <a:p>
            <a:endParaRPr lang="en-US"/>
          </a:p>
        </p:txBody>
      </p:sp>
      <p:sp>
        <p:nvSpPr>
          <p:cNvPr id="4" name="Picture Placeholder 3">
            <a:extLst>
              <a:ext uri="{FF2B5EF4-FFF2-40B4-BE49-F238E27FC236}">
                <a16:creationId xmlns:a16="http://schemas.microsoft.com/office/drawing/2014/main" id="{41A0EE37-B2D4-F12A-AB18-27C7113493CA}"/>
              </a:ext>
            </a:extLst>
          </p:cNvPr>
          <p:cNvSpPr>
            <a:spLocks noGrp="1"/>
          </p:cNvSpPr>
          <p:nvPr>
            <p:ph type="pic" idx="3"/>
          </p:nvPr>
        </p:nvSpPr>
        <p:spPr/>
        <p:txBody>
          <a:bodyPr/>
          <a:lstStyle/>
          <a:p>
            <a:endParaRPr lang="en-US"/>
          </a:p>
        </p:txBody>
      </p:sp>
      <p:sp>
        <p:nvSpPr>
          <p:cNvPr id="5" name="Picture Placeholder 4">
            <a:extLst>
              <a:ext uri="{FF2B5EF4-FFF2-40B4-BE49-F238E27FC236}">
                <a16:creationId xmlns:a16="http://schemas.microsoft.com/office/drawing/2014/main" id="{78F33808-F4DD-2424-4872-7B7797AD5072}"/>
              </a:ext>
            </a:extLst>
          </p:cNvPr>
          <p:cNvSpPr>
            <a:spLocks noGrp="1"/>
          </p:cNvSpPr>
          <p:nvPr>
            <p:ph type="pic" idx="4"/>
          </p:nvPr>
        </p:nvSpPr>
        <p:spPr/>
        <p:txBody>
          <a:bodyPr/>
          <a:lstStyle/>
          <a:p>
            <a:endParaRPr lang="en-US"/>
          </a:p>
        </p:txBody>
      </p:sp>
      <p:sp>
        <p:nvSpPr>
          <p:cNvPr id="6" name="Picture Placeholder 5">
            <a:extLst>
              <a:ext uri="{FF2B5EF4-FFF2-40B4-BE49-F238E27FC236}">
                <a16:creationId xmlns:a16="http://schemas.microsoft.com/office/drawing/2014/main" id="{AE664283-B70D-04C4-F90F-BDC6AEEF8FF4}"/>
              </a:ext>
            </a:extLst>
          </p:cNvPr>
          <p:cNvSpPr>
            <a:spLocks noGrp="1"/>
          </p:cNvSpPr>
          <p:nvPr>
            <p:ph type="pic" idx="5"/>
          </p:nvPr>
        </p:nvSpPr>
        <p:spPr/>
        <p:txBody>
          <a:bodyPr/>
          <a:lstStyle/>
          <a:p>
            <a:endParaRPr lang="en-US"/>
          </a:p>
        </p:txBody>
      </p:sp>
      <p:sp>
        <p:nvSpPr>
          <p:cNvPr id="7" name="Subtitle 6">
            <a:extLst>
              <a:ext uri="{FF2B5EF4-FFF2-40B4-BE49-F238E27FC236}">
                <a16:creationId xmlns:a16="http://schemas.microsoft.com/office/drawing/2014/main" id="{B640CF21-A48C-6D05-2237-909A5D1F0E6C}"/>
              </a:ext>
            </a:extLst>
          </p:cNvPr>
          <p:cNvSpPr>
            <a:spLocks noGrp="1"/>
          </p:cNvSpPr>
          <p:nvPr>
            <p:ph type="subTitle" idx="1"/>
          </p:nvPr>
        </p:nvSpPr>
        <p:spPr/>
        <p:txBody>
          <a:bodyPr/>
          <a:lstStyle/>
          <a:p>
            <a:endParaRPr lang="en-US"/>
          </a:p>
        </p:txBody>
      </p:sp>
      <p:sp>
        <p:nvSpPr>
          <p:cNvPr id="8" name="Subtitle 7">
            <a:extLst>
              <a:ext uri="{FF2B5EF4-FFF2-40B4-BE49-F238E27FC236}">
                <a16:creationId xmlns:a16="http://schemas.microsoft.com/office/drawing/2014/main" id="{AE066AED-89F6-9524-A88C-0C013D69B7C3}"/>
              </a:ext>
            </a:extLst>
          </p:cNvPr>
          <p:cNvSpPr>
            <a:spLocks noGrp="1"/>
          </p:cNvSpPr>
          <p:nvPr>
            <p:ph type="subTitle" idx="6"/>
          </p:nvPr>
        </p:nvSpPr>
        <p:spPr/>
        <p:txBody>
          <a:bodyPr/>
          <a:lstStyle/>
          <a:p>
            <a:endParaRPr lang="en-US"/>
          </a:p>
        </p:txBody>
      </p:sp>
      <p:sp>
        <p:nvSpPr>
          <p:cNvPr id="9" name="Subtitle 8">
            <a:extLst>
              <a:ext uri="{FF2B5EF4-FFF2-40B4-BE49-F238E27FC236}">
                <a16:creationId xmlns:a16="http://schemas.microsoft.com/office/drawing/2014/main" id="{6E66878A-D6FC-F0FA-9D2C-707658BB2FD3}"/>
              </a:ext>
            </a:extLst>
          </p:cNvPr>
          <p:cNvSpPr>
            <a:spLocks noGrp="1"/>
          </p:cNvSpPr>
          <p:nvPr>
            <p:ph type="subTitle" idx="7"/>
          </p:nvPr>
        </p:nvSpPr>
        <p:spPr/>
        <p:txBody>
          <a:bodyPr/>
          <a:lstStyle/>
          <a:p>
            <a:endParaRPr lang="en-US"/>
          </a:p>
        </p:txBody>
      </p:sp>
      <p:sp>
        <p:nvSpPr>
          <p:cNvPr id="10" name="Subtitle 9">
            <a:extLst>
              <a:ext uri="{FF2B5EF4-FFF2-40B4-BE49-F238E27FC236}">
                <a16:creationId xmlns:a16="http://schemas.microsoft.com/office/drawing/2014/main" id="{6709211E-6DDD-2D1F-9906-A5499A22D6C6}"/>
              </a:ext>
            </a:extLst>
          </p:cNvPr>
          <p:cNvSpPr>
            <a:spLocks noGrp="1"/>
          </p:cNvSpPr>
          <p:nvPr>
            <p:ph type="subTitle" idx="8"/>
          </p:nvPr>
        </p:nvSpPr>
        <p:spPr/>
        <p:txBody>
          <a:bodyPr/>
          <a:lstStyle/>
          <a:p>
            <a:endParaRPr lang="en-US"/>
          </a:p>
        </p:txBody>
      </p:sp>
      <p:sp>
        <p:nvSpPr>
          <p:cNvPr id="11" name="Subtitle 10">
            <a:extLst>
              <a:ext uri="{FF2B5EF4-FFF2-40B4-BE49-F238E27FC236}">
                <a16:creationId xmlns:a16="http://schemas.microsoft.com/office/drawing/2014/main" id="{4CF0F327-DA7E-1F67-0D50-4974C6040059}"/>
              </a:ext>
            </a:extLst>
          </p:cNvPr>
          <p:cNvSpPr>
            <a:spLocks noGrp="1"/>
          </p:cNvSpPr>
          <p:nvPr>
            <p:ph type="subTitle" idx="9"/>
          </p:nvPr>
        </p:nvSpPr>
        <p:spPr/>
        <p:txBody>
          <a:bodyPr/>
          <a:lstStyle/>
          <a:p>
            <a:endParaRPr lang="en-US"/>
          </a:p>
        </p:txBody>
      </p:sp>
      <p:sp>
        <p:nvSpPr>
          <p:cNvPr id="12" name="Subtitle 11">
            <a:extLst>
              <a:ext uri="{FF2B5EF4-FFF2-40B4-BE49-F238E27FC236}">
                <a16:creationId xmlns:a16="http://schemas.microsoft.com/office/drawing/2014/main" id="{7DC76F7C-C017-CA00-5C72-65FC33861F12}"/>
              </a:ext>
            </a:extLst>
          </p:cNvPr>
          <p:cNvSpPr>
            <a:spLocks noGrp="1"/>
          </p:cNvSpPr>
          <p:nvPr>
            <p:ph type="subTitle" idx="13"/>
          </p:nvPr>
        </p:nvSpPr>
        <p:spPr/>
        <p:txBody>
          <a:bodyPr/>
          <a:lstStyle/>
          <a:p>
            <a:endParaRPr lang="en-US"/>
          </a:p>
        </p:txBody>
      </p:sp>
      <p:sp>
        <p:nvSpPr>
          <p:cNvPr id="13" name="Subtitle 12">
            <a:extLst>
              <a:ext uri="{FF2B5EF4-FFF2-40B4-BE49-F238E27FC236}">
                <a16:creationId xmlns:a16="http://schemas.microsoft.com/office/drawing/2014/main" id="{DC7E1BCB-D238-B147-41F8-094196FF7E7B}"/>
              </a:ext>
            </a:extLst>
          </p:cNvPr>
          <p:cNvSpPr>
            <a:spLocks noGrp="1"/>
          </p:cNvSpPr>
          <p:nvPr>
            <p:ph type="subTitle" idx="14"/>
          </p:nvPr>
        </p:nvSpPr>
        <p:spPr/>
        <p:txBody>
          <a:bodyPr/>
          <a:lstStyle/>
          <a:p>
            <a:endParaRPr lang="en-US"/>
          </a:p>
        </p:txBody>
      </p:sp>
      <p:sp>
        <p:nvSpPr>
          <p:cNvPr id="14" name="Subtitle 13">
            <a:extLst>
              <a:ext uri="{FF2B5EF4-FFF2-40B4-BE49-F238E27FC236}">
                <a16:creationId xmlns:a16="http://schemas.microsoft.com/office/drawing/2014/main" id="{EA2F3F8A-8681-6D20-6E89-6A9659E52D62}"/>
              </a:ext>
            </a:extLst>
          </p:cNvPr>
          <p:cNvSpPr>
            <a:spLocks noGrp="1"/>
          </p:cNvSpPr>
          <p:nvPr>
            <p:ph type="subTitle" idx="15"/>
          </p:nvPr>
        </p:nvSpPr>
        <p:spPr/>
        <p:txBody>
          <a:bodyPr/>
          <a:lstStyle/>
          <a:p>
            <a:endParaRPr lang="en-US"/>
          </a:p>
        </p:txBody>
      </p:sp>
      <p:sp>
        <p:nvSpPr>
          <p:cNvPr id="15" name="Picture Placeholder 14">
            <a:extLst>
              <a:ext uri="{FF2B5EF4-FFF2-40B4-BE49-F238E27FC236}">
                <a16:creationId xmlns:a16="http://schemas.microsoft.com/office/drawing/2014/main" id="{6845CDD6-D435-7DE7-744A-4E19FDFBC2AE}"/>
              </a:ext>
            </a:extLst>
          </p:cNvPr>
          <p:cNvSpPr>
            <a:spLocks noGrp="1"/>
          </p:cNvSpPr>
          <p:nvPr>
            <p:ph type="pic" idx="16"/>
          </p:nvPr>
        </p:nvSpPr>
        <p:spPr/>
        <p:txBody>
          <a:bodyPr/>
          <a:lstStyle/>
          <a:p>
            <a:endParaRPr lang="en-US"/>
          </a:p>
        </p:txBody>
      </p:sp>
      <p:sp>
        <p:nvSpPr>
          <p:cNvPr id="16" name="Picture Placeholder 15">
            <a:extLst>
              <a:ext uri="{FF2B5EF4-FFF2-40B4-BE49-F238E27FC236}">
                <a16:creationId xmlns:a16="http://schemas.microsoft.com/office/drawing/2014/main" id="{E26B5113-7783-3A10-BEFD-BF1B3D94C90C}"/>
              </a:ext>
            </a:extLst>
          </p:cNvPr>
          <p:cNvSpPr>
            <a:spLocks noGrp="1"/>
          </p:cNvSpPr>
          <p:nvPr>
            <p:ph type="pic" idx="17"/>
          </p:nvPr>
        </p:nvSpPr>
        <p:spPr/>
        <p:txBody>
          <a:bodyPr/>
          <a:lstStyle/>
          <a:p>
            <a:endParaRPr lang="en-US"/>
          </a:p>
        </p:txBody>
      </p:sp>
      <p:sp>
        <p:nvSpPr>
          <p:cNvPr id="17" name="Picture Placeholder 16">
            <a:extLst>
              <a:ext uri="{FF2B5EF4-FFF2-40B4-BE49-F238E27FC236}">
                <a16:creationId xmlns:a16="http://schemas.microsoft.com/office/drawing/2014/main" id="{A645EDBA-B294-1BE1-3E9B-871B89C21571}"/>
              </a:ext>
            </a:extLst>
          </p:cNvPr>
          <p:cNvSpPr>
            <a:spLocks noGrp="1"/>
          </p:cNvSpPr>
          <p:nvPr>
            <p:ph type="pic" idx="18"/>
          </p:nvPr>
        </p:nvSpPr>
        <p:spPr/>
        <p:txBody>
          <a:bodyPr/>
          <a:lstStyle/>
          <a:p>
            <a:endParaRPr lang="en-US"/>
          </a:p>
        </p:txBody>
      </p:sp>
      <p:sp>
        <p:nvSpPr>
          <p:cNvPr id="18" name="Subtitle 17">
            <a:extLst>
              <a:ext uri="{FF2B5EF4-FFF2-40B4-BE49-F238E27FC236}">
                <a16:creationId xmlns:a16="http://schemas.microsoft.com/office/drawing/2014/main" id="{9F7A7BA3-134E-B347-2842-2D517005BEC1}"/>
              </a:ext>
            </a:extLst>
          </p:cNvPr>
          <p:cNvSpPr>
            <a:spLocks noGrp="1"/>
          </p:cNvSpPr>
          <p:nvPr>
            <p:ph type="subTitle" idx="19"/>
          </p:nvPr>
        </p:nvSpPr>
        <p:spPr/>
        <p:txBody>
          <a:bodyPr/>
          <a:lstStyle/>
          <a:p>
            <a:endParaRPr lang="en-US"/>
          </a:p>
        </p:txBody>
      </p:sp>
      <p:sp>
        <p:nvSpPr>
          <p:cNvPr id="19" name="Picture Placeholder 18">
            <a:extLst>
              <a:ext uri="{FF2B5EF4-FFF2-40B4-BE49-F238E27FC236}">
                <a16:creationId xmlns:a16="http://schemas.microsoft.com/office/drawing/2014/main" id="{054E5B25-A43F-A3C4-1B8D-5F4B9149717B}"/>
              </a:ext>
            </a:extLst>
          </p:cNvPr>
          <p:cNvSpPr>
            <a:spLocks noGrp="1"/>
          </p:cNvSpPr>
          <p:nvPr>
            <p:ph type="pic" idx="20"/>
          </p:nvPr>
        </p:nvSpPr>
        <p:spPr/>
        <p:txBody>
          <a:bodyPr/>
          <a:lstStyle/>
          <a:p>
            <a:endParaRPr lang="en-US"/>
          </a:p>
        </p:txBody>
      </p:sp>
      <p:sp>
        <p:nvSpPr>
          <p:cNvPr id="20" name="Subtitle 19">
            <a:extLst>
              <a:ext uri="{FF2B5EF4-FFF2-40B4-BE49-F238E27FC236}">
                <a16:creationId xmlns:a16="http://schemas.microsoft.com/office/drawing/2014/main" id="{A7D38083-211F-47D6-E8A4-1CAE384DA5DD}"/>
              </a:ext>
            </a:extLst>
          </p:cNvPr>
          <p:cNvSpPr>
            <a:spLocks noGrp="1"/>
          </p:cNvSpPr>
          <p:nvPr>
            <p:ph type="subTitle" idx="21"/>
          </p:nvPr>
        </p:nvSpPr>
        <p:spPr/>
        <p:txBody>
          <a:bodyPr/>
          <a:lstStyle/>
          <a:p>
            <a:endParaRPr lang="en-US"/>
          </a:p>
        </p:txBody>
      </p:sp>
      <p:sp>
        <p:nvSpPr>
          <p:cNvPr id="21" name="Subtitle 20">
            <a:extLst>
              <a:ext uri="{FF2B5EF4-FFF2-40B4-BE49-F238E27FC236}">
                <a16:creationId xmlns:a16="http://schemas.microsoft.com/office/drawing/2014/main" id="{6C70B190-5242-321E-3774-1CA131AEAF63}"/>
              </a:ext>
            </a:extLst>
          </p:cNvPr>
          <p:cNvSpPr>
            <a:spLocks noGrp="1"/>
          </p:cNvSpPr>
          <p:nvPr>
            <p:ph type="subTitle" idx="22"/>
          </p:nvPr>
        </p:nvSpPr>
        <p:spPr/>
        <p:txBody>
          <a:bodyPr/>
          <a:lstStyle/>
          <a:p>
            <a:endParaRPr lang="en-US"/>
          </a:p>
        </p:txBody>
      </p:sp>
      <p:sp>
        <p:nvSpPr>
          <p:cNvPr id="22" name="Subtitle 21">
            <a:extLst>
              <a:ext uri="{FF2B5EF4-FFF2-40B4-BE49-F238E27FC236}">
                <a16:creationId xmlns:a16="http://schemas.microsoft.com/office/drawing/2014/main" id="{FFB7E400-5B41-9924-E8B3-96F21C98F483}"/>
              </a:ext>
            </a:extLst>
          </p:cNvPr>
          <p:cNvSpPr>
            <a:spLocks noGrp="1"/>
          </p:cNvSpPr>
          <p:nvPr>
            <p:ph type="subTitle" idx="23"/>
          </p:nvPr>
        </p:nvSpPr>
        <p:spPr/>
        <p:txBody>
          <a:bodyPr/>
          <a:lstStyle/>
          <a:p>
            <a:endParaRPr lang="en-US"/>
          </a:p>
        </p:txBody>
      </p:sp>
      <p:sp>
        <p:nvSpPr>
          <p:cNvPr id="23" name="Subtitle 22">
            <a:extLst>
              <a:ext uri="{FF2B5EF4-FFF2-40B4-BE49-F238E27FC236}">
                <a16:creationId xmlns:a16="http://schemas.microsoft.com/office/drawing/2014/main" id="{45015D05-B1F3-A987-3AC7-036F08783D5F}"/>
              </a:ext>
            </a:extLst>
          </p:cNvPr>
          <p:cNvSpPr>
            <a:spLocks noGrp="1"/>
          </p:cNvSpPr>
          <p:nvPr>
            <p:ph type="subTitle" idx="24"/>
          </p:nvPr>
        </p:nvSpPr>
        <p:spPr/>
        <p:txBody>
          <a:bodyPr/>
          <a:lstStyle/>
          <a:p>
            <a:endParaRPr lang="en-US"/>
          </a:p>
        </p:txBody>
      </p:sp>
      <p:sp>
        <p:nvSpPr>
          <p:cNvPr id="24" name="Subtitle 23">
            <a:extLst>
              <a:ext uri="{FF2B5EF4-FFF2-40B4-BE49-F238E27FC236}">
                <a16:creationId xmlns:a16="http://schemas.microsoft.com/office/drawing/2014/main" id="{E22BE19D-9435-D77A-17FB-41F6FE71491C}"/>
              </a:ext>
            </a:extLst>
          </p:cNvPr>
          <p:cNvSpPr>
            <a:spLocks noGrp="1"/>
          </p:cNvSpPr>
          <p:nvPr>
            <p:ph type="subTitle" idx="25"/>
          </p:nvPr>
        </p:nvSpPr>
        <p:spPr/>
        <p:txBody>
          <a:bodyPr/>
          <a:lstStyle/>
          <a:p>
            <a:endParaRPr lang="en-US"/>
          </a:p>
        </p:txBody>
      </p:sp>
      <p:sp>
        <p:nvSpPr>
          <p:cNvPr id="25" name="Subtitle 24">
            <a:extLst>
              <a:ext uri="{FF2B5EF4-FFF2-40B4-BE49-F238E27FC236}">
                <a16:creationId xmlns:a16="http://schemas.microsoft.com/office/drawing/2014/main" id="{EED220C9-82A6-3C78-5C98-ADB1776BEA5E}"/>
              </a:ext>
            </a:extLst>
          </p:cNvPr>
          <p:cNvSpPr>
            <a:spLocks noGrp="1"/>
          </p:cNvSpPr>
          <p:nvPr>
            <p:ph type="subTitle" idx="26"/>
          </p:nvPr>
        </p:nvSpPr>
        <p:spPr/>
        <p:txBody>
          <a:bodyPr/>
          <a:lstStyle/>
          <a:p>
            <a:endParaRPr lang="en-US"/>
          </a:p>
        </p:txBody>
      </p:sp>
      <p:sp>
        <p:nvSpPr>
          <p:cNvPr id="26" name="Subtitle 25">
            <a:extLst>
              <a:ext uri="{FF2B5EF4-FFF2-40B4-BE49-F238E27FC236}">
                <a16:creationId xmlns:a16="http://schemas.microsoft.com/office/drawing/2014/main" id="{6D6B8837-8D40-92B8-A4D6-50E6835F67E4}"/>
              </a:ext>
            </a:extLst>
          </p:cNvPr>
          <p:cNvSpPr>
            <a:spLocks noGrp="1"/>
          </p:cNvSpPr>
          <p:nvPr>
            <p:ph type="subTitle" idx="27"/>
          </p:nvPr>
        </p:nvSpPr>
        <p:spPr/>
        <p:txBody>
          <a:bodyPr/>
          <a:lstStyle/>
          <a:p>
            <a:endParaRPr lang="en-US"/>
          </a:p>
        </p:txBody>
      </p:sp>
      <p:sp>
        <p:nvSpPr>
          <p:cNvPr id="27" name="Subtitle 26">
            <a:extLst>
              <a:ext uri="{FF2B5EF4-FFF2-40B4-BE49-F238E27FC236}">
                <a16:creationId xmlns:a16="http://schemas.microsoft.com/office/drawing/2014/main" id="{DB8395E3-B8B2-BB87-1877-E992835E55D7}"/>
              </a:ext>
            </a:extLst>
          </p:cNvPr>
          <p:cNvSpPr>
            <a:spLocks noGrp="1"/>
          </p:cNvSpPr>
          <p:nvPr>
            <p:ph type="subTitle" idx="28"/>
          </p:nvPr>
        </p:nvSpPr>
        <p:spPr/>
        <p:txBody>
          <a:bodyPr/>
          <a:lstStyle/>
          <a:p>
            <a:endParaRPr lang="en-US"/>
          </a:p>
        </p:txBody>
      </p:sp>
      <p:pic>
        <p:nvPicPr>
          <p:cNvPr id="29" name="Picture 28">
            <a:extLst>
              <a:ext uri="{FF2B5EF4-FFF2-40B4-BE49-F238E27FC236}">
                <a16:creationId xmlns:a16="http://schemas.microsoft.com/office/drawing/2014/main" id="{ED20D2C0-6CE5-CF1F-07E2-17D2C6947606}"/>
              </a:ext>
            </a:extLst>
          </p:cNvPr>
          <p:cNvPicPr>
            <a:picLocks noChangeAspect="1"/>
          </p:cNvPicPr>
          <p:nvPr/>
        </p:nvPicPr>
        <p:blipFill>
          <a:blip r:embed="rId2"/>
          <a:stretch>
            <a:fillRect/>
          </a:stretch>
        </p:blipFill>
        <p:spPr>
          <a:xfrm>
            <a:off x="0" y="0"/>
            <a:ext cx="13004800" cy="9753600"/>
          </a:xfrm>
          <a:prstGeom prst="rect">
            <a:avLst/>
          </a:prstGeom>
        </p:spPr>
      </p:pic>
      <p:pic>
        <p:nvPicPr>
          <p:cNvPr id="31" name="Picture 30">
            <a:extLst>
              <a:ext uri="{FF2B5EF4-FFF2-40B4-BE49-F238E27FC236}">
                <a16:creationId xmlns:a16="http://schemas.microsoft.com/office/drawing/2014/main" id="{B2F3ECBE-F77E-AC2B-6206-5D81A85688F6}"/>
              </a:ext>
            </a:extLst>
          </p:cNvPr>
          <p:cNvPicPr>
            <a:picLocks noChangeAspect="1"/>
          </p:cNvPicPr>
          <p:nvPr/>
        </p:nvPicPr>
        <p:blipFill>
          <a:blip r:embed="rId3"/>
          <a:stretch>
            <a:fillRect/>
          </a:stretch>
        </p:blipFill>
        <p:spPr>
          <a:xfrm>
            <a:off x="0" y="0"/>
            <a:ext cx="13004800" cy="9753599"/>
          </a:xfrm>
          <a:prstGeom prst="rect">
            <a:avLst/>
          </a:prstGeom>
        </p:spPr>
      </p:pic>
    </p:spTree>
    <p:extLst>
      <p:ext uri="{BB962C8B-B14F-4D97-AF65-F5344CB8AC3E}">
        <p14:creationId xmlns:p14="http://schemas.microsoft.com/office/powerpoint/2010/main" val="346538790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C070B7-CCDA-FC73-8222-A198A888E2EE}"/>
              </a:ext>
            </a:extLst>
          </p:cNvPr>
          <p:cNvSpPr>
            <a:spLocks noGrp="1"/>
          </p:cNvSpPr>
          <p:nvPr>
            <p:ph type="title"/>
          </p:nvPr>
        </p:nvSpPr>
        <p:spPr/>
        <p:txBody>
          <a:bodyPr/>
          <a:lstStyle/>
          <a:p>
            <a:endParaRPr lang="en-US"/>
          </a:p>
        </p:txBody>
      </p:sp>
      <p:sp>
        <p:nvSpPr>
          <p:cNvPr id="3" name="Picture Placeholder 2">
            <a:extLst>
              <a:ext uri="{FF2B5EF4-FFF2-40B4-BE49-F238E27FC236}">
                <a16:creationId xmlns:a16="http://schemas.microsoft.com/office/drawing/2014/main" id="{3E3C699D-9B9D-F7AE-92F0-CB8306225532}"/>
              </a:ext>
            </a:extLst>
          </p:cNvPr>
          <p:cNvSpPr>
            <a:spLocks noGrp="1"/>
          </p:cNvSpPr>
          <p:nvPr>
            <p:ph type="pic" idx="2"/>
          </p:nvPr>
        </p:nvSpPr>
        <p:spPr/>
        <p:txBody>
          <a:bodyPr/>
          <a:lstStyle/>
          <a:p>
            <a:endParaRPr lang="en-US"/>
          </a:p>
        </p:txBody>
      </p:sp>
      <p:sp>
        <p:nvSpPr>
          <p:cNvPr id="4" name="Picture Placeholder 3">
            <a:extLst>
              <a:ext uri="{FF2B5EF4-FFF2-40B4-BE49-F238E27FC236}">
                <a16:creationId xmlns:a16="http://schemas.microsoft.com/office/drawing/2014/main" id="{83C8F7A9-DAE9-CD90-EC06-69C837467D12}"/>
              </a:ext>
            </a:extLst>
          </p:cNvPr>
          <p:cNvSpPr>
            <a:spLocks noGrp="1"/>
          </p:cNvSpPr>
          <p:nvPr>
            <p:ph type="pic" idx="3"/>
          </p:nvPr>
        </p:nvSpPr>
        <p:spPr/>
        <p:txBody>
          <a:bodyPr/>
          <a:lstStyle/>
          <a:p>
            <a:endParaRPr lang="en-US"/>
          </a:p>
        </p:txBody>
      </p:sp>
      <p:sp>
        <p:nvSpPr>
          <p:cNvPr id="5" name="Picture Placeholder 4">
            <a:extLst>
              <a:ext uri="{FF2B5EF4-FFF2-40B4-BE49-F238E27FC236}">
                <a16:creationId xmlns:a16="http://schemas.microsoft.com/office/drawing/2014/main" id="{3F155543-B3CB-4807-A422-A09DBD28F9BB}"/>
              </a:ext>
            </a:extLst>
          </p:cNvPr>
          <p:cNvSpPr>
            <a:spLocks noGrp="1"/>
          </p:cNvSpPr>
          <p:nvPr>
            <p:ph type="pic" idx="4"/>
          </p:nvPr>
        </p:nvSpPr>
        <p:spPr/>
        <p:txBody>
          <a:bodyPr/>
          <a:lstStyle/>
          <a:p>
            <a:endParaRPr lang="en-US"/>
          </a:p>
        </p:txBody>
      </p:sp>
      <p:sp>
        <p:nvSpPr>
          <p:cNvPr id="6" name="Picture Placeholder 5">
            <a:extLst>
              <a:ext uri="{FF2B5EF4-FFF2-40B4-BE49-F238E27FC236}">
                <a16:creationId xmlns:a16="http://schemas.microsoft.com/office/drawing/2014/main" id="{511D582F-B117-EF4A-F1FA-D1D837C72F0A}"/>
              </a:ext>
            </a:extLst>
          </p:cNvPr>
          <p:cNvSpPr>
            <a:spLocks noGrp="1"/>
          </p:cNvSpPr>
          <p:nvPr>
            <p:ph type="pic" idx="5"/>
          </p:nvPr>
        </p:nvSpPr>
        <p:spPr/>
        <p:txBody>
          <a:bodyPr/>
          <a:lstStyle/>
          <a:p>
            <a:endParaRPr lang="en-US"/>
          </a:p>
        </p:txBody>
      </p:sp>
      <p:sp>
        <p:nvSpPr>
          <p:cNvPr id="7" name="Subtitle 6">
            <a:extLst>
              <a:ext uri="{FF2B5EF4-FFF2-40B4-BE49-F238E27FC236}">
                <a16:creationId xmlns:a16="http://schemas.microsoft.com/office/drawing/2014/main" id="{8567E570-745F-7929-F72C-6382712C464D}"/>
              </a:ext>
            </a:extLst>
          </p:cNvPr>
          <p:cNvSpPr>
            <a:spLocks noGrp="1"/>
          </p:cNvSpPr>
          <p:nvPr>
            <p:ph type="subTitle" idx="1"/>
          </p:nvPr>
        </p:nvSpPr>
        <p:spPr/>
        <p:txBody>
          <a:bodyPr/>
          <a:lstStyle/>
          <a:p>
            <a:endParaRPr lang="en-US"/>
          </a:p>
        </p:txBody>
      </p:sp>
      <p:sp>
        <p:nvSpPr>
          <p:cNvPr id="8" name="Subtitle 7">
            <a:extLst>
              <a:ext uri="{FF2B5EF4-FFF2-40B4-BE49-F238E27FC236}">
                <a16:creationId xmlns:a16="http://schemas.microsoft.com/office/drawing/2014/main" id="{B9C44661-4177-3F9D-0C33-B1FB8454ADC2}"/>
              </a:ext>
            </a:extLst>
          </p:cNvPr>
          <p:cNvSpPr>
            <a:spLocks noGrp="1"/>
          </p:cNvSpPr>
          <p:nvPr>
            <p:ph type="subTitle" idx="6"/>
          </p:nvPr>
        </p:nvSpPr>
        <p:spPr/>
        <p:txBody>
          <a:bodyPr/>
          <a:lstStyle/>
          <a:p>
            <a:endParaRPr lang="en-US"/>
          </a:p>
        </p:txBody>
      </p:sp>
      <p:sp>
        <p:nvSpPr>
          <p:cNvPr id="9" name="Subtitle 8">
            <a:extLst>
              <a:ext uri="{FF2B5EF4-FFF2-40B4-BE49-F238E27FC236}">
                <a16:creationId xmlns:a16="http://schemas.microsoft.com/office/drawing/2014/main" id="{A65A3BE5-01F6-6DFF-A42C-58460747B0A6}"/>
              </a:ext>
            </a:extLst>
          </p:cNvPr>
          <p:cNvSpPr>
            <a:spLocks noGrp="1"/>
          </p:cNvSpPr>
          <p:nvPr>
            <p:ph type="subTitle" idx="7"/>
          </p:nvPr>
        </p:nvSpPr>
        <p:spPr/>
        <p:txBody>
          <a:bodyPr/>
          <a:lstStyle/>
          <a:p>
            <a:endParaRPr lang="en-US"/>
          </a:p>
        </p:txBody>
      </p:sp>
      <p:sp>
        <p:nvSpPr>
          <p:cNvPr id="10" name="Subtitle 9">
            <a:extLst>
              <a:ext uri="{FF2B5EF4-FFF2-40B4-BE49-F238E27FC236}">
                <a16:creationId xmlns:a16="http://schemas.microsoft.com/office/drawing/2014/main" id="{AA34F70C-6399-DFF7-F746-5B31A7E5BD6C}"/>
              </a:ext>
            </a:extLst>
          </p:cNvPr>
          <p:cNvSpPr>
            <a:spLocks noGrp="1"/>
          </p:cNvSpPr>
          <p:nvPr>
            <p:ph type="subTitle" idx="8"/>
          </p:nvPr>
        </p:nvSpPr>
        <p:spPr/>
        <p:txBody>
          <a:bodyPr/>
          <a:lstStyle/>
          <a:p>
            <a:endParaRPr lang="en-US"/>
          </a:p>
        </p:txBody>
      </p:sp>
      <p:sp>
        <p:nvSpPr>
          <p:cNvPr id="11" name="Subtitle 10">
            <a:extLst>
              <a:ext uri="{FF2B5EF4-FFF2-40B4-BE49-F238E27FC236}">
                <a16:creationId xmlns:a16="http://schemas.microsoft.com/office/drawing/2014/main" id="{847B5BFC-87B3-024A-B86C-37A948DE67BA}"/>
              </a:ext>
            </a:extLst>
          </p:cNvPr>
          <p:cNvSpPr>
            <a:spLocks noGrp="1"/>
          </p:cNvSpPr>
          <p:nvPr>
            <p:ph type="subTitle" idx="9"/>
          </p:nvPr>
        </p:nvSpPr>
        <p:spPr/>
        <p:txBody>
          <a:bodyPr/>
          <a:lstStyle/>
          <a:p>
            <a:endParaRPr lang="en-US"/>
          </a:p>
        </p:txBody>
      </p:sp>
      <p:sp>
        <p:nvSpPr>
          <p:cNvPr id="12" name="Subtitle 11">
            <a:extLst>
              <a:ext uri="{FF2B5EF4-FFF2-40B4-BE49-F238E27FC236}">
                <a16:creationId xmlns:a16="http://schemas.microsoft.com/office/drawing/2014/main" id="{4F9B425F-FA63-689C-1F8E-A0046DA754B8}"/>
              </a:ext>
            </a:extLst>
          </p:cNvPr>
          <p:cNvSpPr>
            <a:spLocks noGrp="1"/>
          </p:cNvSpPr>
          <p:nvPr>
            <p:ph type="subTitle" idx="13"/>
          </p:nvPr>
        </p:nvSpPr>
        <p:spPr/>
        <p:txBody>
          <a:bodyPr/>
          <a:lstStyle/>
          <a:p>
            <a:endParaRPr lang="en-US"/>
          </a:p>
        </p:txBody>
      </p:sp>
      <p:sp>
        <p:nvSpPr>
          <p:cNvPr id="13" name="Subtitle 12">
            <a:extLst>
              <a:ext uri="{FF2B5EF4-FFF2-40B4-BE49-F238E27FC236}">
                <a16:creationId xmlns:a16="http://schemas.microsoft.com/office/drawing/2014/main" id="{FE4DDF5F-697D-BFF6-2C49-0C4045060DD0}"/>
              </a:ext>
            </a:extLst>
          </p:cNvPr>
          <p:cNvSpPr>
            <a:spLocks noGrp="1"/>
          </p:cNvSpPr>
          <p:nvPr>
            <p:ph type="subTitle" idx="14"/>
          </p:nvPr>
        </p:nvSpPr>
        <p:spPr/>
        <p:txBody>
          <a:bodyPr/>
          <a:lstStyle/>
          <a:p>
            <a:endParaRPr lang="en-US"/>
          </a:p>
        </p:txBody>
      </p:sp>
      <p:sp>
        <p:nvSpPr>
          <p:cNvPr id="14" name="Subtitle 13">
            <a:extLst>
              <a:ext uri="{FF2B5EF4-FFF2-40B4-BE49-F238E27FC236}">
                <a16:creationId xmlns:a16="http://schemas.microsoft.com/office/drawing/2014/main" id="{247C0B75-E7B9-3CAE-3462-E05F4BF00F82}"/>
              </a:ext>
            </a:extLst>
          </p:cNvPr>
          <p:cNvSpPr>
            <a:spLocks noGrp="1"/>
          </p:cNvSpPr>
          <p:nvPr>
            <p:ph type="subTitle" idx="15"/>
          </p:nvPr>
        </p:nvSpPr>
        <p:spPr/>
        <p:txBody>
          <a:bodyPr/>
          <a:lstStyle/>
          <a:p>
            <a:endParaRPr lang="en-US"/>
          </a:p>
        </p:txBody>
      </p:sp>
      <p:sp>
        <p:nvSpPr>
          <p:cNvPr id="15" name="Picture Placeholder 14">
            <a:extLst>
              <a:ext uri="{FF2B5EF4-FFF2-40B4-BE49-F238E27FC236}">
                <a16:creationId xmlns:a16="http://schemas.microsoft.com/office/drawing/2014/main" id="{1DF7D5AA-A749-AAD1-2878-552DF337A006}"/>
              </a:ext>
            </a:extLst>
          </p:cNvPr>
          <p:cNvSpPr>
            <a:spLocks noGrp="1"/>
          </p:cNvSpPr>
          <p:nvPr>
            <p:ph type="pic" idx="16"/>
          </p:nvPr>
        </p:nvSpPr>
        <p:spPr/>
        <p:txBody>
          <a:bodyPr/>
          <a:lstStyle/>
          <a:p>
            <a:endParaRPr lang="en-US"/>
          </a:p>
        </p:txBody>
      </p:sp>
      <p:sp>
        <p:nvSpPr>
          <p:cNvPr id="16" name="Picture Placeholder 15">
            <a:extLst>
              <a:ext uri="{FF2B5EF4-FFF2-40B4-BE49-F238E27FC236}">
                <a16:creationId xmlns:a16="http://schemas.microsoft.com/office/drawing/2014/main" id="{EFAF2D18-714C-7367-30DA-0E67CBD10029}"/>
              </a:ext>
            </a:extLst>
          </p:cNvPr>
          <p:cNvSpPr>
            <a:spLocks noGrp="1"/>
          </p:cNvSpPr>
          <p:nvPr>
            <p:ph type="pic" idx="17"/>
          </p:nvPr>
        </p:nvSpPr>
        <p:spPr/>
        <p:txBody>
          <a:bodyPr/>
          <a:lstStyle/>
          <a:p>
            <a:endParaRPr lang="en-US"/>
          </a:p>
        </p:txBody>
      </p:sp>
      <p:sp>
        <p:nvSpPr>
          <p:cNvPr id="17" name="Picture Placeholder 16">
            <a:extLst>
              <a:ext uri="{FF2B5EF4-FFF2-40B4-BE49-F238E27FC236}">
                <a16:creationId xmlns:a16="http://schemas.microsoft.com/office/drawing/2014/main" id="{2D10C335-B1E5-AF59-C24B-DFE550466BEA}"/>
              </a:ext>
            </a:extLst>
          </p:cNvPr>
          <p:cNvSpPr>
            <a:spLocks noGrp="1"/>
          </p:cNvSpPr>
          <p:nvPr>
            <p:ph type="pic" idx="18"/>
          </p:nvPr>
        </p:nvSpPr>
        <p:spPr/>
        <p:txBody>
          <a:bodyPr/>
          <a:lstStyle/>
          <a:p>
            <a:endParaRPr lang="en-US"/>
          </a:p>
        </p:txBody>
      </p:sp>
      <p:sp>
        <p:nvSpPr>
          <p:cNvPr id="18" name="Subtitle 17">
            <a:extLst>
              <a:ext uri="{FF2B5EF4-FFF2-40B4-BE49-F238E27FC236}">
                <a16:creationId xmlns:a16="http://schemas.microsoft.com/office/drawing/2014/main" id="{48B42D81-3CD1-C42C-6725-87281A580158}"/>
              </a:ext>
            </a:extLst>
          </p:cNvPr>
          <p:cNvSpPr>
            <a:spLocks noGrp="1"/>
          </p:cNvSpPr>
          <p:nvPr>
            <p:ph type="subTitle" idx="19"/>
          </p:nvPr>
        </p:nvSpPr>
        <p:spPr/>
        <p:txBody>
          <a:bodyPr/>
          <a:lstStyle/>
          <a:p>
            <a:endParaRPr lang="en-US"/>
          </a:p>
        </p:txBody>
      </p:sp>
      <p:sp>
        <p:nvSpPr>
          <p:cNvPr id="19" name="Picture Placeholder 18">
            <a:extLst>
              <a:ext uri="{FF2B5EF4-FFF2-40B4-BE49-F238E27FC236}">
                <a16:creationId xmlns:a16="http://schemas.microsoft.com/office/drawing/2014/main" id="{3A2AA5F5-6861-0115-7AB7-8A6DCA013236}"/>
              </a:ext>
            </a:extLst>
          </p:cNvPr>
          <p:cNvSpPr>
            <a:spLocks noGrp="1"/>
          </p:cNvSpPr>
          <p:nvPr>
            <p:ph type="pic" idx="20"/>
          </p:nvPr>
        </p:nvSpPr>
        <p:spPr/>
        <p:txBody>
          <a:bodyPr/>
          <a:lstStyle/>
          <a:p>
            <a:endParaRPr lang="en-US"/>
          </a:p>
        </p:txBody>
      </p:sp>
      <p:sp>
        <p:nvSpPr>
          <p:cNvPr id="20" name="Subtitle 19">
            <a:extLst>
              <a:ext uri="{FF2B5EF4-FFF2-40B4-BE49-F238E27FC236}">
                <a16:creationId xmlns:a16="http://schemas.microsoft.com/office/drawing/2014/main" id="{75298C65-7308-DAAD-D716-FC68A196D323}"/>
              </a:ext>
            </a:extLst>
          </p:cNvPr>
          <p:cNvSpPr>
            <a:spLocks noGrp="1"/>
          </p:cNvSpPr>
          <p:nvPr>
            <p:ph type="subTitle" idx="21"/>
          </p:nvPr>
        </p:nvSpPr>
        <p:spPr/>
        <p:txBody>
          <a:bodyPr/>
          <a:lstStyle/>
          <a:p>
            <a:endParaRPr lang="en-US"/>
          </a:p>
        </p:txBody>
      </p:sp>
      <p:sp>
        <p:nvSpPr>
          <p:cNvPr id="21" name="Subtitle 20">
            <a:extLst>
              <a:ext uri="{FF2B5EF4-FFF2-40B4-BE49-F238E27FC236}">
                <a16:creationId xmlns:a16="http://schemas.microsoft.com/office/drawing/2014/main" id="{2F96CB33-51D1-4A86-E349-7A6725BD3B30}"/>
              </a:ext>
            </a:extLst>
          </p:cNvPr>
          <p:cNvSpPr>
            <a:spLocks noGrp="1"/>
          </p:cNvSpPr>
          <p:nvPr>
            <p:ph type="subTitle" idx="22"/>
          </p:nvPr>
        </p:nvSpPr>
        <p:spPr/>
        <p:txBody>
          <a:bodyPr/>
          <a:lstStyle/>
          <a:p>
            <a:endParaRPr lang="en-US"/>
          </a:p>
        </p:txBody>
      </p:sp>
      <p:sp>
        <p:nvSpPr>
          <p:cNvPr id="22" name="Subtitle 21">
            <a:extLst>
              <a:ext uri="{FF2B5EF4-FFF2-40B4-BE49-F238E27FC236}">
                <a16:creationId xmlns:a16="http://schemas.microsoft.com/office/drawing/2014/main" id="{508E9A0C-C094-35D3-1CFF-8DABD6706907}"/>
              </a:ext>
            </a:extLst>
          </p:cNvPr>
          <p:cNvSpPr>
            <a:spLocks noGrp="1"/>
          </p:cNvSpPr>
          <p:nvPr>
            <p:ph type="subTitle" idx="23"/>
          </p:nvPr>
        </p:nvSpPr>
        <p:spPr/>
        <p:txBody>
          <a:bodyPr/>
          <a:lstStyle/>
          <a:p>
            <a:endParaRPr lang="en-US"/>
          </a:p>
        </p:txBody>
      </p:sp>
      <p:sp>
        <p:nvSpPr>
          <p:cNvPr id="23" name="Subtitle 22">
            <a:extLst>
              <a:ext uri="{FF2B5EF4-FFF2-40B4-BE49-F238E27FC236}">
                <a16:creationId xmlns:a16="http://schemas.microsoft.com/office/drawing/2014/main" id="{067CC3B6-EA1B-F859-6790-7081823760A1}"/>
              </a:ext>
            </a:extLst>
          </p:cNvPr>
          <p:cNvSpPr>
            <a:spLocks noGrp="1"/>
          </p:cNvSpPr>
          <p:nvPr>
            <p:ph type="subTitle" idx="24"/>
          </p:nvPr>
        </p:nvSpPr>
        <p:spPr/>
        <p:txBody>
          <a:bodyPr/>
          <a:lstStyle/>
          <a:p>
            <a:endParaRPr lang="en-US"/>
          </a:p>
        </p:txBody>
      </p:sp>
      <p:sp>
        <p:nvSpPr>
          <p:cNvPr id="24" name="Subtitle 23">
            <a:extLst>
              <a:ext uri="{FF2B5EF4-FFF2-40B4-BE49-F238E27FC236}">
                <a16:creationId xmlns:a16="http://schemas.microsoft.com/office/drawing/2014/main" id="{73FBF29B-9568-CF58-C1F4-16877BF0134C}"/>
              </a:ext>
            </a:extLst>
          </p:cNvPr>
          <p:cNvSpPr>
            <a:spLocks noGrp="1"/>
          </p:cNvSpPr>
          <p:nvPr>
            <p:ph type="subTitle" idx="25"/>
          </p:nvPr>
        </p:nvSpPr>
        <p:spPr/>
        <p:txBody>
          <a:bodyPr/>
          <a:lstStyle/>
          <a:p>
            <a:endParaRPr lang="en-US"/>
          </a:p>
        </p:txBody>
      </p:sp>
      <p:sp>
        <p:nvSpPr>
          <p:cNvPr id="25" name="Subtitle 24">
            <a:extLst>
              <a:ext uri="{FF2B5EF4-FFF2-40B4-BE49-F238E27FC236}">
                <a16:creationId xmlns:a16="http://schemas.microsoft.com/office/drawing/2014/main" id="{DC2DC2C3-0DB6-AA00-963C-4B46CB1E0B65}"/>
              </a:ext>
            </a:extLst>
          </p:cNvPr>
          <p:cNvSpPr>
            <a:spLocks noGrp="1"/>
          </p:cNvSpPr>
          <p:nvPr>
            <p:ph type="subTitle" idx="26"/>
          </p:nvPr>
        </p:nvSpPr>
        <p:spPr/>
        <p:txBody>
          <a:bodyPr/>
          <a:lstStyle/>
          <a:p>
            <a:endParaRPr lang="en-US"/>
          </a:p>
        </p:txBody>
      </p:sp>
      <p:sp>
        <p:nvSpPr>
          <p:cNvPr id="26" name="Subtitle 25">
            <a:extLst>
              <a:ext uri="{FF2B5EF4-FFF2-40B4-BE49-F238E27FC236}">
                <a16:creationId xmlns:a16="http://schemas.microsoft.com/office/drawing/2014/main" id="{D80AA273-FA5B-A1B1-893B-9B1EB1DFD746}"/>
              </a:ext>
            </a:extLst>
          </p:cNvPr>
          <p:cNvSpPr>
            <a:spLocks noGrp="1"/>
          </p:cNvSpPr>
          <p:nvPr>
            <p:ph type="subTitle" idx="27"/>
          </p:nvPr>
        </p:nvSpPr>
        <p:spPr/>
        <p:txBody>
          <a:bodyPr/>
          <a:lstStyle/>
          <a:p>
            <a:endParaRPr lang="en-US"/>
          </a:p>
        </p:txBody>
      </p:sp>
      <p:sp>
        <p:nvSpPr>
          <p:cNvPr id="27" name="Subtitle 26">
            <a:extLst>
              <a:ext uri="{FF2B5EF4-FFF2-40B4-BE49-F238E27FC236}">
                <a16:creationId xmlns:a16="http://schemas.microsoft.com/office/drawing/2014/main" id="{2640FD5D-8AE4-EAC9-06F4-91AE87517CC0}"/>
              </a:ext>
            </a:extLst>
          </p:cNvPr>
          <p:cNvSpPr>
            <a:spLocks noGrp="1"/>
          </p:cNvSpPr>
          <p:nvPr>
            <p:ph type="subTitle" idx="28"/>
          </p:nvPr>
        </p:nvSpPr>
        <p:spPr/>
        <p:txBody>
          <a:bodyPr/>
          <a:lstStyle/>
          <a:p>
            <a:endParaRPr lang="en-US"/>
          </a:p>
        </p:txBody>
      </p:sp>
      <p:pic>
        <p:nvPicPr>
          <p:cNvPr id="30" name="Picture 29">
            <a:extLst>
              <a:ext uri="{FF2B5EF4-FFF2-40B4-BE49-F238E27FC236}">
                <a16:creationId xmlns:a16="http://schemas.microsoft.com/office/drawing/2014/main" id="{5EE6D9DA-7E4C-7190-EB9E-2E6E8E6718C2}"/>
              </a:ext>
            </a:extLst>
          </p:cNvPr>
          <p:cNvPicPr>
            <a:picLocks noChangeAspect="1"/>
          </p:cNvPicPr>
          <p:nvPr/>
        </p:nvPicPr>
        <p:blipFill>
          <a:blip r:embed="rId2"/>
          <a:stretch>
            <a:fillRect/>
          </a:stretch>
        </p:blipFill>
        <p:spPr>
          <a:xfrm>
            <a:off x="0" y="60349"/>
            <a:ext cx="13004800" cy="9693251"/>
          </a:xfrm>
          <a:prstGeom prst="rect">
            <a:avLst/>
          </a:prstGeom>
        </p:spPr>
      </p:pic>
    </p:spTree>
    <p:extLst>
      <p:ext uri="{BB962C8B-B14F-4D97-AF65-F5344CB8AC3E}">
        <p14:creationId xmlns:p14="http://schemas.microsoft.com/office/powerpoint/2010/main" val="3194687500"/>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05036E-FF8D-6C9D-C07A-3205F2656568}"/>
              </a:ext>
            </a:extLst>
          </p:cNvPr>
          <p:cNvSpPr>
            <a:spLocks noGrp="1"/>
          </p:cNvSpPr>
          <p:nvPr>
            <p:ph type="title"/>
          </p:nvPr>
        </p:nvSpPr>
        <p:spPr/>
        <p:txBody>
          <a:bodyPr/>
          <a:lstStyle/>
          <a:p>
            <a:endParaRPr lang="en-US"/>
          </a:p>
        </p:txBody>
      </p:sp>
      <p:sp>
        <p:nvSpPr>
          <p:cNvPr id="3" name="Picture Placeholder 2">
            <a:extLst>
              <a:ext uri="{FF2B5EF4-FFF2-40B4-BE49-F238E27FC236}">
                <a16:creationId xmlns:a16="http://schemas.microsoft.com/office/drawing/2014/main" id="{D1DC1E29-84B9-B09B-84EB-86BBB2C39935}"/>
              </a:ext>
            </a:extLst>
          </p:cNvPr>
          <p:cNvSpPr>
            <a:spLocks noGrp="1"/>
          </p:cNvSpPr>
          <p:nvPr>
            <p:ph type="pic" idx="2"/>
          </p:nvPr>
        </p:nvSpPr>
        <p:spPr/>
        <p:txBody>
          <a:bodyPr/>
          <a:lstStyle/>
          <a:p>
            <a:endParaRPr lang="en-US"/>
          </a:p>
        </p:txBody>
      </p:sp>
      <p:sp>
        <p:nvSpPr>
          <p:cNvPr id="4" name="Picture Placeholder 3">
            <a:extLst>
              <a:ext uri="{FF2B5EF4-FFF2-40B4-BE49-F238E27FC236}">
                <a16:creationId xmlns:a16="http://schemas.microsoft.com/office/drawing/2014/main" id="{EA1A24BB-A255-9EA5-EAFA-5510D8F95150}"/>
              </a:ext>
            </a:extLst>
          </p:cNvPr>
          <p:cNvSpPr>
            <a:spLocks noGrp="1"/>
          </p:cNvSpPr>
          <p:nvPr>
            <p:ph type="pic" idx="3"/>
          </p:nvPr>
        </p:nvSpPr>
        <p:spPr/>
        <p:txBody>
          <a:bodyPr/>
          <a:lstStyle/>
          <a:p>
            <a:endParaRPr lang="en-US"/>
          </a:p>
        </p:txBody>
      </p:sp>
      <p:sp>
        <p:nvSpPr>
          <p:cNvPr id="5" name="Picture Placeholder 4">
            <a:extLst>
              <a:ext uri="{FF2B5EF4-FFF2-40B4-BE49-F238E27FC236}">
                <a16:creationId xmlns:a16="http://schemas.microsoft.com/office/drawing/2014/main" id="{9AA5B0BF-AE74-619C-266C-E7CF0CD45E3C}"/>
              </a:ext>
            </a:extLst>
          </p:cNvPr>
          <p:cNvSpPr>
            <a:spLocks noGrp="1"/>
          </p:cNvSpPr>
          <p:nvPr>
            <p:ph type="pic" idx="4"/>
          </p:nvPr>
        </p:nvSpPr>
        <p:spPr/>
        <p:txBody>
          <a:bodyPr/>
          <a:lstStyle/>
          <a:p>
            <a:endParaRPr lang="en-US"/>
          </a:p>
        </p:txBody>
      </p:sp>
      <p:sp>
        <p:nvSpPr>
          <p:cNvPr id="6" name="Picture Placeholder 5">
            <a:extLst>
              <a:ext uri="{FF2B5EF4-FFF2-40B4-BE49-F238E27FC236}">
                <a16:creationId xmlns:a16="http://schemas.microsoft.com/office/drawing/2014/main" id="{02B24065-68FF-7309-2AD1-361243D80A68}"/>
              </a:ext>
            </a:extLst>
          </p:cNvPr>
          <p:cNvSpPr>
            <a:spLocks noGrp="1"/>
          </p:cNvSpPr>
          <p:nvPr>
            <p:ph type="pic" idx="5"/>
          </p:nvPr>
        </p:nvSpPr>
        <p:spPr/>
        <p:txBody>
          <a:bodyPr/>
          <a:lstStyle/>
          <a:p>
            <a:endParaRPr lang="en-US"/>
          </a:p>
        </p:txBody>
      </p:sp>
      <p:sp>
        <p:nvSpPr>
          <p:cNvPr id="7" name="Subtitle 6">
            <a:extLst>
              <a:ext uri="{FF2B5EF4-FFF2-40B4-BE49-F238E27FC236}">
                <a16:creationId xmlns:a16="http://schemas.microsoft.com/office/drawing/2014/main" id="{A67DB28C-A216-741B-445C-3E8E2F7C253E}"/>
              </a:ext>
            </a:extLst>
          </p:cNvPr>
          <p:cNvSpPr>
            <a:spLocks noGrp="1"/>
          </p:cNvSpPr>
          <p:nvPr>
            <p:ph type="subTitle" idx="1"/>
          </p:nvPr>
        </p:nvSpPr>
        <p:spPr/>
        <p:txBody>
          <a:bodyPr/>
          <a:lstStyle/>
          <a:p>
            <a:endParaRPr lang="en-US"/>
          </a:p>
        </p:txBody>
      </p:sp>
      <p:sp>
        <p:nvSpPr>
          <p:cNvPr id="8" name="Subtitle 7">
            <a:extLst>
              <a:ext uri="{FF2B5EF4-FFF2-40B4-BE49-F238E27FC236}">
                <a16:creationId xmlns:a16="http://schemas.microsoft.com/office/drawing/2014/main" id="{2DE0B910-CDB4-42FA-8865-C8F1E2A5E885}"/>
              </a:ext>
            </a:extLst>
          </p:cNvPr>
          <p:cNvSpPr>
            <a:spLocks noGrp="1"/>
          </p:cNvSpPr>
          <p:nvPr>
            <p:ph type="subTitle" idx="6"/>
          </p:nvPr>
        </p:nvSpPr>
        <p:spPr/>
        <p:txBody>
          <a:bodyPr/>
          <a:lstStyle/>
          <a:p>
            <a:endParaRPr lang="en-US"/>
          </a:p>
        </p:txBody>
      </p:sp>
      <p:sp>
        <p:nvSpPr>
          <p:cNvPr id="9" name="Subtitle 8">
            <a:extLst>
              <a:ext uri="{FF2B5EF4-FFF2-40B4-BE49-F238E27FC236}">
                <a16:creationId xmlns:a16="http://schemas.microsoft.com/office/drawing/2014/main" id="{EA7272DA-1738-E367-E7FC-6237FE2E212E}"/>
              </a:ext>
            </a:extLst>
          </p:cNvPr>
          <p:cNvSpPr>
            <a:spLocks noGrp="1"/>
          </p:cNvSpPr>
          <p:nvPr>
            <p:ph type="subTitle" idx="7"/>
          </p:nvPr>
        </p:nvSpPr>
        <p:spPr/>
        <p:txBody>
          <a:bodyPr/>
          <a:lstStyle/>
          <a:p>
            <a:endParaRPr lang="en-US"/>
          </a:p>
        </p:txBody>
      </p:sp>
      <p:sp>
        <p:nvSpPr>
          <p:cNvPr id="10" name="Subtitle 9">
            <a:extLst>
              <a:ext uri="{FF2B5EF4-FFF2-40B4-BE49-F238E27FC236}">
                <a16:creationId xmlns:a16="http://schemas.microsoft.com/office/drawing/2014/main" id="{DD0C621E-BCDD-6BEF-8628-2FDE754B76BB}"/>
              </a:ext>
            </a:extLst>
          </p:cNvPr>
          <p:cNvSpPr>
            <a:spLocks noGrp="1"/>
          </p:cNvSpPr>
          <p:nvPr>
            <p:ph type="subTitle" idx="8"/>
          </p:nvPr>
        </p:nvSpPr>
        <p:spPr/>
        <p:txBody>
          <a:bodyPr/>
          <a:lstStyle/>
          <a:p>
            <a:endParaRPr lang="en-US"/>
          </a:p>
        </p:txBody>
      </p:sp>
      <p:sp>
        <p:nvSpPr>
          <p:cNvPr id="11" name="Subtitle 10">
            <a:extLst>
              <a:ext uri="{FF2B5EF4-FFF2-40B4-BE49-F238E27FC236}">
                <a16:creationId xmlns:a16="http://schemas.microsoft.com/office/drawing/2014/main" id="{C59CCD99-FD31-3DAC-34EA-4366E199E4F1}"/>
              </a:ext>
            </a:extLst>
          </p:cNvPr>
          <p:cNvSpPr>
            <a:spLocks noGrp="1"/>
          </p:cNvSpPr>
          <p:nvPr>
            <p:ph type="subTitle" idx="9"/>
          </p:nvPr>
        </p:nvSpPr>
        <p:spPr/>
        <p:txBody>
          <a:bodyPr/>
          <a:lstStyle/>
          <a:p>
            <a:endParaRPr lang="en-US"/>
          </a:p>
        </p:txBody>
      </p:sp>
      <p:sp>
        <p:nvSpPr>
          <p:cNvPr id="12" name="Subtitle 11">
            <a:extLst>
              <a:ext uri="{FF2B5EF4-FFF2-40B4-BE49-F238E27FC236}">
                <a16:creationId xmlns:a16="http://schemas.microsoft.com/office/drawing/2014/main" id="{F70A0DAC-33EA-17D7-BBBB-A94321921F65}"/>
              </a:ext>
            </a:extLst>
          </p:cNvPr>
          <p:cNvSpPr>
            <a:spLocks noGrp="1"/>
          </p:cNvSpPr>
          <p:nvPr>
            <p:ph type="subTitle" idx="13"/>
          </p:nvPr>
        </p:nvSpPr>
        <p:spPr/>
        <p:txBody>
          <a:bodyPr/>
          <a:lstStyle/>
          <a:p>
            <a:endParaRPr lang="en-US"/>
          </a:p>
        </p:txBody>
      </p:sp>
      <p:sp>
        <p:nvSpPr>
          <p:cNvPr id="13" name="Subtitle 12">
            <a:extLst>
              <a:ext uri="{FF2B5EF4-FFF2-40B4-BE49-F238E27FC236}">
                <a16:creationId xmlns:a16="http://schemas.microsoft.com/office/drawing/2014/main" id="{6857875A-EBEC-AFCA-B0A2-7531B4A85FF6}"/>
              </a:ext>
            </a:extLst>
          </p:cNvPr>
          <p:cNvSpPr>
            <a:spLocks noGrp="1"/>
          </p:cNvSpPr>
          <p:nvPr>
            <p:ph type="subTitle" idx="14"/>
          </p:nvPr>
        </p:nvSpPr>
        <p:spPr/>
        <p:txBody>
          <a:bodyPr/>
          <a:lstStyle/>
          <a:p>
            <a:endParaRPr lang="en-US"/>
          </a:p>
        </p:txBody>
      </p:sp>
      <p:sp>
        <p:nvSpPr>
          <p:cNvPr id="14" name="Subtitle 13">
            <a:extLst>
              <a:ext uri="{FF2B5EF4-FFF2-40B4-BE49-F238E27FC236}">
                <a16:creationId xmlns:a16="http://schemas.microsoft.com/office/drawing/2014/main" id="{589EC06A-5B31-32E1-EE3B-8B08ED5970E1}"/>
              </a:ext>
            </a:extLst>
          </p:cNvPr>
          <p:cNvSpPr>
            <a:spLocks noGrp="1"/>
          </p:cNvSpPr>
          <p:nvPr>
            <p:ph type="subTitle" idx="15"/>
          </p:nvPr>
        </p:nvSpPr>
        <p:spPr/>
        <p:txBody>
          <a:bodyPr/>
          <a:lstStyle/>
          <a:p>
            <a:endParaRPr lang="en-US"/>
          </a:p>
        </p:txBody>
      </p:sp>
      <p:sp>
        <p:nvSpPr>
          <p:cNvPr id="15" name="Picture Placeholder 14">
            <a:extLst>
              <a:ext uri="{FF2B5EF4-FFF2-40B4-BE49-F238E27FC236}">
                <a16:creationId xmlns:a16="http://schemas.microsoft.com/office/drawing/2014/main" id="{9AB22850-BDA4-83AF-8521-D7F7F041216D}"/>
              </a:ext>
            </a:extLst>
          </p:cNvPr>
          <p:cNvSpPr>
            <a:spLocks noGrp="1"/>
          </p:cNvSpPr>
          <p:nvPr>
            <p:ph type="pic" idx="16"/>
          </p:nvPr>
        </p:nvSpPr>
        <p:spPr/>
        <p:txBody>
          <a:bodyPr/>
          <a:lstStyle/>
          <a:p>
            <a:endParaRPr lang="en-US"/>
          </a:p>
        </p:txBody>
      </p:sp>
      <p:sp>
        <p:nvSpPr>
          <p:cNvPr id="16" name="Picture Placeholder 15">
            <a:extLst>
              <a:ext uri="{FF2B5EF4-FFF2-40B4-BE49-F238E27FC236}">
                <a16:creationId xmlns:a16="http://schemas.microsoft.com/office/drawing/2014/main" id="{CDBBCEC7-8CBB-A763-659F-9119219B7C7D}"/>
              </a:ext>
            </a:extLst>
          </p:cNvPr>
          <p:cNvSpPr>
            <a:spLocks noGrp="1"/>
          </p:cNvSpPr>
          <p:nvPr>
            <p:ph type="pic" idx="17"/>
          </p:nvPr>
        </p:nvSpPr>
        <p:spPr/>
        <p:txBody>
          <a:bodyPr/>
          <a:lstStyle/>
          <a:p>
            <a:endParaRPr lang="en-US"/>
          </a:p>
        </p:txBody>
      </p:sp>
      <p:sp>
        <p:nvSpPr>
          <p:cNvPr id="17" name="Picture Placeholder 16">
            <a:extLst>
              <a:ext uri="{FF2B5EF4-FFF2-40B4-BE49-F238E27FC236}">
                <a16:creationId xmlns:a16="http://schemas.microsoft.com/office/drawing/2014/main" id="{E9D7D7EA-116C-A30C-82B9-75CA4D03BA4D}"/>
              </a:ext>
            </a:extLst>
          </p:cNvPr>
          <p:cNvSpPr>
            <a:spLocks noGrp="1"/>
          </p:cNvSpPr>
          <p:nvPr>
            <p:ph type="pic" idx="18"/>
          </p:nvPr>
        </p:nvSpPr>
        <p:spPr/>
        <p:txBody>
          <a:bodyPr/>
          <a:lstStyle/>
          <a:p>
            <a:endParaRPr lang="en-US"/>
          </a:p>
        </p:txBody>
      </p:sp>
      <p:sp>
        <p:nvSpPr>
          <p:cNvPr id="18" name="Subtitle 17">
            <a:extLst>
              <a:ext uri="{FF2B5EF4-FFF2-40B4-BE49-F238E27FC236}">
                <a16:creationId xmlns:a16="http://schemas.microsoft.com/office/drawing/2014/main" id="{8BC0ECD3-63CC-F380-84B7-0E2E45E4ADF9}"/>
              </a:ext>
            </a:extLst>
          </p:cNvPr>
          <p:cNvSpPr>
            <a:spLocks noGrp="1"/>
          </p:cNvSpPr>
          <p:nvPr>
            <p:ph type="subTitle" idx="19"/>
          </p:nvPr>
        </p:nvSpPr>
        <p:spPr/>
        <p:txBody>
          <a:bodyPr/>
          <a:lstStyle/>
          <a:p>
            <a:endParaRPr lang="en-US"/>
          </a:p>
        </p:txBody>
      </p:sp>
      <p:sp>
        <p:nvSpPr>
          <p:cNvPr id="19" name="Picture Placeholder 18">
            <a:extLst>
              <a:ext uri="{FF2B5EF4-FFF2-40B4-BE49-F238E27FC236}">
                <a16:creationId xmlns:a16="http://schemas.microsoft.com/office/drawing/2014/main" id="{22921464-059D-6EB2-031A-042FAEDEFDC2}"/>
              </a:ext>
            </a:extLst>
          </p:cNvPr>
          <p:cNvSpPr>
            <a:spLocks noGrp="1"/>
          </p:cNvSpPr>
          <p:nvPr>
            <p:ph type="pic" idx="20"/>
          </p:nvPr>
        </p:nvSpPr>
        <p:spPr/>
        <p:txBody>
          <a:bodyPr/>
          <a:lstStyle/>
          <a:p>
            <a:endParaRPr lang="en-US"/>
          </a:p>
        </p:txBody>
      </p:sp>
      <p:sp>
        <p:nvSpPr>
          <p:cNvPr id="20" name="Subtitle 19">
            <a:extLst>
              <a:ext uri="{FF2B5EF4-FFF2-40B4-BE49-F238E27FC236}">
                <a16:creationId xmlns:a16="http://schemas.microsoft.com/office/drawing/2014/main" id="{1DF3B2B2-9CD7-B565-152A-2182DB3D7BB2}"/>
              </a:ext>
            </a:extLst>
          </p:cNvPr>
          <p:cNvSpPr>
            <a:spLocks noGrp="1"/>
          </p:cNvSpPr>
          <p:nvPr>
            <p:ph type="subTitle" idx="21"/>
          </p:nvPr>
        </p:nvSpPr>
        <p:spPr/>
        <p:txBody>
          <a:bodyPr/>
          <a:lstStyle/>
          <a:p>
            <a:endParaRPr lang="en-US"/>
          </a:p>
        </p:txBody>
      </p:sp>
      <p:sp>
        <p:nvSpPr>
          <p:cNvPr id="21" name="Subtitle 20">
            <a:extLst>
              <a:ext uri="{FF2B5EF4-FFF2-40B4-BE49-F238E27FC236}">
                <a16:creationId xmlns:a16="http://schemas.microsoft.com/office/drawing/2014/main" id="{EB11EB20-1575-372F-CFD3-6B3CF9B350DA}"/>
              </a:ext>
            </a:extLst>
          </p:cNvPr>
          <p:cNvSpPr>
            <a:spLocks noGrp="1"/>
          </p:cNvSpPr>
          <p:nvPr>
            <p:ph type="subTitle" idx="22"/>
          </p:nvPr>
        </p:nvSpPr>
        <p:spPr/>
        <p:txBody>
          <a:bodyPr/>
          <a:lstStyle/>
          <a:p>
            <a:endParaRPr lang="en-US"/>
          </a:p>
        </p:txBody>
      </p:sp>
      <p:sp>
        <p:nvSpPr>
          <p:cNvPr id="22" name="Subtitle 21">
            <a:extLst>
              <a:ext uri="{FF2B5EF4-FFF2-40B4-BE49-F238E27FC236}">
                <a16:creationId xmlns:a16="http://schemas.microsoft.com/office/drawing/2014/main" id="{C5FBCFD9-C158-B588-9F8B-C9722E944674}"/>
              </a:ext>
            </a:extLst>
          </p:cNvPr>
          <p:cNvSpPr>
            <a:spLocks noGrp="1"/>
          </p:cNvSpPr>
          <p:nvPr>
            <p:ph type="subTitle" idx="23"/>
          </p:nvPr>
        </p:nvSpPr>
        <p:spPr/>
        <p:txBody>
          <a:bodyPr/>
          <a:lstStyle/>
          <a:p>
            <a:endParaRPr lang="en-US"/>
          </a:p>
        </p:txBody>
      </p:sp>
      <p:sp>
        <p:nvSpPr>
          <p:cNvPr id="23" name="Subtitle 22">
            <a:extLst>
              <a:ext uri="{FF2B5EF4-FFF2-40B4-BE49-F238E27FC236}">
                <a16:creationId xmlns:a16="http://schemas.microsoft.com/office/drawing/2014/main" id="{A843C7A0-6F9E-73F1-A205-1D4481428DFB}"/>
              </a:ext>
            </a:extLst>
          </p:cNvPr>
          <p:cNvSpPr>
            <a:spLocks noGrp="1"/>
          </p:cNvSpPr>
          <p:nvPr>
            <p:ph type="subTitle" idx="24"/>
          </p:nvPr>
        </p:nvSpPr>
        <p:spPr/>
        <p:txBody>
          <a:bodyPr/>
          <a:lstStyle/>
          <a:p>
            <a:endParaRPr lang="en-US"/>
          </a:p>
        </p:txBody>
      </p:sp>
      <p:sp>
        <p:nvSpPr>
          <p:cNvPr id="24" name="Subtitle 23">
            <a:extLst>
              <a:ext uri="{FF2B5EF4-FFF2-40B4-BE49-F238E27FC236}">
                <a16:creationId xmlns:a16="http://schemas.microsoft.com/office/drawing/2014/main" id="{6DD60426-60B8-0A5D-8C51-CB12EDE02CB8}"/>
              </a:ext>
            </a:extLst>
          </p:cNvPr>
          <p:cNvSpPr>
            <a:spLocks noGrp="1"/>
          </p:cNvSpPr>
          <p:nvPr>
            <p:ph type="subTitle" idx="25"/>
          </p:nvPr>
        </p:nvSpPr>
        <p:spPr/>
        <p:txBody>
          <a:bodyPr/>
          <a:lstStyle/>
          <a:p>
            <a:endParaRPr lang="en-US"/>
          </a:p>
        </p:txBody>
      </p:sp>
      <p:sp>
        <p:nvSpPr>
          <p:cNvPr id="25" name="Subtitle 24">
            <a:extLst>
              <a:ext uri="{FF2B5EF4-FFF2-40B4-BE49-F238E27FC236}">
                <a16:creationId xmlns:a16="http://schemas.microsoft.com/office/drawing/2014/main" id="{C0626657-5412-485B-28DC-78FF3C739F2A}"/>
              </a:ext>
            </a:extLst>
          </p:cNvPr>
          <p:cNvSpPr>
            <a:spLocks noGrp="1"/>
          </p:cNvSpPr>
          <p:nvPr>
            <p:ph type="subTitle" idx="26"/>
          </p:nvPr>
        </p:nvSpPr>
        <p:spPr/>
        <p:txBody>
          <a:bodyPr/>
          <a:lstStyle/>
          <a:p>
            <a:endParaRPr lang="en-US"/>
          </a:p>
        </p:txBody>
      </p:sp>
      <p:sp>
        <p:nvSpPr>
          <p:cNvPr id="26" name="Subtitle 25">
            <a:extLst>
              <a:ext uri="{FF2B5EF4-FFF2-40B4-BE49-F238E27FC236}">
                <a16:creationId xmlns:a16="http://schemas.microsoft.com/office/drawing/2014/main" id="{6539C79E-EC7F-EE48-871D-03DFC03A59FB}"/>
              </a:ext>
            </a:extLst>
          </p:cNvPr>
          <p:cNvSpPr>
            <a:spLocks noGrp="1"/>
          </p:cNvSpPr>
          <p:nvPr>
            <p:ph type="subTitle" idx="27"/>
          </p:nvPr>
        </p:nvSpPr>
        <p:spPr/>
        <p:txBody>
          <a:bodyPr/>
          <a:lstStyle/>
          <a:p>
            <a:endParaRPr lang="en-US"/>
          </a:p>
        </p:txBody>
      </p:sp>
      <p:sp>
        <p:nvSpPr>
          <p:cNvPr id="27" name="Subtitle 26">
            <a:extLst>
              <a:ext uri="{FF2B5EF4-FFF2-40B4-BE49-F238E27FC236}">
                <a16:creationId xmlns:a16="http://schemas.microsoft.com/office/drawing/2014/main" id="{0A0A7DA2-D208-82D2-F4D7-BAE0EF37D333}"/>
              </a:ext>
            </a:extLst>
          </p:cNvPr>
          <p:cNvSpPr>
            <a:spLocks noGrp="1"/>
          </p:cNvSpPr>
          <p:nvPr>
            <p:ph type="subTitle" idx="28"/>
          </p:nvPr>
        </p:nvSpPr>
        <p:spPr/>
        <p:txBody>
          <a:bodyPr/>
          <a:lstStyle/>
          <a:p>
            <a:endParaRPr lang="en-US"/>
          </a:p>
        </p:txBody>
      </p:sp>
      <p:pic>
        <p:nvPicPr>
          <p:cNvPr id="29" name="Picture 28">
            <a:extLst>
              <a:ext uri="{FF2B5EF4-FFF2-40B4-BE49-F238E27FC236}">
                <a16:creationId xmlns:a16="http://schemas.microsoft.com/office/drawing/2014/main" id="{0D01C025-FBC9-8671-491C-DDC9B9D6EBEB}"/>
              </a:ext>
            </a:extLst>
          </p:cNvPr>
          <p:cNvPicPr>
            <a:picLocks noChangeAspect="1"/>
          </p:cNvPicPr>
          <p:nvPr/>
        </p:nvPicPr>
        <p:blipFill>
          <a:blip r:embed="rId2"/>
          <a:stretch>
            <a:fillRect/>
          </a:stretch>
        </p:blipFill>
        <p:spPr>
          <a:xfrm>
            <a:off x="1717870" y="-1"/>
            <a:ext cx="9568103" cy="9693251"/>
          </a:xfrm>
          <a:prstGeom prst="rect">
            <a:avLst/>
          </a:prstGeom>
        </p:spPr>
      </p:pic>
    </p:spTree>
    <p:extLst>
      <p:ext uri="{BB962C8B-B14F-4D97-AF65-F5344CB8AC3E}">
        <p14:creationId xmlns:p14="http://schemas.microsoft.com/office/powerpoint/2010/main" val="1717303877"/>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72B2B1-2B3E-7674-5EEC-8261B616167E}"/>
              </a:ext>
            </a:extLst>
          </p:cNvPr>
          <p:cNvSpPr>
            <a:spLocks noGrp="1"/>
          </p:cNvSpPr>
          <p:nvPr>
            <p:ph type="title"/>
          </p:nvPr>
        </p:nvSpPr>
        <p:spPr/>
        <p:txBody>
          <a:bodyPr/>
          <a:lstStyle/>
          <a:p>
            <a:endParaRPr lang="en-US"/>
          </a:p>
        </p:txBody>
      </p:sp>
      <p:sp>
        <p:nvSpPr>
          <p:cNvPr id="3" name="Picture Placeholder 2">
            <a:extLst>
              <a:ext uri="{FF2B5EF4-FFF2-40B4-BE49-F238E27FC236}">
                <a16:creationId xmlns:a16="http://schemas.microsoft.com/office/drawing/2014/main" id="{943A3662-F1EE-433A-8C07-179AFD4DA271}"/>
              </a:ext>
            </a:extLst>
          </p:cNvPr>
          <p:cNvSpPr>
            <a:spLocks noGrp="1"/>
          </p:cNvSpPr>
          <p:nvPr>
            <p:ph type="pic" idx="2"/>
          </p:nvPr>
        </p:nvSpPr>
        <p:spPr/>
        <p:txBody>
          <a:bodyPr/>
          <a:lstStyle/>
          <a:p>
            <a:endParaRPr lang="en-US"/>
          </a:p>
        </p:txBody>
      </p:sp>
      <p:sp>
        <p:nvSpPr>
          <p:cNvPr id="4" name="Picture Placeholder 3">
            <a:extLst>
              <a:ext uri="{FF2B5EF4-FFF2-40B4-BE49-F238E27FC236}">
                <a16:creationId xmlns:a16="http://schemas.microsoft.com/office/drawing/2014/main" id="{CC7BA34A-994B-6C48-258B-BC8037E41CD4}"/>
              </a:ext>
            </a:extLst>
          </p:cNvPr>
          <p:cNvSpPr>
            <a:spLocks noGrp="1"/>
          </p:cNvSpPr>
          <p:nvPr>
            <p:ph type="pic" idx="3"/>
          </p:nvPr>
        </p:nvSpPr>
        <p:spPr/>
        <p:txBody>
          <a:bodyPr/>
          <a:lstStyle/>
          <a:p>
            <a:endParaRPr lang="en-US"/>
          </a:p>
        </p:txBody>
      </p:sp>
      <p:sp>
        <p:nvSpPr>
          <p:cNvPr id="5" name="Picture Placeholder 4">
            <a:extLst>
              <a:ext uri="{FF2B5EF4-FFF2-40B4-BE49-F238E27FC236}">
                <a16:creationId xmlns:a16="http://schemas.microsoft.com/office/drawing/2014/main" id="{0F5FF141-D5F5-0AC0-A3D2-37FD3D62BE3C}"/>
              </a:ext>
            </a:extLst>
          </p:cNvPr>
          <p:cNvSpPr>
            <a:spLocks noGrp="1"/>
          </p:cNvSpPr>
          <p:nvPr>
            <p:ph type="pic" idx="4"/>
          </p:nvPr>
        </p:nvSpPr>
        <p:spPr/>
        <p:txBody>
          <a:bodyPr/>
          <a:lstStyle/>
          <a:p>
            <a:endParaRPr lang="en-US"/>
          </a:p>
        </p:txBody>
      </p:sp>
      <p:sp>
        <p:nvSpPr>
          <p:cNvPr id="6" name="Picture Placeholder 5">
            <a:extLst>
              <a:ext uri="{FF2B5EF4-FFF2-40B4-BE49-F238E27FC236}">
                <a16:creationId xmlns:a16="http://schemas.microsoft.com/office/drawing/2014/main" id="{02966310-53B4-1922-02C6-B39169D39A36}"/>
              </a:ext>
            </a:extLst>
          </p:cNvPr>
          <p:cNvSpPr>
            <a:spLocks noGrp="1"/>
          </p:cNvSpPr>
          <p:nvPr>
            <p:ph type="pic" idx="5"/>
          </p:nvPr>
        </p:nvSpPr>
        <p:spPr/>
        <p:txBody>
          <a:bodyPr/>
          <a:lstStyle/>
          <a:p>
            <a:endParaRPr lang="en-US"/>
          </a:p>
        </p:txBody>
      </p:sp>
      <p:sp>
        <p:nvSpPr>
          <p:cNvPr id="7" name="Subtitle 6">
            <a:extLst>
              <a:ext uri="{FF2B5EF4-FFF2-40B4-BE49-F238E27FC236}">
                <a16:creationId xmlns:a16="http://schemas.microsoft.com/office/drawing/2014/main" id="{2494325F-DE6F-AF61-6188-6F22DAA48817}"/>
              </a:ext>
            </a:extLst>
          </p:cNvPr>
          <p:cNvSpPr>
            <a:spLocks noGrp="1"/>
          </p:cNvSpPr>
          <p:nvPr>
            <p:ph type="subTitle" idx="1"/>
          </p:nvPr>
        </p:nvSpPr>
        <p:spPr/>
        <p:txBody>
          <a:bodyPr/>
          <a:lstStyle/>
          <a:p>
            <a:endParaRPr lang="en-US"/>
          </a:p>
        </p:txBody>
      </p:sp>
      <p:sp>
        <p:nvSpPr>
          <p:cNvPr id="8" name="Subtitle 7">
            <a:extLst>
              <a:ext uri="{FF2B5EF4-FFF2-40B4-BE49-F238E27FC236}">
                <a16:creationId xmlns:a16="http://schemas.microsoft.com/office/drawing/2014/main" id="{4623A56A-2129-5138-2622-C38CD3C817AA}"/>
              </a:ext>
            </a:extLst>
          </p:cNvPr>
          <p:cNvSpPr>
            <a:spLocks noGrp="1"/>
          </p:cNvSpPr>
          <p:nvPr>
            <p:ph type="subTitle" idx="6"/>
          </p:nvPr>
        </p:nvSpPr>
        <p:spPr/>
        <p:txBody>
          <a:bodyPr/>
          <a:lstStyle/>
          <a:p>
            <a:endParaRPr lang="en-US"/>
          </a:p>
        </p:txBody>
      </p:sp>
      <p:sp>
        <p:nvSpPr>
          <p:cNvPr id="9" name="Subtitle 8">
            <a:extLst>
              <a:ext uri="{FF2B5EF4-FFF2-40B4-BE49-F238E27FC236}">
                <a16:creationId xmlns:a16="http://schemas.microsoft.com/office/drawing/2014/main" id="{80E579CE-500B-AF6F-7E00-4B1E6CB90AEE}"/>
              </a:ext>
            </a:extLst>
          </p:cNvPr>
          <p:cNvSpPr>
            <a:spLocks noGrp="1"/>
          </p:cNvSpPr>
          <p:nvPr>
            <p:ph type="subTitle" idx="7"/>
          </p:nvPr>
        </p:nvSpPr>
        <p:spPr/>
        <p:txBody>
          <a:bodyPr/>
          <a:lstStyle/>
          <a:p>
            <a:endParaRPr lang="en-US"/>
          </a:p>
        </p:txBody>
      </p:sp>
      <p:sp>
        <p:nvSpPr>
          <p:cNvPr id="10" name="Subtitle 9">
            <a:extLst>
              <a:ext uri="{FF2B5EF4-FFF2-40B4-BE49-F238E27FC236}">
                <a16:creationId xmlns:a16="http://schemas.microsoft.com/office/drawing/2014/main" id="{6F28D692-5B4D-9B29-5802-68E20ECBA06D}"/>
              </a:ext>
            </a:extLst>
          </p:cNvPr>
          <p:cNvSpPr>
            <a:spLocks noGrp="1"/>
          </p:cNvSpPr>
          <p:nvPr>
            <p:ph type="subTitle" idx="8"/>
          </p:nvPr>
        </p:nvSpPr>
        <p:spPr/>
        <p:txBody>
          <a:bodyPr/>
          <a:lstStyle/>
          <a:p>
            <a:endParaRPr lang="en-US"/>
          </a:p>
        </p:txBody>
      </p:sp>
      <p:sp>
        <p:nvSpPr>
          <p:cNvPr id="11" name="Subtitle 10">
            <a:extLst>
              <a:ext uri="{FF2B5EF4-FFF2-40B4-BE49-F238E27FC236}">
                <a16:creationId xmlns:a16="http://schemas.microsoft.com/office/drawing/2014/main" id="{78C20DB8-BB1C-D01E-1FEF-1B84FDF3458F}"/>
              </a:ext>
            </a:extLst>
          </p:cNvPr>
          <p:cNvSpPr>
            <a:spLocks noGrp="1"/>
          </p:cNvSpPr>
          <p:nvPr>
            <p:ph type="subTitle" idx="9"/>
          </p:nvPr>
        </p:nvSpPr>
        <p:spPr/>
        <p:txBody>
          <a:bodyPr/>
          <a:lstStyle/>
          <a:p>
            <a:endParaRPr lang="en-US"/>
          </a:p>
        </p:txBody>
      </p:sp>
      <p:sp>
        <p:nvSpPr>
          <p:cNvPr id="12" name="Subtitle 11">
            <a:extLst>
              <a:ext uri="{FF2B5EF4-FFF2-40B4-BE49-F238E27FC236}">
                <a16:creationId xmlns:a16="http://schemas.microsoft.com/office/drawing/2014/main" id="{40267174-9995-3CC4-6878-FFBE365179C6}"/>
              </a:ext>
            </a:extLst>
          </p:cNvPr>
          <p:cNvSpPr>
            <a:spLocks noGrp="1"/>
          </p:cNvSpPr>
          <p:nvPr>
            <p:ph type="subTitle" idx="13"/>
          </p:nvPr>
        </p:nvSpPr>
        <p:spPr/>
        <p:txBody>
          <a:bodyPr/>
          <a:lstStyle/>
          <a:p>
            <a:endParaRPr lang="en-US"/>
          </a:p>
        </p:txBody>
      </p:sp>
      <p:sp>
        <p:nvSpPr>
          <p:cNvPr id="13" name="Subtitle 12">
            <a:extLst>
              <a:ext uri="{FF2B5EF4-FFF2-40B4-BE49-F238E27FC236}">
                <a16:creationId xmlns:a16="http://schemas.microsoft.com/office/drawing/2014/main" id="{BEA6D2DA-952B-666B-00D0-B5C09C3FFAA5}"/>
              </a:ext>
            </a:extLst>
          </p:cNvPr>
          <p:cNvSpPr>
            <a:spLocks noGrp="1"/>
          </p:cNvSpPr>
          <p:nvPr>
            <p:ph type="subTitle" idx="14"/>
          </p:nvPr>
        </p:nvSpPr>
        <p:spPr/>
        <p:txBody>
          <a:bodyPr/>
          <a:lstStyle/>
          <a:p>
            <a:endParaRPr lang="en-US"/>
          </a:p>
        </p:txBody>
      </p:sp>
      <p:sp>
        <p:nvSpPr>
          <p:cNvPr id="14" name="Subtitle 13">
            <a:extLst>
              <a:ext uri="{FF2B5EF4-FFF2-40B4-BE49-F238E27FC236}">
                <a16:creationId xmlns:a16="http://schemas.microsoft.com/office/drawing/2014/main" id="{0F99979E-0DC8-F9F9-ED87-2255A28F9CFB}"/>
              </a:ext>
            </a:extLst>
          </p:cNvPr>
          <p:cNvSpPr>
            <a:spLocks noGrp="1"/>
          </p:cNvSpPr>
          <p:nvPr>
            <p:ph type="subTitle" idx="15"/>
          </p:nvPr>
        </p:nvSpPr>
        <p:spPr/>
        <p:txBody>
          <a:bodyPr/>
          <a:lstStyle/>
          <a:p>
            <a:endParaRPr lang="en-US"/>
          </a:p>
        </p:txBody>
      </p:sp>
      <p:sp>
        <p:nvSpPr>
          <p:cNvPr id="15" name="Picture Placeholder 14">
            <a:extLst>
              <a:ext uri="{FF2B5EF4-FFF2-40B4-BE49-F238E27FC236}">
                <a16:creationId xmlns:a16="http://schemas.microsoft.com/office/drawing/2014/main" id="{D7C297F1-A578-0EFB-DE17-872382AB406B}"/>
              </a:ext>
            </a:extLst>
          </p:cNvPr>
          <p:cNvSpPr>
            <a:spLocks noGrp="1"/>
          </p:cNvSpPr>
          <p:nvPr>
            <p:ph type="pic" idx="16"/>
          </p:nvPr>
        </p:nvSpPr>
        <p:spPr/>
        <p:txBody>
          <a:bodyPr/>
          <a:lstStyle/>
          <a:p>
            <a:endParaRPr lang="en-US"/>
          </a:p>
        </p:txBody>
      </p:sp>
      <p:sp>
        <p:nvSpPr>
          <p:cNvPr id="16" name="Picture Placeholder 15">
            <a:extLst>
              <a:ext uri="{FF2B5EF4-FFF2-40B4-BE49-F238E27FC236}">
                <a16:creationId xmlns:a16="http://schemas.microsoft.com/office/drawing/2014/main" id="{B3AA14EA-253B-172D-A565-B4AEBF561F02}"/>
              </a:ext>
            </a:extLst>
          </p:cNvPr>
          <p:cNvSpPr>
            <a:spLocks noGrp="1"/>
          </p:cNvSpPr>
          <p:nvPr>
            <p:ph type="pic" idx="17"/>
          </p:nvPr>
        </p:nvSpPr>
        <p:spPr/>
        <p:txBody>
          <a:bodyPr/>
          <a:lstStyle/>
          <a:p>
            <a:endParaRPr lang="en-US"/>
          </a:p>
        </p:txBody>
      </p:sp>
      <p:sp>
        <p:nvSpPr>
          <p:cNvPr id="17" name="Picture Placeholder 16">
            <a:extLst>
              <a:ext uri="{FF2B5EF4-FFF2-40B4-BE49-F238E27FC236}">
                <a16:creationId xmlns:a16="http://schemas.microsoft.com/office/drawing/2014/main" id="{09DF2800-FF32-69C1-4607-FDE66029ED68}"/>
              </a:ext>
            </a:extLst>
          </p:cNvPr>
          <p:cNvSpPr>
            <a:spLocks noGrp="1"/>
          </p:cNvSpPr>
          <p:nvPr>
            <p:ph type="pic" idx="18"/>
          </p:nvPr>
        </p:nvSpPr>
        <p:spPr/>
        <p:txBody>
          <a:bodyPr/>
          <a:lstStyle/>
          <a:p>
            <a:endParaRPr lang="en-US"/>
          </a:p>
        </p:txBody>
      </p:sp>
      <p:sp>
        <p:nvSpPr>
          <p:cNvPr id="18" name="Subtitle 17">
            <a:extLst>
              <a:ext uri="{FF2B5EF4-FFF2-40B4-BE49-F238E27FC236}">
                <a16:creationId xmlns:a16="http://schemas.microsoft.com/office/drawing/2014/main" id="{DEC31D2F-C9C9-875F-CBC1-189BD8740FB7}"/>
              </a:ext>
            </a:extLst>
          </p:cNvPr>
          <p:cNvSpPr>
            <a:spLocks noGrp="1"/>
          </p:cNvSpPr>
          <p:nvPr>
            <p:ph type="subTitle" idx="19"/>
          </p:nvPr>
        </p:nvSpPr>
        <p:spPr/>
        <p:txBody>
          <a:bodyPr/>
          <a:lstStyle/>
          <a:p>
            <a:endParaRPr lang="en-US"/>
          </a:p>
        </p:txBody>
      </p:sp>
      <p:sp>
        <p:nvSpPr>
          <p:cNvPr id="19" name="Picture Placeholder 18">
            <a:extLst>
              <a:ext uri="{FF2B5EF4-FFF2-40B4-BE49-F238E27FC236}">
                <a16:creationId xmlns:a16="http://schemas.microsoft.com/office/drawing/2014/main" id="{6A5AE2B5-9969-0482-4BB4-B6781AACFA8B}"/>
              </a:ext>
            </a:extLst>
          </p:cNvPr>
          <p:cNvSpPr>
            <a:spLocks noGrp="1"/>
          </p:cNvSpPr>
          <p:nvPr>
            <p:ph type="pic" idx="20"/>
          </p:nvPr>
        </p:nvSpPr>
        <p:spPr/>
        <p:txBody>
          <a:bodyPr/>
          <a:lstStyle/>
          <a:p>
            <a:endParaRPr lang="en-US"/>
          </a:p>
        </p:txBody>
      </p:sp>
      <p:sp>
        <p:nvSpPr>
          <p:cNvPr id="20" name="Subtitle 19">
            <a:extLst>
              <a:ext uri="{FF2B5EF4-FFF2-40B4-BE49-F238E27FC236}">
                <a16:creationId xmlns:a16="http://schemas.microsoft.com/office/drawing/2014/main" id="{CCA7474D-1575-1BF7-AD7F-DE133FEA0B9A}"/>
              </a:ext>
            </a:extLst>
          </p:cNvPr>
          <p:cNvSpPr>
            <a:spLocks noGrp="1"/>
          </p:cNvSpPr>
          <p:nvPr>
            <p:ph type="subTitle" idx="21"/>
          </p:nvPr>
        </p:nvSpPr>
        <p:spPr/>
        <p:txBody>
          <a:bodyPr/>
          <a:lstStyle/>
          <a:p>
            <a:endParaRPr lang="en-US"/>
          </a:p>
        </p:txBody>
      </p:sp>
      <p:sp>
        <p:nvSpPr>
          <p:cNvPr id="21" name="Subtitle 20">
            <a:extLst>
              <a:ext uri="{FF2B5EF4-FFF2-40B4-BE49-F238E27FC236}">
                <a16:creationId xmlns:a16="http://schemas.microsoft.com/office/drawing/2014/main" id="{2374E14A-226F-83CB-D51F-14DDE1D49669}"/>
              </a:ext>
            </a:extLst>
          </p:cNvPr>
          <p:cNvSpPr>
            <a:spLocks noGrp="1"/>
          </p:cNvSpPr>
          <p:nvPr>
            <p:ph type="subTitle" idx="22"/>
          </p:nvPr>
        </p:nvSpPr>
        <p:spPr/>
        <p:txBody>
          <a:bodyPr/>
          <a:lstStyle/>
          <a:p>
            <a:endParaRPr lang="en-US"/>
          </a:p>
        </p:txBody>
      </p:sp>
      <p:sp>
        <p:nvSpPr>
          <p:cNvPr id="22" name="Subtitle 21">
            <a:extLst>
              <a:ext uri="{FF2B5EF4-FFF2-40B4-BE49-F238E27FC236}">
                <a16:creationId xmlns:a16="http://schemas.microsoft.com/office/drawing/2014/main" id="{BE6ABADA-98A6-E161-EFAB-C30DEBF26AB5}"/>
              </a:ext>
            </a:extLst>
          </p:cNvPr>
          <p:cNvSpPr>
            <a:spLocks noGrp="1"/>
          </p:cNvSpPr>
          <p:nvPr>
            <p:ph type="subTitle" idx="23"/>
          </p:nvPr>
        </p:nvSpPr>
        <p:spPr/>
        <p:txBody>
          <a:bodyPr/>
          <a:lstStyle/>
          <a:p>
            <a:endParaRPr lang="en-US"/>
          </a:p>
        </p:txBody>
      </p:sp>
      <p:sp>
        <p:nvSpPr>
          <p:cNvPr id="23" name="Subtitle 22">
            <a:extLst>
              <a:ext uri="{FF2B5EF4-FFF2-40B4-BE49-F238E27FC236}">
                <a16:creationId xmlns:a16="http://schemas.microsoft.com/office/drawing/2014/main" id="{0C5AC91E-F99C-AFD3-329D-CB95B59B8D76}"/>
              </a:ext>
            </a:extLst>
          </p:cNvPr>
          <p:cNvSpPr>
            <a:spLocks noGrp="1"/>
          </p:cNvSpPr>
          <p:nvPr>
            <p:ph type="subTitle" idx="24"/>
          </p:nvPr>
        </p:nvSpPr>
        <p:spPr/>
        <p:txBody>
          <a:bodyPr/>
          <a:lstStyle/>
          <a:p>
            <a:endParaRPr lang="en-US"/>
          </a:p>
        </p:txBody>
      </p:sp>
      <p:sp>
        <p:nvSpPr>
          <p:cNvPr id="24" name="Subtitle 23">
            <a:extLst>
              <a:ext uri="{FF2B5EF4-FFF2-40B4-BE49-F238E27FC236}">
                <a16:creationId xmlns:a16="http://schemas.microsoft.com/office/drawing/2014/main" id="{2FB6122B-4364-3739-A5D9-DB140BCE1313}"/>
              </a:ext>
            </a:extLst>
          </p:cNvPr>
          <p:cNvSpPr>
            <a:spLocks noGrp="1"/>
          </p:cNvSpPr>
          <p:nvPr>
            <p:ph type="subTitle" idx="25"/>
          </p:nvPr>
        </p:nvSpPr>
        <p:spPr/>
        <p:txBody>
          <a:bodyPr/>
          <a:lstStyle/>
          <a:p>
            <a:endParaRPr lang="en-US"/>
          </a:p>
        </p:txBody>
      </p:sp>
      <p:sp>
        <p:nvSpPr>
          <p:cNvPr id="25" name="Subtitle 24">
            <a:extLst>
              <a:ext uri="{FF2B5EF4-FFF2-40B4-BE49-F238E27FC236}">
                <a16:creationId xmlns:a16="http://schemas.microsoft.com/office/drawing/2014/main" id="{D8FF88A3-A893-6C4C-1722-8AB268F39453}"/>
              </a:ext>
            </a:extLst>
          </p:cNvPr>
          <p:cNvSpPr>
            <a:spLocks noGrp="1"/>
          </p:cNvSpPr>
          <p:nvPr>
            <p:ph type="subTitle" idx="26"/>
          </p:nvPr>
        </p:nvSpPr>
        <p:spPr/>
        <p:txBody>
          <a:bodyPr/>
          <a:lstStyle/>
          <a:p>
            <a:endParaRPr lang="en-US"/>
          </a:p>
        </p:txBody>
      </p:sp>
      <p:sp>
        <p:nvSpPr>
          <p:cNvPr id="26" name="Subtitle 25">
            <a:extLst>
              <a:ext uri="{FF2B5EF4-FFF2-40B4-BE49-F238E27FC236}">
                <a16:creationId xmlns:a16="http://schemas.microsoft.com/office/drawing/2014/main" id="{F7E870B4-DB28-C6B8-EBBC-639DB8138312}"/>
              </a:ext>
            </a:extLst>
          </p:cNvPr>
          <p:cNvSpPr>
            <a:spLocks noGrp="1"/>
          </p:cNvSpPr>
          <p:nvPr>
            <p:ph type="subTitle" idx="27"/>
          </p:nvPr>
        </p:nvSpPr>
        <p:spPr/>
        <p:txBody>
          <a:bodyPr/>
          <a:lstStyle/>
          <a:p>
            <a:endParaRPr lang="en-US"/>
          </a:p>
        </p:txBody>
      </p:sp>
      <p:sp>
        <p:nvSpPr>
          <p:cNvPr id="27" name="Subtitle 26">
            <a:extLst>
              <a:ext uri="{FF2B5EF4-FFF2-40B4-BE49-F238E27FC236}">
                <a16:creationId xmlns:a16="http://schemas.microsoft.com/office/drawing/2014/main" id="{3B6AAE01-85F3-3827-F589-4388F3785930}"/>
              </a:ext>
            </a:extLst>
          </p:cNvPr>
          <p:cNvSpPr>
            <a:spLocks noGrp="1"/>
          </p:cNvSpPr>
          <p:nvPr>
            <p:ph type="subTitle" idx="28"/>
          </p:nvPr>
        </p:nvSpPr>
        <p:spPr/>
        <p:txBody>
          <a:bodyPr/>
          <a:lstStyle/>
          <a:p>
            <a:endParaRPr lang="en-US"/>
          </a:p>
        </p:txBody>
      </p:sp>
      <p:pic>
        <p:nvPicPr>
          <p:cNvPr id="29" name="Picture 28">
            <a:extLst>
              <a:ext uri="{FF2B5EF4-FFF2-40B4-BE49-F238E27FC236}">
                <a16:creationId xmlns:a16="http://schemas.microsoft.com/office/drawing/2014/main" id="{4B60137A-2A01-DA2D-CB5D-A2A63F6B82D2}"/>
              </a:ext>
            </a:extLst>
          </p:cNvPr>
          <p:cNvPicPr>
            <a:picLocks noChangeAspect="1"/>
          </p:cNvPicPr>
          <p:nvPr/>
        </p:nvPicPr>
        <p:blipFill>
          <a:blip r:embed="rId2"/>
          <a:stretch>
            <a:fillRect/>
          </a:stretch>
        </p:blipFill>
        <p:spPr>
          <a:xfrm>
            <a:off x="0" y="0"/>
            <a:ext cx="13004799" cy="9753600"/>
          </a:xfrm>
          <a:prstGeom prst="rect">
            <a:avLst/>
          </a:prstGeom>
        </p:spPr>
      </p:pic>
    </p:spTree>
    <p:extLst>
      <p:ext uri="{BB962C8B-B14F-4D97-AF65-F5344CB8AC3E}">
        <p14:creationId xmlns:p14="http://schemas.microsoft.com/office/powerpoint/2010/main" val="390686476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a:off x="0" y="7319182"/>
            <a:ext cx="13004800" cy="1215218"/>
          </a:xfrm>
          <a:prstGeom prst="rect">
            <a:avLst/>
          </a:prstGeom>
          <a:solidFill>
            <a:srgbClr val="520E0F"/>
          </a:solidFill>
        </p:spPr>
        <p:txBody>
          <a:bodyPr/>
          <a:lstStyle/>
          <a:p>
            <a:endParaRPr lang="en-US" sz="996"/>
          </a:p>
        </p:txBody>
      </p:sp>
      <p:sp>
        <p:nvSpPr>
          <p:cNvPr id="3" name="AutoShape 3"/>
          <p:cNvSpPr/>
          <p:nvPr/>
        </p:nvSpPr>
        <p:spPr>
          <a:xfrm>
            <a:off x="12106662" y="1219200"/>
            <a:ext cx="898138" cy="7493057"/>
          </a:xfrm>
          <a:prstGeom prst="rect">
            <a:avLst/>
          </a:prstGeom>
          <a:solidFill>
            <a:srgbClr val="DAA85F"/>
          </a:solidFill>
        </p:spPr>
        <p:txBody>
          <a:bodyPr/>
          <a:lstStyle/>
          <a:p>
            <a:endParaRPr lang="en-US" sz="996"/>
          </a:p>
        </p:txBody>
      </p:sp>
      <p:sp>
        <p:nvSpPr>
          <p:cNvPr id="4" name="TextBox 4"/>
          <p:cNvSpPr txBox="1"/>
          <p:nvPr/>
        </p:nvSpPr>
        <p:spPr>
          <a:xfrm>
            <a:off x="731520" y="1524000"/>
            <a:ext cx="12467844" cy="769441"/>
          </a:xfrm>
          <a:prstGeom prst="rect">
            <a:avLst/>
          </a:prstGeom>
        </p:spPr>
        <p:txBody>
          <a:bodyPr lIns="0" tIns="0" rIns="0" bIns="0" rtlCol="0" anchor="t">
            <a:spAutoFit/>
          </a:bodyPr>
          <a:lstStyle/>
          <a:p>
            <a:pPr>
              <a:lnSpc>
                <a:spcPts val="5973"/>
              </a:lnSpc>
            </a:pPr>
            <a:r>
              <a:rPr lang="en-US" sz="4267" spc="38">
                <a:latin typeface="Papyrus"/>
                <a:ea typeface="Papyrus"/>
                <a:cs typeface="Papyrus"/>
                <a:sym typeface="Papyrus"/>
              </a:rPr>
              <a:t>BEHAVIORAL  EXPECTATIONS</a:t>
            </a:r>
          </a:p>
        </p:txBody>
      </p:sp>
      <p:sp>
        <p:nvSpPr>
          <p:cNvPr id="5" name="TextBox 5"/>
          <p:cNvSpPr txBox="1"/>
          <p:nvPr/>
        </p:nvSpPr>
        <p:spPr>
          <a:xfrm>
            <a:off x="4007278" y="2634658"/>
            <a:ext cx="7977464" cy="4582408"/>
          </a:xfrm>
          <a:prstGeom prst="rect">
            <a:avLst/>
          </a:prstGeom>
        </p:spPr>
        <p:txBody>
          <a:bodyPr lIns="0" tIns="0" rIns="0" bIns="0" rtlCol="0" anchor="t">
            <a:spAutoFit/>
          </a:bodyPr>
          <a:lstStyle/>
          <a:p>
            <a:pPr>
              <a:lnSpc>
                <a:spcPts val="2967"/>
              </a:lnSpc>
              <a:spcBef>
                <a:spcPct val="0"/>
              </a:spcBef>
            </a:pPr>
            <a:r>
              <a:rPr lang="en-US" sz="2120" b="1">
                <a:latin typeface="Playfair Display Bold"/>
                <a:ea typeface="Playfair Display Bold"/>
                <a:cs typeface="Playfair Display Bold"/>
                <a:sym typeface="Playfair Display Bold"/>
              </a:rPr>
              <a:t>•Familiarize yourself with the Parent/Student Handbook and the policies within.</a:t>
            </a:r>
          </a:p>
          <a:p>
            <a:pPr>
              <a:lnSpc>
                <a:spcPts val="2967"/>
              </a:lnSpc>
              <a:spcBef>
                <a:spcPct val="0"/>
              </a:spcBef>
            </a:pPr>
            <a:r>
              <a:rPr lang="en-US" sz="2120" b="1">
                <a:latin typeface="Playfair Display Bold"/>
                <a:ea typeface="Playfair Display Bold"/>
                <a:cs typeface="Playfair Display Bold"/>
                <a:sym typeface="Playfair Display Bold"/>
              </a:rPr>
              <a:t>•Show respect and support for yourself, the teachers, and the school by complying with Somerset’s discipline policy, attendance policy, academic policies, and dress code/uniform policies.</a:t>
            </a:r>
          </a:p>
          <a:p>
            <a:pPr>
              <a:lnSpc>
                <a:spcPts val="2967"/>
              </a:lnSpc>
              <a:spcBef>
                <a:spcPct val="0"/>
              </a:spcBef>
            </a:pPr>
            <a:r>
              <a:rPr lang="en-US" sz="2120" b="1">
                <a:latin typeface="Playfair Display Bold"/>
                <a:ea typeface="Playfair Display Bold"/>
                <a:cs typeface="Playfair Display Bold"/>
                <a:sym typeface="Playfair Display Bold"/>
              </a:rPr>
              <a:t>•Comply with academic expectations by maintaining a GPA of 2.0 or higher, completing and turning in homework/assignments/projects; being prepared for class and requesting help when needed.</a:t>
            </a:r>
          </a:p>
          <a:p>
            <a:pPr>
              <a:lnSpc>
                <a:spcPts val="2967"/>
              </a:lnSpc>
              <a:spcBef>
                <a:spcPct val="0"/>
              </a:spcBef>
            </a:pPr>
            <a:r>
              <a:rPr lang="en-US" sz="2120" b="1">
                <a:latin typeface="Playfair Display Bold"/>
                <a:ea typeface="Playfair Display Bold"/>
                <a:cs typeface="Playfair Display Bold"/>
                <a:sym typeface="Playfair Display Bold"/>
              </a:rPr>
              <a:t>•Demonstrate integrity, honesty and appropriate behavior in all interpersonal relationships. </a:t>
            </a:r>
          </a:p>
        </p:txBody>
      </p:sp>
      <p:sp>
        <p:nvSpPr>
          <p:cNvPr id="6" name="Freeform 6"/>
          <p:cNvSpPr/>
          <p:nvPr/>
        </p:nvSpPr>
        <p:spPr>
          <a:xfrm>
            <a:off x="221348" y="2537745"/>
            <a:ext cx="3662468" cy="4678110"/>
          </a:xfrm>
          <a:custGeom>
            <a:avLst/>
            <a:gdLst/>
            <a:ahLst/>
            <a:cxnLst/>
            <a:rect l="l" t="t" r="r" b="b"/>
            <a:pathLst>
              <a:path w="5150345" h="6578592">
                <a:moveTo>
                  <a:pt x="0" y="0"/>
                </a:moveTo>
                <a:lnTo>
                  <a:pt x="5150345" y="0"/>
                </a:lnTo>
                <a:lnTo>
                  <a:pt x="5150345" y="6578592"/>
                </a:lnTo>
                <a:lnTo>
                  <a:pt x="0" y="6578592"/>
                </a:lnTo>
                <a:lnTo>
                  <a:pt x="0" y="0"/>
                </a:lnTo>
                <a:close/>
              </a:path>
            </a:pathLst>
          </a:custGeom>
          <a:blipFill>
            <a:blip r:embed="rId2"/>
            <a:stretch>
              <a:fillRect l="-6605" t="-31996" r="-187511" b="-36798"/>
            </a:stretch>
          </a:blipFill>
        </p:spPr>
        <p:txBody>
          <a:bodyPr/>
          <a:lstStyle/>
          <a:p>
            <a:endParaRPr lang="en-US" sz="996"/>
          </a:p>
        </p:txBody>
      </p:sp>
    </p:spTree>
    <p:extLst>
      <p:ext uri="{BB962C8B-B14F-4D97-AF65-F5344CB8AC3E}">
        <p14:creationId xmlns:p14="http://schemas.microsoft.com/office/powerpoint/2010/main" val="4111206040"/>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5EC9F2-6C7B-72D4-345B-753BDDD35FCE}"/>
              </a:ext>
            </a:extLst>
          </p:cNvPr>
          <p:cNvSpPr>
            <a:spLocks noGrp="1"/>
          </p:cNvSpPr>
          <p:nvPr>
            <p:ph type="title"/>
          </p:nvPr>
        </p:nvSpPr>
        <p:spPr/>
        <p:txBody>
          <a:bodyPr/>
          <a:lstStyle/>
          <a:p>
            <a:endParaRPr lang="en-US"/>
          </a:p>
        </p:txBody>
      </p:sp>
      <p:sp>
        <p:nvSpPr>
          <p:cNvPr id="3" name="Picture Placeholder 2">
            <a:extLst>
              <a:ext uri="{FF2B5EF4-FFF2-40B4-BE49-F238E27FC236}">
                <a16:creationId xmlns:a16="http://schemas.microsoft.com/office/drawing/2014/main" id="{2330C8CB-FB77-1DD0-843A-56358921DC6A}"/>
              </a:ext>
            </a:extLst>
          </p:cNvPr>
          <p:cNvSpPr>
            <a:spLocks noGrp="1"/>
          </p:cNvSpPr>
          <p:nvPr>
            <p:ph type="pic" idx="2"/>
          </p:nvPr>
        </p:nvSpPr>
        <p:spPr/>
        <p:txBody>
          <a:bodyPr/>
          <a:lstStyle/>
          <a:p>
            <a:endParaRPr lang="en-US"/>
          </a:p>
        </p:txBody>
      </p:sp>
      <p:sp>
        <p:nvSpPr>
          <p:cNvPr id="4" name="Picture Placeholder 3">
            <a:extLst>
              <a:ext uri="{FF2B5EF4-FFF2-40B4-BE49-F238E27FC236}">
                <a16:creationId xmlns:a16="http://schemas.microsoft.com/office/drawing/2014/main" id="{9072FC9D-E062-E810-9FCC-5AF86A5B7BBB}"/>
              </a:ext>
            </a:extLst>
          </p:cNvPr>
          <p:cNvSpPr>
            <a:spLocks noGrp="1"/>
          </p:cNvSpPr>
          <p:nvPr>
            <p:ph type="pic" idx="3"/>
          </p:nvPr>
        </p:nvSpPr>
        <p:spPr/>
        <p:txBody>
          <a:bodyPr/>
          <a:lstStyle/>
          <a:p>
            <a:endParaRPr lang="en-US"/>
          </a:p>
        </p:txBody>
      </p:sp>
      <p:sp>
        <p:nvSpPr>
          <p:cNvPr id="5" name="Picture Placeholder 4">
            <a:extLst>
              <a:ext uri="{FF2B5EF4-FFF2-40B4-BE49-F238E27FC236}">
                <a16:creationId xmlns:a16="http://schemas.microsoft.com/office/drawing/2014/main" id="{030FAD2D-1688-7E1F-FC2D-200AB5D16953}"/>
              </a:ext>
            </a:extLst>
          </p:cNvPr>
          <p:cNvSpPr>
            <a:spLocks noGrp="1"/>
          </p:cNvSpPr>
          <p:nvPr>
            <p:ph type="pic" idx="4"/>
          </p:nvPr>
        </p:nvSpPr>
        <p:spPr/>
        <p:txBody>
          <a:bodyPr/>
          <a:lstStyle/>
          <a:p>
            <a:endParaRPr lang="en-US"/>
          </a:p>
        </p:txBody>
      </p:sp>
      <p:sp>
        <p:nvSpPr>
          <p:cNvPr id="6" name="Picture Placeholder 5">
            <a:extLst>
              <a:ext uri="{FF2B5EF4-FFF2-40B4-BE49-F238E27FC236}">
                <a16:creationId xmlns:a16="http://schemas.microsoft.com/office/drawing/2014/main" id="{9889F307-9821-830C-36E7-DBAE3C0EE215}"/>
              </a:ext>
            </a:extLst>
          </p:cNvPr>
          <p:cNvSpPr>
            <a:spLocks noGrp="1"/>
          </p:cNvSpPr>
          <p:nvPr>
            <p:ph type="pic" idx="5"/>
          </p:nvPr>
        </p:nvSpPr>
        <p:spPr/>
        <p:txBody>
          <a:bodyPr/>
          <a:lstStyle/>
          <a:p>
            <a:endParaRPr lang="en-US"/>
          </a:p>
        </p:txBody>
      </p:sp>
      <p:sp>
        <p:nvSpPr>
          <p:cNvPr id="7" name="Subtitle 6">
            <a:extLst>
              <a:ext uri="{FF2B5EF4-FFF2-40B4-BE49-F238E27FC236}">
                <a16:creationId xmlns:a16="http://schemas.microsoft.com/office/drawing/2014/main" id="{7EBD2DFB-9BF5-1970-ED3B-945A22366CF4}"/>
              </a:ext>
            </a:extLst>
          </p:cNvPr>
          <p:cNvSpPr>
            <a:spLocks noGrp="1"/>
          </p:cNvSpPr>
          <p:nvPr>
            <p:ph type="subTitle" idx="1"/>
          </p:nvPr>
        </p:nvSpPr>
        <p:spPr/>
        <p:txBody>
          <a:bodyPr/>
          <a:lstStyle/>
          <a:p>
            <a:endParaRPr lang="en-US"/>
          </a:p>
        </p:txBody>
      </p:sp>
      <p:sp>
        <p:nvSpPr>
          <p:cNvPr id="8" name="Subtitle 7">
            <a:extLst>
              <a:ext uri="{FF2B5EF4-FFF2-40B4-BE49-F238E27FC236}">
                <a16:creationId xmlns:a16="http://schemas.microsoft.com/office/drawing/2014/main" id="{5A4BA951-5DC0-5E8B-293E-199F6D160B89}"/>
              </a:ext>
            </a:extLst>
          </p:cNvPr>
          <p:cNvSpPr>
            <a:spLocks noGrp="1"/>
          </p:cNvSpPr>
          <p:nvPr>
            <p:ph type="subTitle" idx="6"/>
          </p:nvPr>
        </p:nvSpPr>
        <p:spPr/>
        <p:txBody>
          <a:bodyPr/>
          <a:lstStyle/>
          <a:p>
            <a:endParaRPr lang="en-US"/>
          </a:p>
        </p:txBody>
      </p:sp>
      <p:sp>
        <p:nvSpPr>
          <p:cNvPr id="9" name="Subtitle 8">
            <a:extLst>
              <a:ext uri="{FF2B5EF4-FFF2-40B4-BE49-F238E27FC236}">
                <a16:creationId xmlns:a16="http://schemas.microsoft.com/office/drawing/2014/main" id="{0A8DC21A-3FA3-2CD8-A84E-C93D70F84FC7}"/>
              </a:ext>
            </a:extLst>
          </p:cNvPr>
          <p:cNvSpPr>
            <a:spLocks noGrp="1"/>
          </p:cNvSpPr>
          <p:nvPr>
            <p:ph type="subTitle" idx="7"/>
          </p:nvPr>
        </p:nvSpPr>
        <p:spPr/>
        <p:txBody>
          <a:bodyPr/>
          <a:lstStyle/>
          <a:p>
            <a:endParaRPr lang="en-US"/>
          </a:p>
        </p:txBody>
      </p:sp>
      <p:sp>
        <p:nvSpPr>
          <p:cNvPr id="10" name="Subtitle 9">
            <a:extLst>
              <a:ext uri="{FF2B5EF4-FFF2-40B4-BE49-F238E27FC236}">
                <a16:creationId xmlns:a16="http://schemas.microsoft.com/office/drawing/2014/main" id="{E217AA4E-7750-33AD-D16B-2758A7BDE7A0}"/>
              </a:ext>
            </a:extLst>
          </p:cNvPr>
          <p:cNvSpPr>
            <a:spLocks noGrp="1"/>
          </p:cNvSpPr>
          <p:nvPr>
            <p:ph type="subTitle" idx="8"/>
          </p:nvPr>
        </p:nvSpPr>
        <p:spPr/>
        <p:txBody>
          <a:bodyPr/>
          <a:lstStyle/>
          <a:p>
            <a:endParaRPr lang="en-US"/>
          </a:p>
        </p:txBody>
      </p:sp>
      <p:sp>
        <p:nvSpPr>
          <p:cNvPr id="11" name="Subtitle 10">
            <a:extLst>
              <a:ext uri="{FF2B5EF4-FFF2-40B4-BE49-F238E27FC236}">
                <a16:creationId xmlns:a16="http://schemas.microsoft.com/office/drawing/2014/main" id="{936A79F6-DC66-D1B6-1E49-50EC1C56E1B1}"/>
              </a:ext>
            </a:extLst>
          </p:cNvPr>
          <p:cNvSpPr>
            <a:spLocks noGrp="1"/>
          </p:cNvSpPr>
          <p:nvPr>
            <p:ph type="subTitle" idx="9"/>
          </p:nvPr>
        </p:nvSpPr>
        <p:spPr/>
        <p:txBody>
          <a:bodyPr/>
          <a:lstStyle/>
          <a:p>
            <a:endParaRPr lang="en-US"/>
          </a:p>
        </p:txBody>
      </p:sp>
      <p:sp>
        <p:nvSpPr>
          <p:cNvPr id="12" name="Subtitle 11">
            <a:extLst>
              <a:ext uri="{FF2B5EF4-FFF2-40B4-BE49-F238E27FC236}">
                <a16:creationId xmlns:a16="http://schemas.microsoft.com/office/drawing/2014/main" id="{0222C8E4-2FCB-7C9B-E8E5-1F2FC0048ABC}"/>
              </a:ext>
            </a:extLst>
          </p:cNvPr>
          <p:cNvSpPr>
            <a:spLocks noGrp="1"/>
          </p:cNvSpPr>
          <p:nvPr>
            <p:ph type="subTitle" idx="13"/>
          </p:nvPr>
        </p:nvSpPr>
        <p:spPr/>
        <p:txBody>
          <a:bodyPr/>
          <a:lstStyle/>
          <a:p>
            <a:endParaRPr lang="en-US"/>
          </a:p>
        </p:txBody>
      </p:sp>
      <p:sp>
        <p:nvSpPr>
          <p:cNvPr id="13" name="Subtitle 12">
            <a:extLst>
              <a:ext uri="{FF2B5EF4-FFF2-40B4-BE49-F238E27FC236}">
                <a16:creationId xmlns:a16="http://schemas.microsoft.com/office/drawing/2014/main" id="{E309C0C2-3489-0635-4402-4BAA4E313126}"/>
              </a:ext>
            </a:extLst>
          </p:cNvPr>
          <p:cNvSpPr>
            <a:spLocks noGrp="1"/>
          </p:cNvSpPr>
          <p:nvPr>
            <p:ph type="subTitle" idx="14"/>
          </p:nvPr>
        </p:nvSpPr>
        <p:spPr/>
        <p:txBody>
          <a:bodyPr/>
          <a:lstStyle/>
          <a:p>
            <a:endParaRPr lang="en-US"/>
          </a:p>
        </p:txBody>
      </p:sp>
      <p:sp>
        <p:nvSpPr>
          <p:cNvPr id="14" name="Subtitle 13">
            <a:extLst>
              <a:ext uri="{FF2B5EF4-FFF2-40B4-BE49-F238E27FC236}">
                <a16:creationId xmlns:a16="http://schemas.microsoft.com/office/drawing/2014/main" id="{2FD7BC58-E1E3-E64F-7BA0-BE1B69D1B67C}"/>
              </a:ext>
            </a:extLst>
          </p:cNvPr>
          <p:cNvSpPr>
            <a:spLocks noGrp="1"/>
          </p:cNvSpPr>
          <p:nvPr>
            <p:ph type="subTitle" idx="15"/>
          </p:nvPr>
        </p:nvSpPr>
        <p:spPr/>
        <p:txBody>
          <a:bodyPr/>
          <a:lstStyle/>
          <a:p>
            <a:endParaRPr lang="en-US"/>
          </a:p>
        </p:txBody>
      </p:sp>
      <p:sp>
        <p:nvSpPr>
          <p:cNvPr id="15" name="Picture Placeholder 14">
            <a:extLst>
              <a:ext uri="{FF2B5EF4-FFF2-40B4-BE49-F238E27FC236}">
                <a16:creationId xmlns:a16="http://schemas.microsoft.com/office/drawing/2014/main" id="{E7B4CD86-1A39-31E6-C886-81FB45344337}"/>
              </a:ext>
            </a:extLst>
          </p:cNvPr>
          <p:cNvSpPr>
            <a:spLocks noGrp="1"/>
          </p:cNvSpPr>
          <p:nvPr>
            <p:ph type="pic" idx="16"/>
          </p:nvPr>
        </p:nvSpPr>
        <p:spPr/>
        <p:txBody>
          <a:bodyPr/>
          <a:lstStyle/>
          <a:p>
            <a:endParaRPr lang="en-US"/>
          </a:p>
        </p:txBody>
      </p:sp>
      <p:sp>
        <p:nvSpPr>
          <p:cNvPr id="16" name="Picture Placeholder 15">
            <a:extLst>
              <a:ext uri="{FF2B5EF4-FFF2-40B4-BE49-F238E27FC236}">
                <a16:creationId xmlns:a16="http://schemas.microsoft.com/office/drawing/2014/main" id="{04E5DEDA-EADA-C482-20B0-99BB0438CAC1}"/>
              </a:ext>
            </a:extLst>
          </p:cNvPr>
          <p:cNvSpPr>
            <a:spLocks noGrp="1"/>
          </p:cNvSpPr>
          <p:nvPr>
            <p:ph type="pic" idx="17"/>
          </p:nvPr>
        </p:nvSpPr>
        <p:spPr/>
        <p:txBody>
          <a:bodyPr/>
          <a:lstStyle/>
          <a:p>
            <a:endParaRPr lang="en-US"/>
          </a:p>
        </p:txBody>
      </p:sp>
      <p:sp>
        <p:nvSpPr>
          <p:cNvPr id="17" name="Picture Placeholder 16">
            <a:extLst>
              <a:ext uri="{FF2B5EF4-FFF2-40B4-BE49-F238E27FC236}">
                <a16:creationId xmlns:a16="http://schemas.microsoft.com/office/drawing/2014/main" id="{463444C7-2C17-1D6F-312E-BC012BF6A0AC}"/>
              </a:ext>
            </a:extLst>
          </p:cNvPr>
          <p:cNvSpPr>
            <a:spLocks noGrp="1"/>
          </p:cNvSpPr>
          <p:nvPr>
            <p:ph type="pic" idx="18"/>
          </p:nvPr>
        </p:nvSpPr>
        <p:spPr/>
        <p:txBody>
          <a:bodyPr/>
          <a:lstStyle/>
          <a:p>
            <a:endParaRPr lang="en-US"/>
          </a:p>
        </p:txBody>
      </p:sp>
      <p:sp>
        <p:nvSpPr>
          <p:cNvPr id="18" name="Subtitle 17">
            <a:extLst>
              <a:ext uri="{FF2B5EF4-FFF2-40B4-BE49-F238E27FC236}">
                <a16:creationId xmlns:a16="http://schemas.microsoft.com/office/drawing/2014/main" id="{654BEF64-82C8-FE2D-ADDD-56F44C6BD32A}"/>
              </a:ext>
            </a:extLst>
          </p:cNvPr>
          <p:cNvSpPr>
            <a:spLocks noGrp="1"/>
          </p:cNvSpPr>
          <p:nvPr>
            <p:ph type="subTitle" idx="19"/>
          </p:nvPr>
        </p:nvSpPr>
        <p:spPr/>
        <p:txBody>
          <a:bodyPr/>
          <a:lstStyle/>
          <a:p>
            <a:endParaRPr lang="en-US"/>
          </a:p>
        </p:txBody>
      </p:sp>
      <p:sp>
        <p:nvSpPr>
          <p:cNvPr id="19" name="Picture Placeholder 18">
            <a:extLst>
              <a:ext uri="{FF2B5EF4-FFF2-40B4-BE49-F238E27FC236}">
                <a16:creationId xmlns:a16="http://schemas.microsoft.com/office/drawing/2014/main" id="{FD25B2F2-9340-F52C-604D-1795C261C23C}"/>
              </a:ext>
            </a:extLst>
          </p:cNvPr>
          <p:cNvSpPr>
            <a:spLocks noGrp="1"/>
          </p:cNvSpPr>
          <p:nvPr>
            <p:ph type="pic" idx="20"/>
          </p:nvPr>
        </p:nvSpPr>
        <p:spPr/>
        <p:txBody>
          <a:bodyPr/>
          <a:lstStyle/>
          <a:p>
            <a:endParaRPr lang="en-US"/>
          </a:p>
        </p:txBody>
      </p:sp>
      <p:sp>
        <p:nvSpPr>
          <p:cNvPr id="20" name="Subtitle 19">
            <a:extLst>
              <a:ext uri="{FF2B5EF4-FFF2-40B4-BE49-F238E27FC236}">
                <a16:creationId xmlns:a16="http://schemas.microsoft.com/office/drawing/2014/main" id="{D355C7EF-60CD-6282-2983-A89E4D388940}"/>
              </a:ext>
            </a:extLst>
          </p:cNvPr>
          <p:cNvSpPr>
            <a:spLocks noGrp="1"/>
          </p:cNvSpPr>
          <p:nvPr>
            <p:ph type="subTitle" idx="21"/>
          </p:nvPr>
        </p:nvSpPr>
        <p:spPr/>
        <p:txBody>
          <a:bodyPr/>
          <a:lstStyle/>
          <a:p>
            <a:endParaRPr lang="en-US"/>
          </a:p>
        </p:txBody>
      </p:sp>
      <p:sp>
        <p:nvSpPr>
          <p:cNvPr id="21" name="Subtitle 20">
            <a:extLst>
              <a:ext uri="{FF2B5EF4-FFF2-40B4-BE49-F238E27FC236}">
                <a16:creationId xmlns:a16="http://schemas.microsoft.com/office/drawing/2014/main" id="{BF0160DB-2919-ECC2-C37B-F09072C730C8}"/>
              </a:ext>
            </a:extLst>
          </p:cNvPr>
          <p:cNvSpPr>
            <a:spLocks noGrp="1"/>
          </p:cNvSpPr>
          <p:nvPr>
            <p:ph type="subTitle" idx="22"/>
          </p:nvPr>
        </p:nvSpPr>
        <p:spPr/>
        <p:txBody>
          <a:bodyPr/>
          <a:lstStyle/>
          <a:p>
            <a:endParaRPr lang="en-US"/>
          </a:p>
        </p:txBody>
      </p:sp>
      <p:sp>
        <p:nvSpPr>
          <p:cNvPr id="22" name="Subtitle 21">
            <a:extLst>
              <a:ext uri="{FF2B5EF4-FFF2-40B4-BE49-F238E27FC236}">
                <a16:creationId xmlns:a16="http://schemas.microsoft.com/office/drawing/2014/main" id="{1222A759-0D55-AE9B-AEE4-2618D25F49A6}"/>
              </a:ext>
            </a:extLst>
          </p:cNvPr>
          <p:cNvSpPr>
            <a:spLocks noGrp="1"/>
          </p:cNvSpPr>
          <p:nvPr>
            <p:ph type="subTitle" idx="23"/>
          </p:nvPr>
        </p:nvSpPr>
        <p:spPr/>
        <p:txBody>
          <a:bodyPr/>
          <a:lstStyle/>
          <a:p>
            <a:endParaRPr lang="en-US"/>
          </a:p>
        </p:txBody>
      </p:sp>
      <p:sp>
        <p:nvSpPr>
          <p:cNvPr id="23" name="Subtitle 22">
            <a:extLst>
              <a:ext uri="{FF2B5EF4-FFF2-40B4-BE49-F238E27FC236}">
                <a16:creationId xmlns:a16="http://schemas.microsoft.com/office/drawing/2014/main" id="{5886613A-5732-D71E-B3CA-017D3EE73120}"/>
              </a:ext>
            </a:extLst>
          </p:cNvPr>
          <p:cNvSpPr>
            <a:spLocks noGrp="1"/>
          </p:cNvSpPr>
          <p:nvPr>
            <p:ph type="subTitle" idx="24"/>
          </p:nvPr>
        </p:nvSpPr>
        <p:spPr/>
        <p:txBody>
          <a:bodyPr/>
          <a:lstStyle/>
          <a:p>
            <a:endParaRPr lang="en-US"/>
          </a:p>
        </p:txBody>
      </p:sp>
      <p:sp>
        <p:nvSpPr>
          <p:cNvPr id="24" name="Subtitle 23">
            <a:extLst>
              <a:ext uri="{FF2B5EF4-FFF2-40B4-BE49-F238E27FC236}">
                <a16:creationId xmlns:a16="http://schemas.microsoft.com/office/drawing/2014/main" id="{30516A4D-820C-C16C-ACE7-66F15D125375}"/>
              </a:ext>
            </a:extLst>
          </p:cNvPr>
          <p:cNvSpPr>
            <a:spLocks noGrp="1"/>
          </p:cNvSpPr>
          <p:nvPr>
            <p:ph type="subTitle" idx="25"/>
          </p:nvPr>
        </p:nvSpPr>
        <p:spPr/>
        <p:txBody>
          <a:bodyPr/>
          <a:lstStyle/>
          <a:p>
            <a:endParaRPr lang="en-US"/>
          </a:p>
        </p:txBody>
      </p:sp>
      <p:sp>
        <p:nvSpPr>
          <p:cNvPr id="25" name="Subtitle 24">
            <a:extLst>
              <a:ext uri="{FF2B5EF4-FFF2-40B4-BE49-F238E27FC236}">
                <a16:creationId xmlns:a16="http://schemas.microsoft.com/office/drawing/2014/main" id="{17AA36D4-49E4-00F5-F077-7B39D3915A2E}"/>
              </a:ext>
            </a:extLst>
          </p:cNvPr>
          <p:cNvSpPr>
            <a:spLocks noGrp="1"/>
          </p:cNvSpPr>
          <p:nvPr>
            <p:ph type="subTitle" idx="26"/>
          </p:nvPr>
        </p:nvSpPr>
        <p:spPr/>
        <p:txBody>
          <a:bodyPr/>
          <a:lstStyle/>
          <a:p>
            <a:endParaRPr lang="en-US"/>
          </a:p>
        </p:txBody>
      </p:sp>
      <p:sp>
        <p:nvSpPr>
          <p:cNvPr id="26" name="Subtitle 25">
            <a:extLst>
              <a:ext uri="{FF2B5EF4-FFF2-40B4-BE49-F238E27FC236}">
                <a16:creationId xmlns:a16="http://schemas.microsoft.com/office/drawing/2014/main" id="{EB4846AB-60E5-7765-5B3C-5E7C565305E4}"/>
              </a:ext>
            </a:extLst>
          </p:cNvPr>
          <p:cNvSpPr>
            <a:spLocks noGrp="1"/>
          </p:cNvSpPr>
          <p:nvPr>
            <p:ph type="subTitle" idx="27"/>
          </p:nvPr>
        </p:nvSpPr>
        <p:spPr/>
        <p:txBody>
          <a:bodyPr/>
          <a:lstStyle/>
          <a:p>
            <a:endParaRPr lang="en-US"/>
          </a:p>
        </p:txBody>
      </p:sp>
      <p:sp>
        <p:nvSpPr>
          <p:cNvPr id="27" name="Subtitle 26">
            <a:extLst>
              <a:ext uri="{FF2B5EF4-FFF2-40B4-BE49-F238E27FC236}">
                <a16:creationId xmlns:a16="http://schemas.microsoft.com/office/drawing/2014/main" id="{3440194F-D298-098C-68E3-4E58B5D499BE}"/>
              </a:ext>
            </a:extLst>
          </p:cNvPr>
          <p:cNvSpPr>
            <a:spLocks noGrp="1"/>
          </p:cNvSpPr>
          <p:nvPr>
            <p:ph type="subTitle" idx="28"/>
          </p:nvPr>
        </p:nvSpPr>
        <p:spPr/>
        <p:txBody>
          <a:bodyPr/>
          <a:lstStyle/>
          <a:p>
            <a:endParaRPr lang="en-US"/>
          </a:p>
        </p:txBody>
      </p:sp>
      <p:pic>
        <p:nvPicPr>
          <p:cNvPr id="29" name="Picture 28">
            <a:extLst>
              <a:ext uri="{FF2B5EF4-FFF2-40B4-BE49-F238E27FC236}">
                <a16:creationId xmlns:a16="http://schemas.microsoft.com/office/drawing/2014/main" id="{58DD67FB-BB11-CFC5-B188-68682A7AC28D}"/>
              </a:ext>
            </a:extLst>
          </p:cNvPr>
          <p:cNvPicPr>
            <a:picLocks noChangeAspect="1"/>
          </p:cNvPicPr>
          <p:nvPr/>
        </p:nvPicPr>
        <p:blipFill>
          <a:blip r:embed="rId2"/>
          <a:stretch>
            <a:fillRect/>
          </a:stretch>
        </p:blipFill>
        <p:spPr>
          <a:xfrm>
            <a:off x="0" y="0"/>
            <a:ext cx="13004799" cy="9753600"/>
          </a:xfrm>
          <a:prstGeom prst="rect">
            <a:avLst/>
          </a:prstGeom>
        </p:spPr>
      </p:pic>
    </p:spTree>
    <p:extLst>
      <p:ext uri="{BB962C8B-B14F-4D97-AF65-F5344CB8AC3E}">
        <p14:creationId xmlns:p14="http://schemas.microsoft.com/office/powerpoint/2010/main" val="13579227"/>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54" name="Rectangle 53">
            <a:extLst>
              <a:ext uri="{FF2B5EF4-FFF2-40B4-BE49-F238E27FC236}">
                <a16:creationId xmlns:a16="http://schemas.microsoft.com/office/drawing/2014/main" id="{042E603F-28B7-4831-BF23-65FBAB13D5F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1219200"/>
            <a:ext cx="13004801" cy="7315200"/>
          </a:xfrm>
          <a:prstGeom prst="rect">
            <a:avLst/>
          </a:prstGeom>
          <a:solidFill>
            <a:srgbClr val="AEAEAE">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75390"/>
            <a:endParaRPr lang="en-US" sz="1920" kern="1200">
              <a:solidFill>
                <a:prstClr val="white"/>
              </a:solidFill>
              <a:latin typeface="Avenir Next LT Pro"/>
            </a:endParaRPr>
          </a:p>
        </p:txBody>
      </p:sp>
      <p:sp>
        <p:nvSpPr>
          <p:cNvPr id="55" name="Freeform: Shape 54">
            <a:extLst>
              <a:ext uri="{FF2B5EF4-FFF2-40B4-BE49-F238E27FC236}">
                <a16:creationId xmlns:a16="http://schemas.microsoft.com/office/drawing/2014/main" id="{4D39700F-2B10-4402-A7DD-06EE224588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467699"/>
            <a:ext cx="10197842" cy="7066701"/>
          </a:xfrm>
          <a:custGeom>
            <a:avLst/>
            <a:gdLst>
              <a:gd name="connsiteX0" fmla="*/ 8831314 w 9263816"/>
              <a:gd name="connsiteY0" fmla="*/ 5943878 h 6858000"/>
              <a:gd name="connsiteX1" fmla="*/ 9179783 w 9263816"/>
              <a:gd name="connsiteY1" fmla="*/ 6086141 h 6858000"/>
              <a:gd name="connsiteX2" fmla="*/ 9260887 w 9263816"/>
              <a:gd name="connsiteY2" fmla="*/ 6279156 h 6858000"/>
              <a:gd name="connsiteX3" fmla="*/ 8925621 w 9263816"/>
              <a:gd name="connsiteY3" fmla="*/ 6708712 h 6858000"/>
              <a:gd name="connsiteX4" fmla="*/ 8496050 w 9263816"/>
              <a:gd name="connsiteY4" fmla="*/ 6373449 h 6858000"/>
              <a:gd name="connsiteX5" fmla="*/ 8831314 w 9263816"/>
              <a:gd name="connsiteY5" fmla="*/ 5943878 h 6858000"/>
              <a:gd name="connsiteX6" fmla="*/ 7397485 w 9263816"/>
              <a:gd name="connsiteY6" fmla="*/ 5931706 h 6858000"/>
              <a:gd name="connsiteX7" fmla="*/ 7917779 w 9263816"/>
              <a:gd name="connsiteY7" fmla="*/ 6191864 h 6858000"/>
              <a:gd name="connsiteX8" fmla="*/ 8013467 w 9263816"/>
              <a:gd name="connsiteY8" fmla="*/ 6375784 h 6858000"/>
              <a:gd name="connsiteX9" fmla="*/ 8021879 w 9263816"/>
              <a:gd name="connsiteY9" fmla="*/ 6753751 h 6858000"/>
              <a:gd name="connsiteX10" fmla="*/ 7981316 w 9263816"/>
              <a:gd name="connsiteY10" fmla="*/ 6858000 h 6858000"/>
              <a:gd name="connsiteX11" fmla="*/ 6819486 w 9263816"/>
              <a:gd name="connsiteY11" fmla="*/ 6858000 h 6858000"/>
              <a:gd name="connsiteX12" fmla="*/ 6785199 w 9263816"/>
              <a:gd name="connsiteY12" fmla="*/ 6781101 h 6858000"/>
              <a:gd name="connsiteX13" fmla="*/ 7196747 w 9263816"/>
              <a:gd name="connsiteY13" fmla="*/ 5964309 h 6858000"/>
              <a:gd name="connsiteX14" fmla="*/ 7397485 w 9263816"/>
              <a:gd name="connsiteY14" fmla="*/ 5931706 h 6858000"/>
              <a:gd name="connsiteX15" fmla="*/ 1505570 w 9263816"/>
              <a:gd name="connsiteY15" fmla="*/ 227178 h 6858000"/>
              <a:gd name="connsiteX16" fmla="*/ 2026489 w 9263816"/>
              <a:gd name="connsiteY16" fmla="*/ 392370 h 6858000"/>
              <a:gd name="connsiteX17" fmla="*/ 2444553 w 9263816"/>
              <a:gd name="connsiteY17" fmla="*/ 1654853 h 6858000"/>
              <a:gd name="connsiteX18" fmla="*/ 3183153 w 9263816"/>
              <a:gd name="connsiteY18" fmla="*/ 2116208 h 6858000"/>
              <a:gd name="connsiteX19" fmla="*/ 4288384 w 9263816"/>
              <a:gd name="connsiteY19" fmla="*/ 1291908 h 6858000"/>
              <a:gd name="connsiteX20" fmla="*/ 5472602 w 9263816"/>
              <a:gd name="connsiteY20" fmla="*/ 1697818 h 6858000"/>
              <a:gd name="connsiteX21" fmla="*/ 5844697 w 9263816"/>
              <a:gd name="connsiteY21" fmla="*/ 3444791 h 6858000"/>
              <a:gd name="connsiteX22" fmla="*/ 6715674 w 9263816"/>
              <a:gd name="connsiteY22" fmla="*/ 4065208 h 6858000"/>
              <a:gd name="connsiteX23" fmla="*/ 8130429 w 9263816"/>
              <a:gd name="connsiteY23" fmla="*/ 4101787 h 6858000"/>
              <a:gd name="connsiteX24" fmla="*/ 8624630 w 9263816"/>
              <a:gd name="connsiteY24" fmla="*/ 4686202 h 6858000"/>
              <a:gd name="connsiteX25" fmla="*/ 8623843 w 9263816"/>
              <a:gd name="connsiteY25" fmla="*/ 4685749 h 6858000"/>
              <a:gd name="connsiteX26" fmla="*/ 8646859 w 9263816"/>
              <a:gd name="connsiteY26" fmla="*/ 4835156 h 6858000"/>
              <a:gd name="connsiteX27" fmla="*/ 8079403 w 9263816"/>
              <a:gd name="connsiteY27" fmla="*/ 5661624 h 6858000"/>
              <a:gd name="connsiteX28" fmla="*/ 6833105 w 9263816"/>
              <a:gd name="connsiteY28" fmla="*/ 5397208 h 6858000"/>
              <a:gd name="connsiteX29" fmla="*/ 5900832 w 9263816"/>
              <a:gd name="connsiteY29" fmla="*/ 5944462 h 6858000"/>
              <a:gd name="connsiteX30" fmla="*/ 6067212 w 9263816"/>
              <a:gd name="connsiteY30" fmla="*/ 6811916 h 6858000"/>
              <a:gd name="connsiteX31" fmla="*/ 6089565 w 9263816"/>
              <a:gd name="connsiteY31" fmla="*/ 6858000 h 6858000"/>
              <a:gd name="connsiteX32" fmla="*/ 0 w 9263816"/>
              <a:gd name="connsiteY32" fmla="*/ 6858000 h 6858000"/>
              <a:gd name="connsiteX33" fmla="*/ 0 w 9263816"/>
              <a:gd name="connsiteY33" fmla="*/ 2181377 h 6858000"/>
              <a:gd name="connsiteX34" fmla="*/ 73069 w 9263816"/>
              <a:gd name="connsiteY34" fmla="*/ 2215839 h 6858000"/>
              <a:gd name="connsiteX35" fmla="*/ 335445 w 9263816"/>
              <a:gd name="connsiteY35" fmla="*/ 2237140 h 6858000"/>
              <a:gd name="connsiteX36" fmla="*/ 752878 w 9263816"/>
              <a:gd name="connsiteY36" fmla="*/ 1445285 h 6858000"/>
              <a:gd name="connsiteX37" fmla="*/ 1202551 w 9263816"/>
              <a:gd name="connsiteY37" fmla="*/ 314229 h 6858000"/>
              <a:gd name="connsiteX38" fmla="*/ 1505570 w 9263816"/>
              <a:gd name="connsiteY38" fmla="*/ 227178 h 6858000"/>
              <a:gd name="connsiteX39" fmla="*/ 3142509 w 9263816"/>
              <a:gd name="connsiteY39" fmla="*/ 68854 h 6858000"/>
              <a:gd name="connsiteX40" fmla="*/ 3490978 w 9263816"/>
              <a:gd name="connsiteY40" fmla="*/ 211117 h 6858000"/>
              <a:gd name="connsiteX41" fmla="*/ 3572083 w 9263816"/>
              <a:gd name="connsiteY41" fmla="*/ 404131 h 6858000"/>
              <a:gd name="connsiteX42" fmla="*/ 3236814 w 9263816"/>
              <a:gd name="connsiteY42" fmla="*/ 833688 h 6858000"/>
              <a:gd name="connsiteX43" fmla="*/ 2807245 w 9263816"/>
              <a:gd name="connsiteY43" fmla="*/ 498425 h 6858000"/>
              <a:gd name="connsiteX44" fmla="*/ 3142509 w 9263816"/>
              <a:gd name="connsiteY44" fmla="*/ 68854 h 6858000"/>
              <a:gd name="connsiteX45" fmla="*/ 0 w 9263816"/>
              <a:gd name="connsiteY45" fmla="*/ 0 h 6858000"/>
              <a:gd name="connsiteX46" fmla="*/ 39858 w 9263816"/>
              <a:gd name="connsiteY46" fmla="*/ 0 h 6858000"/>
              <a:gd name="connsiteX47" fmla="*/ 65022 w 9263816"/>
              <a:gd name="connsiteY47" fmla="*/ 5834 h 6858000"/>
              <a:gd name="connsiteX48" fmla="*/ 389258 w 9263816"/>
              <a:gd name="connsiteY48" fmla="*/ 235630 h 6858000"/>
              <a:gd name="connsiteX49" fmla="*/ 485484 w 9263816"/>
              <a:gd name="connsiteY49" fmla="*/ 420070 h 6858000"/>
              <a:gd name="connsiteX50" fmla="*/ 74229 w 9263816"/>
              <a:gd name="connsiteY50" fmla="*/ 1237955 h 6858000"/>
              <a:gd name="connsiteX51" fmla="*/ 0 w 9263816"/>
              <a:gd name="connsiteY51" fmla="*/ 125447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9263816" h="6858000">
                <a:moveTo>
                  <a:pt x="8831314" y="5943878"/>
                </a:moveTo>
                <a:cubicBezTo>
                  <a:pt x="8964281" y="5927490"/>
                  <a:pt x="9096260" y="5981362"/>
                  <a:pt x="9179783" y="6086141"/>
                </a:cubicBezTo>
                <a:cubicBezTo>
                  <a:pt x="9224074" y="6141769"/>
                  <a:pt x="9252211" y="6208560"/>
                  <a:pt x="9260887" y="6279156"/>
                </a:cubicBezTo>
                <a:cubicBezTo>
                  <a:pt x="9286897" y="6490362"/>
                  <a:pt x="9136845" y="6682672"/>
                  <a:pt x="8925621" y="6708712"/>
                </a:cubicBezTo>
                <a:cubicBezTo>
                  <a:pt x="8714398" y="6734766"/>
                  <a:pt x="8522062" y="6584655"/>
                  <a:pt x="8496050" y="6373449"/>
                </a:cubicBezTo>
                <a:cubicBezTo>
                  <a:pt x="8470038" y="6162229"/>
                  <a:pt x="8620090" y="5969920"/>
                  <a:pt x="8831314" y="5943878"/>
                </a:cubicBezTo>
                <a:close/>
                <a:moveTo>
                  <a:pt x="7397485" y="5931706"/>
                </a:moveTo>
                <a:cubicBezTo>
                  <a:pt x="7598431" y="5931157"/>
                  <a:pt x="7792965" y="6024548"/>
                  <a:pt x="7917779" y="6191864"/>
                </a:cubicBezTo>
                <a:cubicBezTo>
                  <a:pt x="7959204" y="6247714"/>
                  <a:pt x="7991530" y="6309792"/>
                  <a:pt x="8013467" y="6375784"/>
                </a:cubicBezTo>
                <a:cubicBezTo>
                  <a:pt x="8055425" y="6502973"/>
                  <a:pt x="8055748" y="6633888"/>
                  <a:pt x="8021879" y="6753751"/>
                </a:cubicBezTo>
                <a:lnTo>
                  <a:pt x="7981316" y="6858000"/>
                </a:lnTo>
                <a:lnTo>
                  <a:pt x="6819486" y="6858000"/>
                </a:lnTo>
                <a:lnTo>
                  <a:pt x="6785199" y="6781101"/>
                </a:lnTo>
                <a:cubicBezTo>
                  <a:pt x="6673307" y="6441922"/>
                  <a:pt x="6857485" y="6076251"/>
                  <a:pt x="7196747" y="5964309"/>
                </a:cubicBezTo>
                <a:cubicBezTo>
                  <a:pt x="7262809" y="5942509"/>
                  <a:pt x="7330503" y="5931889"/>
                  <a:pt x="7397485" y="5931706"/>
                </a:cubicBezTo>
                <a:close/>
                <a:moveTo>
                  <a:pt x="1505570" y="227178"/>
                </a:moveTo>
                <a:cubicBezTo>
                  <a:pt x="1691018" y="218628"/>
                  <a:pt x="1889853" y="275403"/>
                  <a:pt x="2026489" y="392370"/>
                </a:cubicBezTo>
                <a:cubicBezTo>
                  <a:pt x="2369898" y="685965"/>
                  <a:pt x="2078266" y="1147857"/>
                  <a:pt x="2444553" y="1654853"/>
                </a:cubicBezTo>
                <a:cubicBezTo>
                  <a:pt x="2492906" y="1721679"/>
                  <a:pt x="2800482" y="2144546"/>
                  <a:pt x="3183153" y="2116208"/>
                </a:cubicBezTo>
                <a:cubicBezTo>
                  <a:pt x="3673561" y="2080541"/>
                  <a:pt x="3723222" y="1441614"/>
                  <a:pt x="4288384" y="1291908"/>
                </a:cubicBezTo>
                <a:cubicBezTo>
                  <a:pt x="4689065" y="1185875"/>
                  <a:pt x="5207943" y="1366633"/>
                  <a:pt x="5472602" y="1697818"/>
                </a:cubicBezTo>
                <a:cubicBezTo>
                  <a:pt x="5891294" y="2221754"/>
                  <a:pt x="5408012" y="2790179"/>
                  <a:pt x="5844697" y="3444791"/>
                </a:cubicBezTo>
                <a:cubicBezTo>
                  <a:pt x="6149900" y="3902467"/>
                  <a:pt x="6672672" y="4053594"/>
                  <a:pt x="6715674" y="4065208"/>
                </a:cubicBezTo>
                <a:cubicBezTo>
                  <a:pt x="7326423" y="4232519"/>
                  <a:pt x="7677158" y="3817020"/>
                  <a:pt x="8130429" y="4101787"/>
                </a:cubicBezTo>
                <a:cubicBezTo>
                  <a:pt x="8226340" y="4161985"/>
                  <a:pt x="8536372" y="4356819"/>
                  <a:pt x="8624630" y="4686202"/>
                </a:cubicBezTo>
                <a:lnTo>
                  <a:pt x="8623843" y="4685749"/>
                </a:lnTo>
                <a:cubicBezTo>
                  <a:pt x="8636924" y="4734567"/>
                  <a:pt x="8644635" y="4784678"/>
                  <a:pt x="8646859" y="4835156"/>
                </a:cubicBezTo>
                <a:cubicBezTo>
                  <a:pt x="8662596" y="5196604"/>
                  <a:pt x="8398383" y="5562326"/>
                  <a:pt x="8079403" y="5661624"/>
                </a:cubicBezTo>
                <a:cubicBezTo>
                  <a:pt x="7649807" y="5795217"/>
                  <a:pt x="7430996" y="5350293"/>
                  <a:pt x="6833105" y="5397208"/>
                </a:cubicBezTo>
                <a:cubicBezTo>
                  <a:pt x="6519033" y="5421527"/>
                  <a:pt x="6056658" y="5595550"/>
                  <a:pt x="5900832" y="5944462"/>
                </a:cubicBezTo>
                <a:cubicBezTo>
                  <a:pt x="5770548" y="6236600"/>
                  <a:pt x="5916359" y="6515160"/>
                  <a:pt x="6067212" y="6811916"/>
                </a:cubicBezTo>
                <a:lnTo>
                  <a:pt x="6089565" y="6858000"/>
                </a:lnTo>
                <a:lnTo>
                  <a:pt x="0" y="6858000"/>
                </a:lnTo>
                <a:lnTo>
                  <a:pt x="0" y="2181377"/>
                </a:lnTo>
                <a:lnTo>
                  <a:pt x="73069" y="2215839"/>
                </a:lnTo>
                <a:cubicBezTo>
                  <a:pt x="165116" y="2251829"/>
                  <a:pt x="254486" y="2263171"/>
                  <a:pt x="335445" y="2237140"/>
                </a:cubicBezTo>
                <a:cubicBezTo>
                  <a:pt x="594718" y="2153707"/>
                  <a:pt x="688441" y="1733807"/>
                  <a:pt x="752878" y="1445285"/>
                </a:cubicBezTo>
                <a:cubicBezTo>
                  <a:pt x="925059" y="674068"/>
                  <a:pt x="975076" y="456292"/>
                  <a:pt x="1202551" y="314229"/>
                </a:cubicBezTo>
                <a:cubicBezTo>
                  <a:pt x="1287853" y="260956"/>
                  <a:pt x="1394302" y="232308"/>
                  <a:pt x="1505570" y="227178"/>
                </a:cubicBezTo>
                <a:close/>
                <a:moveTo>
                  <a:pt x="3142509" y="68854"/>
                </a:moveTo>
                <a:cubicBezTo>
                  <a:pt x="3275474" y="52467"/>
                  <a:pt x="3407455" y="106339"/>
                  <a:pt x="3490978" y="211117"/>
                </a:cubicBezTo>
                <a:cubicBezTo>
                  <a:pt x="3535271" y="266744"/>
                  <a:pt x="3563404" y="333535"/>
                  <a:pt x="3572083" y="404131"/>
                </a:cubicBezTo>
                <a:cubicBezTo>
                  <a:pt x="3598092" y="615337"/>
                  <a:pt x="3448040" y="807648"/>
                  <a:pt x="3236814" y="833688"/>
                </a:cubicBezTo>
                <a:cubicBezTo>
                  <a:pt x="3025594" y="859741"/>
                  <a:pt x="2833255" y="709631"/>
                  <a:pt x="2807245" y="498425"/>
                </a:cubicBezTo>
                <a:cubicBezTo>
                  <a:pt x="2781232" y="287207"/>
                  <a:pt x="2931283" y="94896"/>
                  <a:pt x="3142509" y="68854"/>
                </a:cubicBezTo>
                <a:close/>
                <a:moveTo>
                  <a:pt x="0" y="0"/>
                </a:moveTo>
                <a:lnTo>
                  <a:pt x="39858" y="0"/>
                </a:lnTo>
                <a:lnTo>
                  <a:pt x="65022" y="5834"/>
                </a:lnTo>
                <a:cubicBezTo>
                  <a:pt x="191545" y="45606"/>
                  <a:pt x="305874" y="124173"/>
                  <a:pt x="389258" y="235630"/>
                </a:cubicBezTo>
                <a:cubicBezTo>
                  <a:pt x="430983" y="291600"/>
                  <a:pt x="463360" y="353876"/>
                  <a:pt x="485484" y="420070"/>
                </a:cubicBezTo>
                <a:cubicBezTo>
                  <a:pt x="597711" y="759508"/>
                  <a:pt x="413661" y="1125662"/>
                  <a:pt x="74229" y="1237955"/>
                </a:cubicBezTo>
                <a:lnTo>
                  <a:pt x="0" y="1254477"/>
                </a:lnTo>
                <a:close/>
              </a:path>
            </a:pathLst>
          </a:custGeom>
          <a:solidFill>
            <a:schemeClr val="bg1"/>
          </a:solidFill>
          <a:ln w="127000">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defTabSz="975390"/>
            <a:endParaRPr lang="en-US" sz="1920" kern="1200">
              <a:solidFill>
                <a:prstClr val="white"/>
              </a:solidFill>
              <a:latin typeface="Avenir Next LT Pro"/>
            </a:endParaRPr>
          </a:p>
        </p:txBody>
      </p:sp>
      <p:sp useBgFill="1">
        <p:nvSpPr>
          <p:cNvPr id="56" name="Background Fill">
            <a:extLst>
              <a:ext uri="{FF2B5EF4-FFF2-40B4-BE49-F238E27FC236}">
                <a16:creationId xmlns:a16="http://schemas.microsoft.com/office/drawing/2014/main" id="{B937640E-EF7A-4A6C-A950-D12B7D5C923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219200"/>
            <a:ext cx="13001549" cy="73152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75390"/>
            <a:endParaRPr lang="en-US" sz="1920" kern="1200">
              <a:solidFill>
                <a:prstClr val="white"/>
              </a:solidFill>
              <a:latin typeface="Avenir Next LT Pro"/>
            </a:endParaRPr>
          </a:p>
        </p:txBody>
      </p:sp>
      <p:sp>
        <p:nvSpPr>
          <p:cNvPr id="57" name="Rectangle 56">
            <a:extLst>
              <a:ext uri="{FF2B5EF4-FFF2-40B4-BE49-F238E27FC236}">
                <a16:creationId xmlns:a16="http://schemas.microsoft.com/office/drawing/2014/main" id="{ECB8209D-448F-43CE-A81C-44908847B0B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1219200"/>
            <a:ext cx="13004801" cy="7315200"/>
          </a:xfrm>
          <a:prstGeom prst="rect">
            <a:avLst/>
          </a:prstGeom>
          <a:solidFill>
            <a:srgbClr val="AEAEAE">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75390"/>
            <a:endParaRPr lang="en-US" sz="1920" kern="1200">
              <a:solidFill>
                <a:prstClr val="white"/>
              </a:solidFill>
              <a:latin typeface="Avenir Next LT Pro"/>
            </a:endParaRPr>
          </a:p>
        </p:txBody>
      </p:sp>
      <p:sp>
        <p:nvSpPr>
          <p:cNvPr id="5" name="Speech Bubble: Rectangle with Corners Rounded 4">
            <a:extLst>
              <a:ext uri="{FF2B5EF4-FFF2-40B4-BE49-F238E27FC236}">
                <a16:creationId xmlns:a16="http://schemas.microsoft.com/office/drawing/2014/main" id="{83719EC6-8D35-1B40-0ADE-8523C318BFDD}"/>
              </a:ext>
            </a:extLst>
          </p:cNvPr>
          <p:cNvSpPr/>
          <p:nvPr/>
        </p:nvSpPr>
        <p:spPr>
          <a:xfrm>
            <a:off x="476842" y="1934464"/>
            <a:ext cx="4734313" cy="2626404"/>
          </a:xfrm>
          <a:prstGeom prst="wedgeRoundRectCallou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975390"/>
            <a:endParaRPr lang="en-US" sz="1920" kern="1200">
              <a:solidFill>
                <a:prstClr val="white"/>
              </a:solidFill>
              <a:latin typeface="Avenir Next LT Pro"/>
            </a:endParaRPr>
          </a:p>
        </p:txBody>
      </p:sp>
      <p:sp>
        <p:nvSpPr>
          <p:cNvPr id="2" name="Title 1"/>
          <p:cNvSpPr>
            <a:spLocks noGrp="1"/>
          </p:cNvSpPr>
          <p:nvPr>
            <p:ph type="ctrTitle"/>
          </p:nvPr>
        </p:nvSpPr>
        <p:spPr>
          <a:xfrm>
            <a:off x="476842" y="1768458"/>
            <a:ext cx="4734313" cy="2243151"/>
          </a:xfrm>
        </p:spPr>
        <p:txBody>
          <a:bodyPr vert="horz" lIns="97536" tIns="48768" rIns="97536" bIns="48768" rtlCol="0" anchor="b">
            <a:normAutofit/>
          </a:bodyPr>
          <a:lstStyle/>
          <a:p>
            <a:r>
              <a:rPr lang="en-US" sz="4693"/>
              <a:t>DRAMA CLUB FIRST MEETING!</a:t>
            </a:r>
          </a:p>
        </p:txBody>
      </p:sp>
      <p:pic>
        <p:nvPicPr>
          <p:cNvPr id="30" name="Picture 29" descr="A colorful background with different colored shapes&#10;&#10;Description automatically generated with medium confidence">
            <a:extLst>
              <a:ext uri="{FF2B5EF4-FFF2-40B4-BE49-F238E27FC236}">
                <a16:creationId xmlns:a16="http://schemas.microsoft.com/office/drawing/2014/main" id="{F238AD0F-7404-AC42-DEA2-D9EFBEEB87BE}"/>
              </a:ext>
            </a:extLst>
          </p:cNvPr>
          <p:cNvPicPr>
            <a:picLocks noChangeAspect="1"/>
          </p:cNvPicPr>
          <p:nvPr/>
        </p:nvPicPr>
        <p:blipFill>
          <a:blip r:embed="rId2">
            <a:alphaModFix/>
          </a:blip>
          <a:srcRect t="12945" r="2" b="6679"/>
          <a:stretch/>
        </p:blipFill>
        <p:spPr>
          <a:xfrm>
            <a:off x="5796534" y="1219200"/>
            <a:ext cx="6900319" cy="3341669"/>
          </a:xfrm>
          <a:custGeom>
            <a:avLst/>
            <a:gdLst/>
            <a:ahLst/>
            <a:cxnLst/>
            <a:rect l="l" t="t" r="r" b="b"/>
            <a:pathLst>
              <a:path w="4991611" h="2417325">
                <a:moveTo>
                  <a:pt x="1698515" y="1777228"/>
                </a:moveTo>
                <a:cubicBezTo>
                  <a:pt x="1741089" y="1769773"/>
                  <a:pt x="1786507" y="1778559"/>
                  <a:pt x="1824679" y="1805354"/>
                </a:cubicBezTo>
                <a:cubicBezTo>
                  <a:pt x="1901020" y="1858944"/>
                  <a:pt x="1919464" y="1964275"/>
                  <a:pt x="1865874" y="2040617"/>
                </a:cubicBezTo>
                <a:cubicBezTo>
                  <a:pt x="1812284" y="2116959"/>
                  <a:pt x="1706954" y="2135403"/>
                  <a:pt x="1630612" y="2081813"/>
                </a:cubicBezTo>
                <a:cubicBezTo>
                  <a:pt x="1554269" y="2028223"/>
                  <a:pt x="1535825" y="1922892"/>
                  <a:pt x="1589415" y="1846551"/>
                </a:cubicBezTo>
                <a:cubicBezTo>
                  <a:pt x="1616210" y="1808379"/>
                  <a:pt x="1655940" y="1784683"/>
                  <a:pt x="1698515" y="1777228"/>
                </a:cubicBezTo>
                <a:close/>
                <a:moveTo>
                  <a:pt x="203804" y="138075"/>
                </a:moveTo>
                <a:cubicBezTo>
                  <a:pt x="242325" y="138765"/>
                  <a:pt x="281060" y="150569"/>
                  <a:pt x="314966" y="174370"/>
                </a:cubicBezTo>
                <a:cubicBezTo>
                  <a:pt x="405384" y="237841"/>
                  <a:pt x="427228" y="362591"/>
                  <a:pt x="363758" y="453009"/>
                </a:cubicBezTo>
                <a:cubicBezTo>
                  <a:pt x="300287" y="543426"/>
                  <a:pt x="175537" y="565271"/>
                  <a:pt x="85119" y="501800"/>
                </a:cubicBezTo>
                <a:cubicBezTo>
                  <a:pt x="-5298" y="438330"/>
                  <a:pt x="-27143" y="313579"/>
                  <a:pt x="36328" y="223162"/>
                </a:cubicBezTo>
                <a:cubicBezTo>
                  <a:pt x="75997" y="166651"/>
                  <a:pt x="139603" y="136926"/>
                  <a:pt x="203804" y="138075"/>
                </a:cubicBezTo>
                <a:close/>
                <a:moveTo>
                  <a:pt x="4523751" y="0"/>
                </a:moveTo>
                <a:lnTo>
                  <a:pt x="4991611" y="0"/>
                </a:lnTo>
                <a:lnTo>
                  <a:pt x="4990548" y="56396"/>
                </a:lnTo>
                <a:cubicBezTo>
                  <a:pt x="4984038" y="86656"/>
                  <a:pt x="4971488" y="116139"/>
                  <a:pt x="4952586" y="143066"/>
                </a:cubicBezTo>
                <a:cubicBezTo>
                  <a:pt x="4876979" y="250772"/>
                  <a:pt x="4728373" y="276794"/>
                  <a:pt x="4620666" y="201187"/>
                </a:cubicBezTo>
                <a:cubicBezTo>
                  <a:pt x="4566812" y="163383"/>
                  <a:pt x="4533379" y="107329"/>
                  <a:pt x="4522861" y="47263"/>
                </a:cubicBezTo>
                <a:close/>
                <a:moveTo>
                  <a:pt x="541421" y="0"/>
                </a:moveTo>
                <a:lnTo>
                  <a:pt x="4356714" y="0"/>
                </a:lnTo>
                <a:lnTo>
                  <a:pt x="4356205" y="34459"/>
                </a:lnTo>
                <a:cubicBezTo>
                  <a:pt x="4362464" y="136224"/>
                  <a:pt x="4407157" y="234699"/>
                  <a:pt x="4484237" y="308330"/>
                </a:cubicBezTo>
                <a:cubicBezTo>
                  <a:pt x="4486133" y="310151"/>
                  <a:pt x="4488029" y="311972"/>
                  <a:pt x="4489907" y="313811"/>
                </a:cubicBezTo>
                <a:cubicBezTo>
                  <a:pt x="4733674" y="552267"/>
                  <a:pt x="4749088" y="944782"/>
                  <a:pt x="4524822" y="1201671"/>
                </a:cubicBezTo>
                <a:cubicBezTo>
                  <a:pt x="4437309" y="1301892"/>
                  <a:pt x="4326199" y="1368457"/>
                  <a:pt x="4207357" y="1400707"/>
                </a:cubicBezTo>
                <a:cubicBezTo>
                  <a:pt x="4066155" y="1439039"/>
                  <a:pt x="3957711" y="1552796"/>
                  <a:pt x="3920694" y="1694333"/>
                </a:cubicBezTo>
                <a:cubicBezTo>
                  <a:pt x="3882006" y="1842233"/>
                  <a:pt x="3807745" y="1983116"/>
                  <a:pt x="3697275" y="2103649"/>
                </a:cubicBezTo>
                <a:cubicBezTo>
                  <a:pt x="3339919" y="2493573"/>
                  <a:pt x="2728866" y="2524228"/>
                  <a:pt x="2334530" y="2171713"/>
                </a:cubicBezTo>
                <a:cubicBezTo>
                  <a:pt x="2237292" y="2084783"/>
                  <a:pt x="2161737" y="1982852"/>
                  <a:pt x="2108126" y="1872607"/>
                </a:cubicBezTo>
                <a:cubicBezTo>
                  <a:pt x="2041917" y="1736456"/>
                  <a:pt x="1902913" y="1651778"/>
                  <a:pt x="1751632" y="1647497"/>
                </a:cubicBezTo>
                <a:cubicBezTo>
                  <a:pt x="1363811" y="1636421"/>
                  <a:pt x="978655" y="1451953"/>
                  <a:pt x="721917" y="1088629"/>
                </a:cubicBezTo>
                <a:cubicBezTo>
                  <a:pt x="514495" y="795116"/>
                  <a:pt x="442915" y="431247"/>
                  <a:pt x="515690" y="89522"/>
                </a:cubicBezTo>
                <a:close/>
              </a:path>
            </a:pathLst>
          </a:custGeom>
        </p:spPr>
      </p:pic>
      <p:pic>
        <p:nvPicPr>
          <p:cNvPr id="4" name="Picture 3" descr="A cartoon of a person in a red hat&#10;&#10;Description automatically generated">
            <a:extLst>
              <a:ext uri="{FF2B5EF4-FFF2-40B4-BE49-F238E27FC236}">
                <a16:creationId xmlns:a16="http://schemas.microsoft.com/office/drawing/2014/main" id="{A4E74B33-880F-1E54-76DB-E6F591C6721D}"/>
              </a:ext>
            </a:extLst>
          </p:cNvPr>
          <p:cNvPicPr>
            <a:picLocks noChangeAspect="1"/>
          </p:cNvPicPr>
          <p:nvPr/>
        </p:nvPicPr>
        <p:blipFill>
          <a:blip r:embed="rId3"/>
          <a:srcRect t="11714" r="3" b="28466"/>
          <a:stretch/>
        </p:blipFill>
        <p:spPr>
          <a:xfrm>
            <a:off x="1" y="5010381"/>
            <a:ext cx="5684646" cy="3524014"/>
          </a:xfrm>
          <a:custGeom>
            <a:avLst/>
            <a:gdLst/>
            <a:ahLst/>
            <a:cxnLst/>
            <a:rect l="l" t="t" r="r" b="b"/>
            <a:pathLst>
              <a:path w="6361079" h="3943347">
                <a:moveTo>
                  <a:pt x="521474" y="414420"/>
                </a:moveTo>
                <a:cubicBezTo>
                  <a:pt x="604087" y="416876"/>
                  <a:pt x="680773" y="462341"/>
                  <a:pt x="722249" y="543640"/>
                </a:cubicBezTo>
                <a:cubicBezTo>
                  <a:pt x="788608" y="673720"/>
                  <a:pt x="739700" y="846277"/>
                  <a:pt x="613008" y="929058"/>
                </a:cubicBezTo>
                <a:cubicBezTo>
                  <a:pt x="581335" y="949753"/>
                  <a:pt x="547799" y="962878"/>
                  <a:pt x="514274" y="968891"/>
                </a:cubicBezTo>
                <a:cubicBezTo>
                  <a:pt x="489130" y="973403"/>
                  <a:pt x="463992" y="973912"/>
                  <a:pt x="439653" y="970617"/>
                </a:cubicBezTo>
                <a:cubicBezTo>
                  <a:pt x="366631" y="960729"/>
                  <a:pt x="300784" y="916586"/>
                  <a:pt x="263455" y="843416"/>
                </a:cubicBezTo>
                <a:cubicBezTo>
                  <a:pt x="197095" y="713337"/>
                  <a:pt x="246004" y="540779"/>
                  <a:pt x="372696" y="457999"/>
                </a:cubicBezTo>
                <a:cubicBezTo>
                  <a:pt x="420205" y="426956"/>
                  <a:pt x="471906" y="412946"/>
                  <a:pt x="521474" y="414420"/>
                </a:cubicBezTo>
                <a:close/>
                <a:moveTo>
                  <a:pt x="988185" y="281716"/>
                </a:moveTo>
                <a:cubicBezTo>
                  <a:pt x="1037936" y="272792"/>
                  <a:pt x="1087637" y="295525"/>
                  <a:pt x="1112257" y="343785"/>
                </a:cubicBezTo>
                <a:cubicBezTo>
                  <a:pt x="1145083" y="408130"/>
                  <a:pt x="1120890" y="493488"/>
                  <a:pt x="1058219" y="534438"/>
                </a:cubicBezTo>
                <a:cubicBezTo>
                  <a:pt x="1042551" y="544675"/>
                  <a:pt x="1025962" y="551167"/>
                  <a:pt x="1009378" y="554142"/>
                </a:cubicBezTo>
                <a:cubicBezTo>
                  <a:pt x="992795" y="557117"/>
                  <a:pt x="976216" y="556574"/>
                  <a:pt x="960571" y="552740"/>
                </a:cubicBezTo>
                <a:cubicBezTo>
                  <a:pt x="929280" y="545075"/>
                  <a:pt x="901719" y="524246"/>
                  <a:pt x="885306" y="492074"/>
                </a:cubicBezTo>
                <a:cubicBezTo>
                  <a:pt x="852480" y="427728"/>
                  <a:pt x="876674" y="342369"/>
                  <a:pt x="939345" y="301420"/>
                </a:cubicBezTo>
                <a:cubicBezTo>
                  <a:pt x="955012" y="291183"/>
                  <a:pt x="971601" y="284691"/>
                  <a:pt x="988185" y="281716"/>
                </a:cubicBezTo>
                <a:close/>
                <a:moveTo>
                  <a:pt x="5006427" y="845"/>
                </a:moveTo>
                <a:cubicBezTo>
                  <a:pt x="5347805" y="-11751"/>
                  <a:pt x="5676540" y="116155"/>
                  <a:pt x="5981087" y="410490"/>
                </a:cubicBezTo>
                <a:cubicBezTo>
                  <a:pt x="6412348" y="827687"/>
                  <a:pt x="6605759" y="1875951"/>
                  <a:pt x="5850729" y="2477646"/>
                </a:cubicBezTo>
                <a:cubicBezTo>
                  <a:pt x="5675883" y="2617020"/>
                  <a:pt x="5510922" y="2776772"/>
                  <a:pt x="5345844" y="2934556"/>
                </a:cubicBezTo>
                <a:cubicBezTo>
                  <a:pt x="5189746" y="3083841"/>
                  <a:pt x="5136460" y="3294597"/>
                  <a:pt x="5187221" y="3522782"/>
                </a:cubicBezTo>
                <a:cubicBezTo>
                  <a:pt x="5215294" y="3648193"/>
                  <a:pt x="5248406" y="3772235"/>
                  <a:pt x="5278756" y="3896963"/>
                </a:cubicBezTo>
                <a:lnTo>
                  <a:pt x="5289244" y="3943347"/>
                </a:lnTo>
                <a:lnTo>
                  <a:pt x="0" y="3943347"/>
                </a:lnTo>
                <a:lnTo>
                  <a:pt x="0" y="1141130"/>
                </a:lnTo>
                <a:lnTo>
                  <a:pt x="20427" y="1143747"/>
                </a:lnTo>
                <a:cubicBezTo>
                  <a:pt x="184004" y="1161317"/>
                  <a:pt x="349131" y="1167916"/>
                  <a:pt x="512761" y="1154170"/>
                </a:cubicBezTo>
                <a:cubicBezTo>
                  <a:pt x="714977" y="1137036"/>
                  <a:pt x="846044" y="936951"/>
                  <a:pt x="972888" y="756346"/>
                </a:cubicBezTo>
                <a:cubicBezTo>
                  <a:pt x="1288958" y="306148"/>
                  <a:pt x="1657725" y="145437"/>
                  <a:pt x="2042260" y="341101"/>
                </a:cubicBezTo>
                <a:cubicBezTo>
                  <a:pt x="2191395" y="416984"/>
                  <a:pt x="2319169" y="569188"/>
                  <a:pt x="2435451" y="712718"/>
                </a:cubicBezTo>
                <a:cubicBezTo>
                  <a:pt x="2747209" y="1097658"/>
                  <a:pt x="3118527" y="1070852"/>
                  <a:pt x="3463163" y="819175"/>
                </a:cubicBezTo>
                <a:cubicBezTo>
                  <a:pt x="3707831" y="639902"/>
                  <a:pt x="3938655" y="426737"/>
                  <a:pt x="4192369" y="273017"/>
                </a:cubicBezTo>
                <a:cubicBezTo>
                  <a:pt x="4467747" y="105432"/>
                  <a:pt x="4740911" y="10641"/>
                  <a:pt x="5006427" y="845"/>
                </a:cubicBezTo>
                <a:close/>
              </a:path>
            </a:pathLst>
          </a:custGeom>
        </p:spPr>
      </p:pic>
      <p:sp>
        <p:nvSpPr>
          <p:cNvPr id="3" name="Subtitle 2"/>
          <p:cNvSpPr>
            <a:spLocks noGrp="1"/>
          </p:cNvSpPr>
          <p:nvPr>
            <p:ph type="subTitle" idx="1"/>
          </p:nvPr>
        </p:nvSpPr>
        <p:spPr>
          <a:xfrm>
            <a:off x="6756790" y="4560869"/>
            <a:ext cx="5588294" cy="2461635"/>
          </a:xfrm>
        </p:spPr>
        <p:txBody>
          <a:bodyPr vert="horz" lIns="97536" tIns="48768" rIns="97536" bIns="48768" rtlCol="0" anchor="t">
            <a:normAutofit fontScale="92500" lnSpcReduction="10000"/>
          </a:bodyPr>
          <a:lstStyle/>
          <a:p>
            <a:r>
              <a:rPr lang="en-US" b="1"/>
              <a:t>New year, new members, new plays! </a:t>
            </a:r>
          </a:p>
          <a:p>
            <a:r>
              <a:rPr lang="en-US" b="1"/>
              <a:t>Every Tuesday @4pm to 5pm in room 167!</a:t>
            </a:r>
          </a:p>
          <a:p>
            <a:r>
              <a:rPr lang="en-US" b="1"/>
              <a:t>No experience required! Open to all grades!</a:t>
            </a:r>
          </a:p>
          <a:p>
            <a:r>
              <a:rPr lang="en-US" b="1"/>
              <a:t>Contact Mr. Nottage if you have any more questions!</a:t>
            </a:r>
          </a:p>
        </p:txBody>
      </p:sp>
    </p:spTree>
    <p:extLst>
      <p:ext uri="{BB962C8B-B14F-4D97-AF65-F5344CB8AC3E}">
        <p14:creationId xmlns:p14="http://schemas.microsoft.com/office/powerpoint/2010/main" val="3642288023"/>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042E603F-28B7-4831-BF23-65FBAB13D5F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3004801" cy="9753600"/>
          </a:xfrm>
          <a:prstGeom prst="rect">
            <a:avLst/>
          </a:prstGeom>
          <a:solidFill>
            <a:srgbClr val="AEAEAE">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Freeform: Shape 11">
            <a:extLst>
              <a:ext uri="{FF2B5EF4-FFF2-40B4-BE49-F238E27FC236}">
                <a16:creationId xmlns:a16="http://schemas.microsoft.com/office/drawing/2014/main" id="{4D39700F-2B10-4402-A7DD-06EE224588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331332"/>
            <a:ext cx="10197842" cy="9422268"/>
          </a:xfrm>
          <a:custGeom>
            <a:avLst/>
            <a:gdLst>
              <a:gd name="connsiteX0" fmla="*/ 8831314 w 9263816"/>
              <a:gd name="connsiteY0" fmla="*/ 5943878 h 6858000"/>
              <a:gd name="connsiteX1" fmla="*/ 9179783 w 9263816"/>
              <a:gd name="connsiteY1" fmla="*/ 6086141 h 6858000"/>
              <a:gd name="connsiteX2" fmla="*/ 9260887 w 9263816"/>
              <a:gd name="connsiteY2" fmla="*/ 6279156 h 6858000"/>
              <a:gd name="connsiteX3" fmla="*/ 8925621 w 9263816"/>
              <a:gd name="connsiteY3" fmla="*/ 6708712 h 6858000"/>
              <a:gd name="connsiteX4" fmla="*/ 8496050 w 9263816"/>
              <a:gd name="connsiteY4" fmla="*/ 6373449 h 6858000"/>
              <a:gd name="connsiteX5" fmla="*/ 8831314 w 9263816"/>
              <a:gd name="connsiteY5" fmla="*/ 5943878 h 6858000"/>
              <a:gd name="connsiteX6" fmla="*/ 7397485 w 9263816"/>
              <a:gd name="connsiteY6" fmla="*/ 5931706 h 6858000"/>
              <a:gd name="connsiteX7" fmla="*/ 7917779 w 9263816"/>
              <a:gd name="connsiteY7" fmla="*/ 6191864 h 6858000"/>
              <a:gd name="connsiteX8" fmla="*/ 8013467 w 9263816"/>
              <a:gd name="connsiteY8" fmla="*/ 6375784 h 6858000"/>
              <a:gd name="connsiteX9" fmla="*/ 8021879 w 9263816"/>
              <a:gd name="connsiteY9" fmla="*/ 6753751 h 6858000"/>
              <a:gd name="connsiteX10" fmla="*/ 7981316 w 9263816"/>
              <a:gd name="connsiteY10" fmla="*/ 6858000 h 6858000"/>
              <a:gd name="connsiteX11" fmla="*/ 6819486 w 9263816"/>
              <a:gd name="connsiteY11" fmla="*/ 6858000 h 6858000"/>
              <a:gd name="connsiteX12" fmla="*/ 6785199 w 9263816"/>
              <a:gd name="connsiteY12" fmla="*/ 6781101 h 6858000"/>
              <a:gd name="connsiteX13" fmla="*/ 7196747 w 9263816"/>
              <a:gd name="connsiteY13" fmla="*/ 5964309 h 6858000"/>
              <a:gd name="connsiteX14" fmla="*/ 7397485 w 9263816"/>
              <a:gd name="connsiteY14" fmla="*/ 5931706 h 6858000"/>
              <a:gd name="connsiteX15" fmla="*/ 1505570 w 9263816"/>
              <a:gd name="connsiteY15" fmla="*/ 227178 h 6858000"/>
              <a:gd name="connsiteX16" fmla="*/ 2026489 w 9263816"/>
              <a:gd name="connsiteY16" fmla="*/ 392370 h 6858000"/>
              <a:gd name="connsiteX17" fmla="*/ 2444553 w 9263816"/>
              <a:gd name="connsiteY17" fmla="*/ 1654853 h 6858000"/>
              <a:gd name="connsiteX18" fmla="*/ 3183153 w 9263816"/>
              <a:gd name="connsiteY18" fmla="*/ 2116208 h 6858000"/>
              <a:gd name="connsiteX19" fmla="*/ 4288384 w 9263816"/>
              <a:gd name="connsiteY19" fmla="*/ 1291908 h 6858000"/>
              <a:gd name="connsiteX20" fmla="*/ 5472602 w 9263816"/>
              <a:gd name="connsiteY20" fmla="*/ 1697818 h 6858000"/>
              <a:gd name="connsiteX21" fmla="*/ 5844697 w 9263816"/>
              <a:gd name="connsiteY21" fmla="*/ 3444791 h 6858000"/>
              <a:gd name="connsiteX22" fmla="*/ 6715674 w 9263816"/>
              <a:gd name="connsiteY22" fmla="*/ 4065208 h 6858000"/>
              <a:gd name="connsiteX23" fmla="*/ 8130429 w 9263816"/>
              <a:gd name="connsiteY23" fmla="*/ 4101787 h 6858000"/>
              <a:gd name="connsiteX24" fmla="*/ 8624630 w 9263816"/>
              <a:gd name="connsiteY24" fmla="*/ 4686202 h 6858000"/>
              <a:gd name="connsiteX25" fmla="*/ 8623843 w 9263816"/>
              <a:gd name="connsiteY25" fmla="*/ 4685749 h 6858000"/>
              <a:gd name="connsiteX26" fmla="*/ 8646859 w 9263816"/>
              <a:gd name="connsiteY26" fmla="*/ 4835156 h 6858000"/>
              <a:gd name="connsiteX27" fmla="*/ 8079403 w 9263816"/>
              <a:gd name="connsiteY27" fmla="*/ 5661624 h 6858000"/>
              <a:gd name="connsiteX28" fmla="*/ 6833105 w 9263816"/>
              <a:gd name="connsiteY28" fmla="*/ 5397208 h 6858000"/>
              <a:gd name="connsiteX29" fmla="*/ 5900832 w 9263816"/>
              <a:gd name="connsiteY29" fmla="*/ 5944462 h 6858000"/>
              <a:gd name="connsiteX30" fmla="*/ 6067212 w 9263816"/>
              <a:gd name="connsiteY30" fmla="*/ 6811916 h 6858000"/>
              <a:gd name="connsiteX31" fmla="*/ 6089565 w 9263816"/>
              <a:gd name="connsiteY31" fmla="*/ 6858000 h 6858000"/>
              <a:gd name="connsiteX32" fmla="*/ 0 w 9263816"/>
              <a:gd name="connsiteY32" fmla="*/ 6858000 h 6858000"/>
              <a:gd name="connsiteX33" fmla="*/ 0 w 9263816"/>
              <a:gd name="connsiteY33" fmla="*/ 2181377 h 6858000"/>
              <a:gd name="connsiteX34" fmla="*/ 73069 w 9263816"/>
              <a:gd name="connsiteY34" fmla="*/ 2215839 h 6858000"/>
              <a:gd name="connsiteX35" fmla="*/ 335445 w 9263816"/>
              <a:gd name="connsiteY35" fmla="*/ 2237140 h 6858000"/>
              <a:gd name="connsiteX36" fmla="*/ 752878 w 9263816"/>
              <a:gd name="connsiteY36" fmla="*/ 1445285 h 6858000"/>
              <a:gd name="connsiteX37" fmla="*/ 1202551 w 9263816"/>
              <a:gd name="connsiteY37" fmla="*/ 314229 h 6858000"/>
              <a:gd name="connsiteX38" fmla="*/ 1505570 w 9263816"/>
              <a:gd name="connsiteY38" fmla="*/ 227178 h 6858000"/>
              <a:gd name="connsiteX39" fmla="*/ 3142509 w 9263816"/>
              <a:gd name="connsiteY39" fmla="*/ 68854 h 6858000"/>
              <a:gd name="connsiteX40" fmla="*/ 3490978 w 9263816"/>
              <a:gd name="connsiteY40" fmla="*/ 211117 h 6858000"/>
              <a:gd name="connsiteX41" fmla="*/ 3572083 w 9263816"/>
              <a:gd name="connsiteY41" fmla="*/ 404131 h 6858000"/>
              <a:gd name="connsiteX42" fmla="*/ 3236814 w 9263816"/>
              <a:gd name="connsiteY42" fmla="*/ 833688 h 6858000"/>
              <a:gd name="connsiteX43" fmla="*/ 2807245 w 9263816"/>
              <a:gd name="connsiteY43" fmla="*/ 498425 h 6858000"/>
              <a:gd name="connsiteX44" fmla="*/ 3142509 w 9263816"/>
              <a:gd name="connsiteY44" fmla="*/ 68854 h 6858000"/>
              <a:gd name="connsiteX45" fmla="*/ 0 w 9263816"/>
              <a:gd name="connsiteY45" fmla="*/ 0 h 6858000"/>
              <a:gd name="connsiteX46" fmla="*/ 39858 w 9263816"/>
              <a:gd name="connsiteY46" fmla="*/ 0 h 6858000"/>
              <a:gd name="connsiteX47" fmla="*/ 65022 w 9263816"/>
              <a:gd name="connsiteY47" fmla="*/ 5834 h 6858000"/>
              <a:gd name="connsiteX48" fmla="*/ 389258 w 9263816"/>
              <a:gd name="connsiteY48" fmla="*/ 235630 h 6858000"/>
              <a:gd name="connsiteX49" fmla="*/ 485484 w 9263816"/>
              <a:gd name="connsiteY49" fmla="*/ 420070 h 6858000"/>
              <a:gd name="connsiteX50" fmla="*/ 74229 w 9263816"/>
              <a:gd name="connsiteY50" fmla="*/ 1237955 h 6858000"/>
              <a:gd name="connsiteX51" fmla="*/ 0 w 9263816"/>
              <a:gd name="connsiteY51" fmla="*/ 125447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9263816" h="6858000">
                <a:moveTo>
                  <a:pt x="8831314" y="5943878"/>
                </a:moveTo>
                <a:cubicBezTo>
                  <a:pt x="8964281" y="5927490"/>
                  <a:pt x="9096260" y="5981362"/>
                  <a:pt x="9179783" y="6086141"/>
                </a:cubicBezTo>
                <a:cubicBezTo>
                  <a:pt x="9224074" y="6141769"/>
                  <a:pt x="9252211" y="6208560"/>
                  <a:pt x="9260887" y="6279156"/>
                </a:cubicBezTo>
                <a:cubicBezTo>
                  <a:pt x="9286897" y="6490362"/>
                  <a:pt x="9136845" y="6682672"/>
                  <a:pt x="8925621" y="6708712"/>
                </a:cubicBezTo>
                <a:cubicBezTo>
                  <a:pt x="8714398" y="6734766"/>
                  <a:pt x="8522062" y="6584655"/>
                  <a:pt x="8496050" y="6373449"/>
                </a:cubicBezTo>
                <a:cubicBezTo>
                  <a:pt x="8470038" y="6162229"/>
                  <a:pt x="8620090" y="5969920"/>
                  <a:pt x="8831314" y="5943878"/>
                </a:cubicBezTo>
                <a:close/>
                <a:moveTo>
                  <a:pt x="7397485" y="5931706"/>
                </a:moveTo>
                <a:cubicBezTo>
                  <a:pt x="7598431" y="5931157"/>
                  <a:pt x="7792965" y="6024548"/>
                  <a:pt x="7917779" y="6191864"/>
                </a:cubicBezTo>
                <a:cubicBezTo>
                  <a:pt x="7959204" y="6247714"/>
                  <a:pt x="7991530" y="6309792"/>
                  <a:pt x="8013467" y="6375784"/>
                </a:cubicBezTo>
                <a:cubicBezTo>
                  <a:pt x="8055425" y="6502973"/>
                  <a:pt x="8055748" y="6633888"/>
                  <a:pt x="8021879" y="6753751"/>
                </a:cubicBezTo>
                <a:lnTo>
                  <a:pt x="7981316" y="6858000"/>
                </a:lnTo>
                <a:lnTo>
                  <a:pt x="6819486" y="6858000"/>
                </a:lnTo>
                <a:lnTo>
                  <a:pt x="6785199" y="6781101"/>
                </a:lnTo>
                <a:cubicBezTo>
                  <a:pt x="6673307" y="6441922"/>
                  <a:pt x="6857485" y="6076251"/>
                  <a:pt x="7196747" y="5964309"/>
                </a:cubicBezTo>
                <a:cubicBezTo>
                  <a:pt x="7262809" y="5942509"/>
                  <a:pt x="7330503" y="5931889"/>
                  <a:pt x="7397485" y="5931706"/>
                </a:cubicBezTo>
                <a:close/>
                <a:moveTo>
                  <a:pt x="1505570" y="227178"/>
                </a:moveTo>
                <a:cubicBezTo>
                  <a:pt x="1691018" y="218628"/>
                  <a:pt x="1889853" y="275403"/>
                  <a:pt x="2026489" y="392370"/>
                </a:cubicBezTo>
                <a:cubicBezTo>
                  <a:pt x="2369898" y="685965"/>
                  <a:pt x="2078266" y="1147857"/>
                  <a:pt x="2444553" y="1654853"/>
                </a:cubicBezTo>
                <a:cubicBezTo>
                  <a:pt x="2492906" y="1721679"/>
                  <a:pt x="2800482" y="2144546"/>
                  <a:pt x="3183153" y="2116208"/>
                </a:cubicBezTo>
                <a:cubicBezTo>
                  <a:pt x="3673561" y="2080541"/>
                  <a:pt x="3723222" y="1441614"/>
                  <a:pt x="4288384" y="1291908"/>
                </a:cubicBezTo>
                <a:cubicBezTo>
                  <a:pt x="4689065" y="1185875"/>
                  <a:pt x="5207943" y="1366633"/>
                  <a:pt x="5472602" y="1697818"/>
                </a:cubicBezTo>
                <a:cubicBezTo>
                  <a:pt x="5891294" y="2221754"/>
                  <a:pt x="5408012" y="2790179"/>
                  <a:pt x="5844697" y="3444791"/>
                </a:cubicBezTo>
                <a:cubicBezTo>
                  <a:pt x="6149900" y="3902467"/>
                  <a:pt x="6672672" y="4053594"/>
                  <a:pt x="6715674" y="4065208"/>
                </a:cubicBezTo>
                <a:cubicBezTo>
                  <a:pt x="7326423" y="4232519"/>
                  <a:pt x="7677158" y="3817020"/>
                  <a:pt x="8130429" y="4101787"/>
                </a:cubicBezTo>
                <a:cubicBezTo>
                  <a:pt x="8226340" y="4161985"/>
                  <a:pt x="8536372" y="4356819"/>
                  <a:pt x="8624630" y="4686202"/>
                </a:cubicBezTo>
                <a:lnTo>
                  <a:pt x="8623843" y="4685749"/>
                </a:lnTo>
                <a:cubicBezTo>
                  <a:pt x="8636924" y="4734567"/>
                  <a:pt x="8644635" y="4784678"/>
                  <a:pt x="8646859" y="4835156"/>
                </a:cubicBezTo>
                <a:cubicBezTo>
                  <a:pt x="8662596" y="5196604"/>
                  <a:pt x="8398383" y="5562326"/>
                  <a:pt x="8079403" y="5661624"/>
                </a:cubicBezTo>
                <a:cubicBezTo>
                  <a:pt x="7649807" y="5795217"/>
                  <a:pt x="7430996" y="5350293"/>
                  <a:pt x="6833105" y="5397208"/>
                </a:cubicBezTo>
                <a:cubicBezTo>
                  <a:pt x="6519033" y="5421527"/>
                  <a:pt x="6056658" y="5595550"/>
                  <a:pt x="5900832" y="5944462"/>
                </a:cubicBezTo>
                <a:cubicBezTo>
                  <a:pt x="5770548" y="6236600"/>
                  <a:pt x="5916359" y="6515160"/>
                  <a:pt x="6067212" y="6811916"/>
                </a:cubicBezTo>
                <a:lnTo>
                  <a:pt x="6089565" y="6858000"/>
                </a:lnTo>
                <a:lnTo>
                  <a:pt x="0" y="6858000"/>
                </a:lnTo>
                <a:lnTo>
                  <a:pt x="0" y="2181377"/>
                </a:lnTo>
                <a:lnTo>
                  <a:pt x="73069" y="2215839"/>
                </a:lnTo>
                <a:cubicBezTo>
                  <a:pt x="165116" y="2251829"/>
                  <a:pt x="254486" y="2263171"/>
                  <a:pt x="335445" y="2237140"/>
                </a:cubicBezTo>
                <a:cubicBezTo>
                  <a:pt x="594718" y="2153707"/>
                  <a:pt x="688441" y="1733807"/>
                  <a:pt x="752878" y="1445285"/>
                </a:cubicBezTo>
                <a:cubicBezTo>
                  <a:pt x="925059" y="674068"/>
                  <a:pt x="975076" y="456292"/>
                  <a:pt x="1202551" y="314229"/>
                </a:cubicBezTo>
                <a:cubicBezTo>
                  <a:pt x="1287853" y="260956"/>
                  <a:pt x="1394302" y="232308"/>
                  <a:pt x="1505570" y="227178"/>
                </a:cubicBezTo>
                <a:close/>
                <a:moveTo>
                  <a:pt x="3142509" y="68854"/>
                </a:moveTo>
                <a:cubicBezTo>
                  <a:pt x="3275474" y="52467"/>
                  <a:pt x="3407455" y="106339"/>
                  <a:pt x="3490978" y="211117"/>
                </a:cubicBezTo>
                <a:cubicBezTo>
                  <a:pt x="3535271" y="266744"/>
                  <a:pt x="3563404" y="333535"/>
                  <a:pt x="3572083" y="404131"/>
                </a:cubicBezTo>
                <a:cubicBezTo>
                  <a:pt x="3598092" y="615337"/>
                  <a:pt x="3448040" y="807648"/>
                  <a:pt x="3236814" y="833688"/>
                </a:cubicBezTo>
                <a:cubicBezTo>
                  <a:pt x="3025594" y="859741"/>
                  <a:pt x="2833255" y="709631"/>
                  <a:pt x="2807245" y="498425"/>
                </a:cubicBezTo>
                <a:cubicBezTo>
                  <a:pt x="2781232" y="287207"/>
                  <a:pt x="2931283" y="94896"/>
                  <a:pt x="3142509" y="68854"/>
                </a:cubicBezTo>
                <a:close/>
                <a:moveTo>
                  <a:pt x="0" y="0"/>
                </a:moveTo>
                <a:lnTo>
                  <a:pt x="39858" y="0"/>
                </a:lnTo>
                <a:lnTo>
                  <a:pt x="65022" y="5834"/>
                </a:lnTo>
                <a:cubicBezTo>
                  <a:pt x="191545" y="45606"/>
                  <a:pt x="305874" y="124173"/>
                  <a:pt x="389258" y="235630"/>
                </a:cubicBezTo>
                <a:cubicBezTo>
                  <a:pt x="430983" y="291600"/>
                  <a:pt x="463360" y="353876"/>
                  <a:pt x="485484" y="420070"/>
                </a:cubicBezTo>
                <a:cubicBezTo>
                  <a:pt x="597711" y="759508"/>
                  <a:pt x="413661" y="1125662"/>
                  <a:pt x="74229" y="1237955"/>
                </a:cubicBezTo>
                <a:lnTo>
                  <a:pt x="0" y="1254477"/>
                </a:lnTo>
                <a:close/>
              </a:path>
            </a:pathLst>
          </a:custGeom>
          <a:solidFill>
            <a:schemeClr val="bg1"/>
          </a:solidFill>
          <a:ln w="127000">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useBgFill="1">
        <p:nvSpPr>
          <p:cNvPr id="14" name="Background Fill">
            <a:extLst>
              <a:ext uri="{FF2B5EF4-FFF2-40B4-BE49-F238E27FC236}">
                <a16:creationId xmlns:a16="http://schemas.microsoft.com/office/drawing/2014/main" id="{68CA250C-CF5A-4736-9249-D6111F7C554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3001548" cy="97536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Content Placeholder 4">
            <a:extLst>
              <a:ext uri="{FF2B5EF4-FFF2-40B4-BE49-F238E27FC236}">
                <a16:creationId xmlns:a16="http://schemas.microsoft.com/office/drawing/2014/main" id="{40193C33-0010-7EBF-5BB8-16458BA5A031}"/>
              </a:ext>
            </a:extLst>
          </p:cNvPr>
          <p:cNvPicPr>
            <a:picLocks noGrp="1" noChangeAspect="1"/>
          </p:cNvPicPr>
          <p:nvPr>
            <p:ph idx="1"/>
          </p:nvPr>
        </p:nvPicPr>
        <p:blipFill>
          <a:blip r:embed="rId2"/>
          <a:srcRect l="12016" r="13002" b="-1"/>
          <a:stretch>
            <a:fillRect/>
          </a:stretch>
        </p:blipFill>
        <p:spPr>
          <a:xfrm>
            <a:off x="20" y="10"/>
            <a:ext cx="13001528" cy="9753590"/>
          </a:xfrm>
          <a:prstGeom prst="rect">
            <a:avLst/>
          </a:prstGeom>
        </p:spPr>
      </p:pic>
    </p:spTree>
    <p:extLst>
      <p:ext uri="{BB962C8B-B14F-4D97-AF65-F5344CB8AC3E}">
        <p14:creationId xmlns:p14="http://schemas.microsoft.com/office/powerpoint/2010/main" val="64759133"/>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B12FBCE9-A7A7-77EB-10B1-F8EC3B169634}"/>
              </a:ext>
            </a:extLst>
          </p:cNvPr>
          <p:cNvSpPr txBox="1"/>
          <p:nvPr/>
        </p:nvSpPr>
        <p:spPr>
          <a:xfrm>
            <a:off x="2479" y="1217825"/>
            <a:ext cx="12993782" cy="3184783"/>
          </a:xfrm>
          <a:prstGeom prst="rect">
            <a:avLst/>
          </a:prstGeom>
          <a:solidFill>
            <a:schemeClr val="tx1"/>
          </a:solidFill>
        </p:spPr>
        <p:txBody>
          <a:bodyPr rot="0" spcFirstLastPara="0" vertOverflow="overflow" horzOverflow="overflow" vert="horz" wrap="square" lIns="97536" tIns="48768" rIns="97536" bIns="48768" numCol="1" spcCol="0" rtlCol="0" fromWordArt="0" anchor="t" anchorCtr="0" forceAA="0" compatLnSpc="1">
            <a:prstTxWarp prst="textNoShape">
              <a:avLst/>
            </a:prstTxWarp>
            <a:spAutoFit/>
          </a:bodyPr>
          <a:lstStyle/>
          <a:p>
            <a:pPr defTabSz="975390"/>
            <a:r>
              <a:rPr lang="en-US" sz="5120" b="1" kern="1200">
                <a:solidFill>
                  <a:prstClr val="white"/>
                </a:solidFill>
                <a:latin typeface="Aptos" panose="02110004020202020204"/>
                <a:ea typeface="+mn-lt"/>
                <a:cs typeface="+mn-lt"/>
              </a:rPr>
              <a:t>Open Sesame: Library Edition!</a:t>
            </a:r>
            <a:endParaRPr lang="en-US" sz="5120" b="1" kern="1200">
              <a:solidFill>
                <a:prstClr val="white"/>
              </a:solidFill>
              <a:latin typeface="Aptos" panose="02110004020202020204"/>
              <a:ea typeface="+mn-ea"/>
              <a:cs typeface="+mn-cs"/>
            </a:endParaRPr>
          </a:p>
          <a:p>
            <a:pPr defTabSz="975390"/>
            <a:r>
              <a:rPr lang="en-US" sz="2987" b="1" kern="1200">
                <a:solidFill>
                  <a:prstClr val="white"/>
                </a:solidFill>
                <a:latin typeface="Aptos" panose="02110004020202020204"/>
                <a:ea typeface="+mn-ea"/>
                <a:cs typeface="+mn-cs"/>
              </a:rPr>
              <a:t>With </a:t>
            </a:r>
            <a:r>
              <a:rPr lang="en-US" sz="2987" b="1" kern="1200" err="1">
                <a:solidFill>
                  <a:prstClr val="white"/>
                </a:solidFill>
                <a:latin typeface="Aptos" panose="02110004020202020204"/>
                <a:ea typeface="+mn-ea"/>
                <a:cs typeface="+mn-cs"/>
              </a:rPr>
              <a:t>Ms.Abel</a:t>
            </a:r>
            <a:endParaRPr lang="en-US" sz="2987" kern="1200" err="1">
              <a:solidFill>
                <a:prstClr val="white"/>
              </a:solidFill>
              <a:latin typeface="Aptos" panose="02110004020202020204"/>
              <a:ea typeface="+mn-ea"/>
              <a:cs typeface="+mn-cs"/>
            </a:endParaRPr>
          </a:p>
          <a:p>
            <a:pPr defTabSz="975390"/>
            <a:r>
              <a:rPr lang="en-US" sz="2987" b="1" kern="1200">
                <a:solidFill>
                  <a:prstClr val="white"/>
                </a:solidFill>
                <a:latin typeface="Aptos" panose="02110004020202020204"/>
                <a:ea typeface="+mn-ea"/>
                <a:cs typeface="+mn-cs"/>
              </a:rPr>
              <a:t>Library is now open </a:t>
            </a:r>
            <a:r>
              <a:rPr lang="en-US" sz="2987" b="1" u="sng" kern="1200">
                <a:solidFill>
                  <a:prstClr val="white"/>
                </a:solidFill>
                <a:latin typeface="Aptos" panose="02110004020202020204"/>
                <a:ea typeface="+mn-ea"/>
                <a:cs typeface="+mn-cs"/>
              </a:rPr>
              <a:t>Only </a:t>
            </a:r>
            <a:r>
              <a:rPr lang="en-US" sz="2987" b="1" kern="1200">
                <a:solidFill>
                  <a:prstClr val="white"/>
                </a:solidFill>
                <a:latin typeface="Aptos" panose="02110004020202020204"/>
                <a:ea typeface="+mn-ea"/>
                <a:cs typeface="+mn-cs"/>
              </a:rPr>
              <a:t>o</a:t>
            </a:r>
            <a:r>
              <a:rPr lang="en-US" sz="2987" b="1" kern="1200">
                <a:solidFill>
                  <a:prstClr val="white"/>
                </a:solidFill>
                <a:latin typeface="Aptos" panose="02110004020202020204"/>
                <a:ea typeface="+mn-lt"/>
                <a:cs typeface="+mn-lt"/>
              </a:rPr>
              <a:t>n</a:t>
            </a:r>
            <a:r>
              <a:rPr lang="en-US" sz="2987" b="1" kern="1200">
                <a:solidFill>
                  <a:prstClr val="white"/>
                </a:solidFill>
                <a:latin typeface="Aptos" panose="02110004020202020204"/>
                <a:ea typeface="+mn-ea"/>
                <a:cs typeface="+mn-cs"/>
              </a:rPr>
              <a:t> Wednesdays during </a:t>
            </a:r>
            <a:r>
              <a:rPr lang="en-US" sz="2987" b="1" u="sng" kern="1200">
                <a:solidFill>
                  <a:prstClr val="white"/>
                </a:solidFill>
                <a:latin typeface="Aptos" panose="02110004020202020204"/>
                <a:ea typeface="+mn-ea"/>
                <a:cs typeface="+mn-cs"/>
              </a:rPr>
              <a:t>Lunch</a:t>
            </a:r>
          </a:p>
          <a:p>
            <a:pPr defTabSz="975390"/>
            <a:r>
              <a:rPr lang="en-US" sz="2987" b="1" kern="1200">
                <a:solidFill>
                  <a:prstClr val="white"/>
                </a:solidFill>
                <a:latin typeface="Aptos" panose="02110004020202020204"/>
                <a:ea typeface="+mn-ea"/>
                <a:cs typeface="+mn-cs"/>
              </a:rPr>
              <a:t>Borrowing books: Sign the book out on the sign out sheet</a:t>
            </a:r>
          </a:p>
          <a:p>
            <a:pPr defTabSz="975390"/>
            <a:r>
              <a:rPr lang="en-US" sz="2987" b="1" kern="1200">
                <a:solidFill>
                  <a:prstClr val="white"/>
                </a:solidFill>
                <a:latin typeface="Aptos" panose="02110004020202020204"/>
                <a:ea typeface="+mn-ea"/>
                <a:cs typeface="+mn-cs"/>
              </a:rPr>
              <a:t>Return in 2 weeks! </a:t>
            </a:r>
          </a:p>
          <a:p>
            <a:pPr defTabSz="975390"/>
            <a:r>
              <a:rPr lang="en-US" sz="2987" b="1" kern="1200">
                <a:solidFill>
                  <a:prstClr val="white"/>
                </a:solidFill>
                <a:latin typeface="Aptos" panose="02110004020202020204"/>
                <a:ea typeface="+mn-ea"/>
                <a:cs typeface="+mn-cs"/>
              </a:rPr>
              <a:t>RM:232</a:t>
            </a:r>
          </a:p>
        </p:txBody>
      </p:sp>
      <p:pic>
        <p:nvPicPr>
          <p:cNvPr id="2" name="Picture 1" descr="LPS Libraries — Lexington Public Schools">
            <a:extLst>
              <a:ext uri="{FF2B5EF4-FFF2-40B4-BE49-F238E27FC236}">
                <a16:creationId xmlns:a16="http://schemas.microsoft.com/office/drawing/2014/main" id="{53823F44-1F1D-343C-7B4B-B149B58D3F5A}"/>
              </a:ext>
            </a:extLst>
          </p:cNvPr>
          <p:cNvPicPr>
            <a:picLocks noChangeAspect="1"/>
          </p:cNvPicPr>
          <p:nvPr/>
        </p:nvPicPr>
        <p:blipFill>
          <a:blip r:embed="rId3"/>
          <a:stretch>
            <a:fillRect/>
          </a:stretch>
        </p:blipFill>
        <p:spPr>
          <a:xfrm>
            <a:off x="6195" y="4240190"/>
            <a:ext cx="5994400" cy="4306353"/>
          </a:xfrm>
          <a:prstGeom prst="rect">
            <a:avLst/>
          </a:prstGeom>
        </p:spPr>
      </p:pic>
      <p:pic>
        <p:nvPicPr>
          <p:cNvPr id="4" name="Picture 3" descr="Functions of a library">
            <a:extLst>
              <a:ext uri="{FF2B5EF4-FFF2-40B4-BE49-F238E27FC236}">
                <a16:creationId xmlns:a16="http://schemas.microsoft.com/office/drawing/2014/main" id="{7211CC82-8920-E5DA-6CC7-B9A5155EB84B}"/>
              </a:ext>
            </a:extLst>
          </p:cNvPr>
          <p:cNvPicPr>
            <a:picLocks noChangeAspect="1"/>
          </p:cNvPicPr>
          <p:nvPr/>
        </p:nvPicPr>
        <p:blipFill>
          <a:blip r:embed="rId4"/>
          <a:stretch>
            <a:fillRect/>
          </a:stretch>
        </p:blipFill>
        <p:spPr>
          <a:xfrm>
            <a:off x="5993533" y="4221977"/>
            <a:ext cx="7024525" cy="4313043"/>
          </a:xfrm>
          <a:prstGeom prst="rect">
            <a:avLst/>
          </a:prstGeom>
        </p:spPr>
      </p:pic>
    </p:spTree>
    <p:extLst>
      <p:ext uri="{BB962C8B-B14F-4D97-AF65-F5344CB8AC3E}">
        <p14:creationId xmlns:p14="http://schemas.microsoft.com/office/powerpoint/2010/main" val="934000506"/>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bg>
      <p:bgPr>
        <a:blipFill>
          <a:blip r:embed="rId3"/>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148CE1-E2DB-DECB-3CB9-19794EB7424A}"/>
              </a:ext>
            </a:extLst>
          </p:cNvPr>
          <p:cNvSpPr>
            <a:spLocks noGrp="1"/>
          </p:cNvSpPr>
          <p:nvPr>
            <p:ph type="title"/>
          </p:nvPr>
        </p:nvSpPr>
        <p:spPr>
          <a:xfrm>
            <a:off x="894080" y="1184857"/>
            <a:ext cx="11216640" cy="1056067"/>
          </a:xfrm>
        </p:spPr>
        <p:txBody>
          <a:bodyPr/>
          <a:lstStyle/>
          <a:p>
            <a:pPr marL="243848" indent="-243848" algn="ctr">
              <a:spcBef>
                <a:spcPts val="1067"/>
              </a:spcBef>
            </a:pPr>
            <a:r>
              <a:rPr lang="en-US" sz="3840" b="1">
                <a:latin typeface="Aptos"/>
              </a:rPr>
              <a:t>🐝 SPELLING BEE 🐝</a:t>
            </a:r>
            <a:endParaRPr lang="en-US" sz="3840">
              <a:latin typeface="Aptos"/>
            </a:endParaRPr>
          </a:p>
        </p:txBody>
      </p:sp>
      <p:sp>
        <p:nvSpPr>
          <p:cNvPr id="3" name="Content Placeholder 2">
            <a:extLst>
              <a:ext uri="{FF2B5EF4-FFF2-40B4-BE49-F238E27FC236}">
                <a16:creationId xmlns:a16="http://schemas.microsoft.com/office/drawing/2014/main" id="{A9C55874-A33F-75E9-9ADB-5A1A3C7C2023}"/>
              </a:ext>
            </a:extLst>
          </p:cNvPr>
          <p:cNvSpPr>
            <a:spLocks noGrp="1"/>
          </p:cNvSpPr>
          <p:nvPr>
            <p:ph idx="1"/>
          </p:nvPr>
        </p:nvSpPr>
        <p:spPr>
          <a:xfrm>
            <a:off x="210139" y="476518"/>
            <a:ext cx="3370188" cy="9040969"/>
          </a:xfrm>
        </p:spPr>
        <p:txBody>
          <a:bodyPr vert="horz" lIns="97536" tIns="48768" rIns="97536" bIns="48768" rtlCol="0" anchor="t">
            <a:normAutofit fontScale="92500" lnSpcReduction="10000"/>
          </a:bodyPr>
          <a:lstStyle/>
          <a:p>
            <a:pPr>
              <a:buNone/>
            </a:pPr>
            <a:r>
              <a:rPr lang="en-US" b="1" dirty="0">
                <a:solidFill>
                  <a:srgbClr val="0D0D0D"/>
                </a:solidFill>
                <a:ea typeface="+mn-lt"/>
                <a:cs typeface="+mn-lt"/>
              </a:rPr>
              <a:t>Who can participate?</a:t>
            </a:r>
            <a:endParaRPr lang="en-US" dirty="0">
              <a:solidFill>
                <a:srgbClr val="000000"/>
              </a:solidFill>
              <a:ea typeface="+mn-lt"/>
              <a:cs typeface="+mn-lt"/>
            </a:endParaRPr>
          </a:p>
          <a:p>
            <a:pPr>
              <a:buNone/>
            </a:pPr>
            <a:br>
              <a:rPr lang="en-US" b="1" dirty="0">
                <a:ea typeface="+mn-lt"/>
                <a:cs typeface="+mn-lt"/>
              </a:rPr>
            </a:br>
            <a:r>
              <a:rPr lang="en-US" sz="2133" b="1" dirty="0">
                <a:solidFill>
                  <a:srgbClr val="0D0D0D"/>
                </a:solidFill>
                <a:ea typeface="+mn-lt"/>
                <a:cs typeface="+mn-lt"/>
              </a:rPr>
              <a:t>📚 Middle School &amp; High School Students</a:t>
            </a:r>
            <a:endParaRPr lang="en-US" sz="2133" dirty="0"/>
          </a:p>
          <a:p>
            <a:pPr>
              <a:buNone/>
            </a:pPr>
            <a:endParaRPr lang="en-US" sz="2133" b="1" dirty="0">
              <a:solidFill>
                <a:srgbClr val="0D0D0D"/>
              </a:solidFill>
            </a:endParaRPr>
          </a:p>
          <a:p>
            <a:pPr>
              <a:buNone/>
            </a:pPr>
            <a:endParaRPr lang="en-US" sz="2133" b="1" dirty="0">
              <a:solidFill>
                <a:srgbClr val="0D0D0D"/>
              </a:solidFill>
            </a:endParaRPr>
          </a:p>
          <a:p>
            <a:pPr>
              <a:buNone/>
            </a:pPr>
            <a:endParaRPr lang="en-US" sz="2133" b="1" dirty="0">
              <a:solidFill>
                <a:srgbClr val="0D0D0D"/>
              </a:solidFill>
            </a:endParaRPr>
          </a:p>
          <a:p>
            <a:pPr>
              <a:buNone/>
            </a:pPr>
            <a:r>
              <a:rPr lang="en-US" sz="2133" b="1" dirty="0"/>
              <a:t>✏️ Written Portion</a:t>
            </a:r>
            <a:endParaRPr lang="en-US" sz="2133" dirty="0"/>
          </a:p>
          <a:p>
            <a:pPr marL="1036352" lvl="1" indent="-304810">
              <a:buFont typeface="Arial"/>
              <a:buChar char="•"/>
            </a:pPr>
            <a:r>
              <a:rPr lang="en-US" sz="2133" dirty="0">
                <a:solidFill>
                  <a:srgbClr val="0D0D0D"/>
                </a:solidFill>
                <a:ea typeface="+mn-lt"/>
                <a:cs typeface="+mn-lt"/>
              </a:rPr>
              <a:t>Complete a spelling test with challenging words</a:t>
            </a:r>
            <a:endParaRPr lang="en-US" sz="2133" dirty="0"/>
          </a:p>
          <a:p>
            <a:pPr marL="1036352" lvl="1" indent="-304810">
              <a:buFont typeface="Arial"/>
              <a:buChar char="•"/>
            </a:pPr>
            <a:r>
              <a:rPr lang="en-US" sz="2133" dirty="0">
                <a:solidFill>
                  <a:srgbClr val="0D0D0D"/>
                </a:solidFill>
                <a:ea typeface="+mn-lt"/>
                <a:cs typeface="+mn-lt"/>
              </a:rPr>
              <a:t>Show off your vocabulary and spelling skills</a:t>
            </a:r>
            <a:endParaRPr lang="en-US" dirty="0"/>
          </a:p>
          <a:p>
            <a:pPr indent="0">
              <a:buNone/>
            </a:pPr>
            <a:r>
              <a:rPr lang="en-US" b="1" dirty="0"/>
              <a:t>🎤 Oral Portion</a:t>
            </a:r>
            <a:endParaRPr lang="en-US" dirty="0"/>
          </a:p>
          <a:p>
            <a:pPr marL="1036352" lvl="1" indent="-304810">
              <a:buFont typeface="Arial"/>
              <a:buChar char="•"/>
            </a:pPr>
            <a:r>
              <a:rPr lang="en-US" sz="2133" dirty="0">
                <a:solidFill>
                  <a:srgbClr val="0D0D0D"/>
                </a:solidFill>
                <a:ea typeface="+mn-lt"/>
                <a:cs typeface="+mn-lt"/>
              </a:rPr>
              <a:t>Finalists will compete by spelling words aloud</a:t>
            </a:r>
            <a:endParaRPr lang="en-US" sz="2133" dirty="0"/>
          </a:p>
          <a:p>
            <a:pPr marL="1036352" lvl="1" indent="-304810">
              <a:buFont typeface="Arial"/>
              <a:buChar char="•"/>
            </a:pPr>
            <a:r>
              <a:rPr lang="en-US" sz="2133" dirty="0">
                <a:solidFill>
                  <a:srgbClr val="0D0D0D"/>
                </a:solidFill>
                <a:ea typeface="+mn-lt"/>
                <a:cs typeface="+mn-lt"/>
              </a:rPr>
              <a:t>Listen carefully, think confidently, and spell it out!</a:t>
            </a:r>
            <a:endParaRPr lang="en-US" sz="2133" dirty="0"/>
          </a:p>
          <a:p>
            <a:pPr marL="1036352" lvl="1" indent="-304810">
              <a:buFont typeface="Arial"/>
              <a:buChar char="•"/>
            </a:pPr>
            <a:endParaRPr lang="en-US" dirty="0">
              <a:solidFill>
                <a:srgbClr val="0D0D0D"/>
              </a:solidFill>
            </a:endParaRPr>
          </a:p>
          <a:p>
            <a:pPr lvl="1" indent="0">
              <a:buNone/>
            </a:pPr>
            <a:br>
              <a:rPr lang="en-US" dirty="0"/>
            </a:br>
            <a:endParaRPr lang="en-US" dirty="0"/>
          </a:p>
        </p:txBody>
      </p:sp>
      <p:sp>
        <p:nvSpPr>
          <p:cNvPr id="5" name="TextBox 4">
            <a:extLst>
              <a:ext uri="{FF2B5EF4-FFF2-40B4-BE49-F238E27FC236}">
                <a16:creationId xmlns:a16="http://schemas.microsoft.com/office/drawing/2014/main" id="{5B165623-D318-9310-B124-0C56D42A2E40}"/>
              </a:ext>
            </a:extLst>
          </p:cNvPr>
          <p:cNvSpPr txBox="1"/>
          <p:nvPr/>
        </p:nvSpPr>
        <p:spPr>
          <a:xfrm>
            <a:off x="9941932" y="2567259"/>
            <a:ext cx="2852729" cy="943785"/>
          </a:xfrm>
          <a:prstGeom prst="rect">
            <a:avLst/>
          </a:prstGeom>
          <a:noFill/>
        </p:spPr>
        <p:txBody>
          <a:bodyPr rot="0" spcFirstLastPara="0" vertOverflow="overflow" horzOverflow="overflow" vert="horz" wrap="square" lIns="97536" tIns="48768" rIns="97536" bIns="48768" numCol="1" spcCol="0" rtlCol="0" fromWordArt="0" anchor="t" anchorCtr="0" forceAA="0" compatLnSpc="1">
            <a:prstTxWarp prst="textNoShape">
              <a:avLst/>
            </a:prstTxWarp>
            <a:spAutoFit/>
          </a:bodyPr>
          <a:lstStyle/>
          <a:p>
            <a:pPr marL="0" marR="0" indent="0" algn="l" rtl="0" fontAlgn="base">
              <a:buNone/>
            </a:pPr>
            <a:endParaRPr lang="en-US" sz="2400" b="0" i="0" dirty="0">
              <a:solidFill>
                <a:srgbClr val="000000"/>
              </a:solidFill>
              <a:effectLst/>
              <a:latin typeface="Aptos" panose="020B0004020202020204" pitchFamily="34" charset="0"/>
            </a:endParaRPr>
          </a:p>
          <a:p>
            <a:pPr defTabSz="975390"/>
            <a:endParaRPr lang="en-US" sz="1173" kern="1200" dirty="0">
              <a:solidFill>
                <a:prstClr val="black"/>
              </a:solidFill>
              <a:latin typeface="Aptos"/>
              <a:ea typeface="Segoe UI"/>
              <a:cs typeface="Segoe UI"/>
            </a:endParaRPr>
          </a:p>
          <a:p>
            <a:pPr algn="ctr" defTabSz="975390"/>
            <a:endParaRPr lang="en-US" sz="1920" kern="1200" dirty="0">
              <a:solidFill>
                <a:prstClr val="black"/>
              </a:solidFill>
              <a:latin typeface="Aptos" panose="02110004020202020204"/>
              <a:ea typeface="+mn-ea"/>
              <a:cs typeface="+mn-cs"/>
            </a:endParaRPr>
          </a:p>
        </p:txBody>
      </p:sp>
      <p:sp>
        <p:nvSpPr>
          <p:cNvPr id="6" name="TextBox 5">
            <a:extLst>
              <a:ext uri="{FF2B5EF4-FFF2-40B4-BE49-F238E27FC236}">
                <a16:creationId xmlns:a16="http://schemas.microsoft.com/office/drawing/2014/main" id="{ABD44D07-4DEF-ADA6-D6D7-C5ABA3856864}"/>
              </a:ext>
            </a:extLst>
          </p:cNvPr>
          <p:cNvSpPr txBox="1"/>
          <p:nvPr/>
        </p:nvSpPr>
        <p:spPr>
          <a:xfrm>
            <a:off x="9762186" y="579549"/>
            <a:ext cx="3242614" cy="8340360"/>
          </a:xfrm>
          <a:prstGeom prst="rect">
            <a:avLst/>
          </a:prstGeom>
          <a:noFill/>
        </p:spPr>
        <p:txBody>
          <a:bodyPr wrap="square" rtlCol="0">
            <a:spAutoFit/>
          </a:bodyPr>
          <a:lstStyle/>
          <a:p>
            <a:pPr marL="0" marR="0" lvl="0" indent="0" algn="l" defTabSz="975390" rtl="0" eaLnBrk="1" fontAlgn="auto" latinLnBrk="0" hangingPunct="1">
              <a:lnSpc>
                <a:spcPct val="100000"/>
              </a:lnSpc>
              <a:spcBef>
                <a:spcPts val="0"/>
              </a:spcBef>
              <a:spcAft>
                <a:spcPts val="0"/>
              </a:spcAft>
              <a:buClrTx/>
              <a:buSzTx/>
              <a:buFontTx/>
              <a:buNone/>
              <a:tabLst/>
              <a:defRPr/>
            </a:pPr>
            <a:r>
              <a:rPr kumimoji="0" lang="en-US" sz="2133" b="1" i="0" u="none" strike="noStrike" kern="1200" cap="none" spc="0" normalizeH="0" baseline="0" noProof="0">
                <a:ln>
                  <a:noFill/>
                </a:ln>
                <a:solidFill>
                  <a:prstClr val="black"/>
                </a:solidFill>
                <a:effectLst/>
                <a:uLnTx/>
                <a:uFillTx/>
                <a:latin typeface="Aptos"/>
                <a:ea typeface="Segoe UI"/>
                <a:cs typeface="Segoe UI"/>
                <a:sym typeface="Arial"/>
              </a:rPr>
              <a:t>📝 WANT TO PARTICIPATE?</a:t>
            </a:r>
            <a:r>
              <a:rPr kumimoji="0" lang="en-US" sz="2133" b="0" i="0" u="none" strike="noStrike" kern="1200" cap="none" spc="0" normalizeH="0" baseline="0" noProof="0">
                <a:ln>
                  <a:noFill/>
                </a:ln>
                <a:solidFill>
                  <a:prstClr val="black"/>
                </a:solidFill>
                <a:effectLst/>
                <a:uLnTx/>
                <a:uFillTx/>
                <a:latin typeface="Aptos"/>
                <a:ea typeface="Segoe UI"/>
                <a:cs typeface="Segoe UI"/>
                <a:sym typeface="Arial"/>
              </a:rPr>
              <a:t>​</a:t>
            </a:r>
          </a:p>
          <a:p>
            <a:pPr marL="0" marR="0" lvl="0" indent="0" algn="l" defTabSz="975390" rtl="0" eaLnBrk="1" fontAlgn="auto" latinLnBrk="0" hangingPunct="1">
              <a:lnSpc>
                <a:spcPct val="100000"/>
              </a:lnSpc>
              <a:spcBef>
                <a:spcPts val="0"/>
              </a:spcBef>
              <a:spcAft>
                <a:spcPts val="0"/>
              </a:spcAft>
              <a:buClrTx/>
              <a:buSzTx/>
              <a:buFontTx/>
              <a:buNone/>
              <a:tabLst/>
              <a:defRPr/>
            </a:pPr>
            <a:endParaRPr kumimoji="0" lang="en-US" sz="2133" b="0" i="0" u="none" strike="noStrike" kern="1200" cap="none" spc="0" normalizeH="0" baseline="0" noProof="0">
              <a:ln>
                <a:noFill/>
              </a:ln>
              <a:solidFill>
                <a:srgbClr val="000000"/>
              </a:solidFill>
              <a:effectLst/>
              <a:uLnTx/>
              <a:uFillTx/>
              <a:latin typeface="Aptos"/>
              <a:ea typeface="Segoe UI"/>
              <a:cs typeface="Segoe UI"/>
              <a:sym typeface="Arial"/>
            </a:endParaRPr>
          </a:p>
          <a:p>
            <a:pPr marL="0" marR="0" lvl="0" indent="0" algn="l" defTabSz="975390" rtl="0" eaLnBrk="1" fontAlgn="auto" latinLnBrk="0" hangingPunct="1">
              <a:lnSpc>
                <a:spcPct val="100000"/>
              </a:lnSpc>
              <a:spcBef>
                <a:spcPts val="0"/>
              </a:spcBef>
              <a:spcAft>
                <a:spcPts val="0"/>
              </a:spcAft>
              <a:buClrTx/>
              <a:buSzTx/>
              <a:buFontTx/>
              <a:buNone/>
              <a:tabLst/>
              <a:defRPr/>
            </a:pPr>
            <a:r>
              <a:rPr kumimoji="0" lang="en-US" sz="2133" b="1" i="0" u="none" strike="noStrike" kern="1200" cap="none" spc="0" normalizeH="0" baseline="0" noProof="0">
                <a:ln>
                  <a:noFill/>
                </a:ln>
                <a:solidFill>
                  <a:srgbClr val="0D0D0D"/>
                </a:solidFill>
                <a:effectLst/>
                <a:uLnTx/>
                <a:uFillTx/>
                <a:latin typeface="Aptos"/>
                <a:ea typeface="Segoe UI"/>
                <a:cs typeface="Segoe UI"/>
                <a:sym typeface="Arial"/>
              </a:rPr>
              <a:t>Sign up on the sheet outside Ms. Abel’s door!</a:t>
            </a:r>
            <a:r>
              <a:rPr kumimoji="0" lang="en-US" sz="2133" b="0" i="0" u="none" strike="noStrike" kern="1200" cap="none" spc="0" normalizeH="0" baseline="0" noProof="0">
                <a:ln>
                  <a:noFill/>
                </a:ln>
                <a:solidFill>
                  <a:prstClr val="black"/>
                </a:solidFill>
                <a:effectLst/>
                <a:uLnTx/>
                <a:uFillTx/>
                <a:latin typeface="Aptos"/>
                <a:ea typeface="Segoe UI"/>
                <a:cs typeface="Segoe UI"/>
                <a:sym typeface="Arial"/>
              </a:rPr>
              <a:t>​</a:t>
            </a:r>
          </a:p>
          <a:p>
            <a:pPr marL="0" marR="0" lvl="0" indent="0" algn="l" defTabSz="975390" rtl="0" eaLnBrk="1" fontAlgn="auto" latinLnBrk="0" hangingPunct="1">
              <a:lnSpc>
                <a:spcPct val="100000"/>
              </a:lnSpc>
              <a:spcBef>
                <a:spcPts val="0"/>
              </a:spcBef>
              <a:spcAft>
                <a:spcPts val="0"/>
              </a:spcAft>
              <a:buClrTx/>
              <a:buSzTx/>
              <a:buFontTx/>
              <a:buNone/>
              <a:tabLst/>
              <a:defRPr/>
            </a:pPr>
            <a:endParaRPr kumimoji="0" lang="en-US" sz="2133" b="0" i="0" u="none" strike="noStrike" kern="1200" cap="none" spc="0" normalizeH="0" baseline="0" noProof="0">
              <a:ln>
                <a:noFill/>
              </a:ln>
              <a:solidFill>
                <a:prstClr val="black"/>
              </a:solidFill>
              <a:effectLst/>
              <a:uLnTx/>
              <a:uFillTx/>
              <a:latin typeface="Aptos"/>
              <a:ea typeface="Segoe UI"/>
              <a:cs typeface="Segoe UI"/>
              <a:sym typeface="Arial"/>
            </a:endParaRPr>
          </a:p>
          <a:p>
            <a:pPr marL="0" marR="0" lvl="0" indent="0" algn="l" defTabSz="914400" rtl="0" eaLnBrk="1" fontAlgn="base" latinLnBrk="0" hangingPunct="1">
              <a:lnSpc>
                <a:spcPct val="100000"/>
              </a:lnSpc>
              <a:spcBef>
                <a:spcPts val="0"/>
              </a:spcBef>
              <a:spcAft>
                <a:spcPts val="0"/>
              </a:spcAft>
              <a:buClrTx/>
              <a:buSzTx/>
              <a:buFontTx/>
              <a:buNone/>
              <a:tabLst/>
              <a:defRPr/>
            </a:pPr>
            <a:r>
              <a:rPr kumimoji="0" lang="en-US" sz="2400" b="0" i="0" u="none" strike="noStrike" kern="0" cap="none" spc="0" normalizeH="0" baseline="0" noProof="0">
                <a:ln>
                  <a:noFill/>
                </a:ln>
                <a:solidFill>
                  <a:srgbClr val="000000"/>
                </a:solidFill>
                <a:effectLst/>
                <a:uLnTx/>
                <a:uFillTx/>
                <a:latin typeface="Aptos" panose="020B0004020202020204" pitchFamily="34" charset="0"/>
                <a:cs typeface="Arial"/>
                <a:sym typeface="Arial"/>
              </a:rPr>
              <a:t>-We want 2 Middle School and 2 High school Winners</a:t>
            </a:r>
          </a:p>
          <a:p>
            <a:pPr marL="0" marR="0" lvl="0" indent="0" algn="l" defTabSz="914400" rtl="0" eaLnBrk="1" fontAlgn="base" latinLnBrk="0" hangingPunct="1">
              <a:lnSpc>
                <a:spcPct val="100000"/>
              </a:lnSpc>
              <a:spcBef>
                <a:spcPts val="0"/>
              </a:spcBef>
              <a:spcAft>
                <a:spcPts val="0"/>
              </a:spcAft>
              <a:buClrTx/>
              <a:buSzTx/>
              <a:buFontTx/>
              <a:buNone/>
              <a:tabLst/>
              <a:defRPr/>
            </a:pPr>
            <a:r>
              <a:rPr kumimoji="0" lang="en-US" sz="2400" b="0" i="0" u="none" strike="noStrike" kern="0" cap="none" spc="0" normalizeH="0" baseline="0" noProof="0">
                <a:ln>
                  <a:noFill/>
                </a:ln>
                <a:solidFill>
                  <a:srgbClr val="000000"/>
                </a:solidFill>
                <a:effectLst/>
                <a:uLnTx/>
                <a:uFillTx/>
                <a:latin typeface="Aptos" panose="020B0004020202020204" pitchFamily="34" charset="0"/>
                <a:cs typeface="Arial"/>
                <a:sym typeface="Arial"/>
              </a:rPr>
              <a:t> </a:t>
            </a:r>
          </a:p>
          <a:p>
            <a:pPr marL="0" marR="0" lvl="0" indent="0" algn="l" defTabSz="914400" rtl="0" eaLnBrk="1" fontAlgn="base" latinLnBrk="0" hangingPunct="1">
              <a:lnSpc>
                <a:spcPct val="100000"/>
              </a:lnSpc>
              <a:spcBef>
                <a:spcPts val="0"/>
              </a:spcBef>
              <a:spcAft>
                <a:spcPts val="0"/>
              </a:spcAft>
              <a:buClrTx/>
              <a:buSzTx/>
              <a:buFontTx/>
              <a:buNone/>
              <a:tabLst/>
              <a:defRPr/>
            </a:pPr>
            <a:r>
              <a:rPr kumimoji="0" lang="en-US" sz="2400" b="0" i="0" u="none" strike="noStrike" kern="0" cap="none" spc="0" normalizeH="0" baseline="0" noProof="0">
                <a:ln>
                  <a:noFill/>
                </a:ln>
                <a:solidFill>
                  <a:srgbClr val="000000"/>
                </a:solidFill>
                <a:effectLst/>
                <a:uLnTx/>
                <a:uFillTx/>
                <a:latin typeface="Aptos" panose="020B0004020202020204" pitchFamily="34" charset="0"/>
                <a:cs typeface="Arial"/>
                <a:sym typeface="Arial"/>
              </a:rPr>
              <a:t>-Each win a gift card and a trophy </a:t>
            </a:r>
          </a:p>
          <a:p>
            <a:pPr marL="0" marR="0" lvl="0" indent="0" algn="l" defTabSz="914400" rtl="0" eaLnBrk="1" fontAlgn="base"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a:ln>
                <a:noFill/>
              </a:ln>
              <a:solidFill>
                <a:srgbClr val="000000"/>
              </a:solidFill>
              <a:effectLst/>
              <a:uLnTx/>
              <a:uFillTx/>
              <a:latin typeface="Aptos" panose="020B0004020202020204" pitchFamily="34" charset="0"/>
              <a:cs typeface="Arial"/>
              <a:sym typeface="Arial"/>
            </a:endParaRPr>
          </a:p>
          <a:p>
            <a:pPr marL="0" marR="0" lvl="0" indent="0" algn="l" defTabSz="914400" rtl="0" eaLnBrk="1" fontAlgn="base" latinLnBrk="0" hangingPunct="1">
              <a:lnSpc>
                <a:spcPct val="100000"/>
              </a:lnSpc>
              <a:spcBef>
                <a:spcPts val="0"/>
              </a:spcBef>
              <a:spcAft>
                <a:spcPts val="0"/>
              </a:spcAft>
              <a:buClrTx/>
              <a:buSzTx/>
              <a:buFontTx/>
              <a:buNone/>
              <a:tabLst/>
              <a:defRPr/>
            </a:pPr>
            <a:r>
              <a:rPr kumimoji="0" lang="en-US" sz="2400" b="0" i="0" u="none" strike="noStrike" kern="0" cap="none" spc="0" normalizeH="0" baseline="0" noProof="0">
                <a:ln>
                  <a:noFill/>
                </a:ln>
                <a:solidFill>
                  <a:srgbClr val="000000"/>
                </a:solidFill>
                <a:effectLst/>
                <a:uLnTx/>
                <a:uFillTx/>
                <a:latin typeface="Aptos" panose="020B0004020202020204" pitchFamily="34" charset="0"/>
                <a:cs typeface="Arial"/>
                <a:sym typeface="Arial"/>
              </a:rPr>
              <a:t>-The middle schoolers will represent SCPA at the nationals </a:t>
            </a:r>
          </a:p>
          <a:p>
            <a:pPr marL="0" marR="0" lvl="0" indent="0" algn="l" defTabSz="97539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black"/>
              </a:solidFill>
              <a:effectLst/>
              <a:uLnTx/>
              <a:uFillTx/>
              <a:latin typeface="Aptos"/>
              <a:ea typeface="Segoe UI"/>
              <a:cs typeface="Segoe UI"/>
              <a:sym typeface="Arial"/>
            </a:endParaRPr>
          </a:p>
          <a:p>
            <a:pPr marL="0" marR="0" lvl="0" indent="0" algn="l" defTabSz="97539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srgbClr val="0D0D0D"/>
                </a:solidFill>
                <a:effectLst/>
                <a:uLnTx/>
                <a:uFillTx/>
                <a:latin typeface="Aptos"/>
                <a:ea typeface="Segoe UI"/>
                <a:cs typeface="Segoe UI"/>
                <a:sym typeface="Arial"/>
              </a:rPr>
              <a:t>👉 </a:t>
            </a:r>
            <a:r>
              <a:rPr kumimoji="0" lang="en-US" sz="2400" b="1" i="0" u="none" strike="noStrike" kern="1200" cap="none" spc="0" normalizeH="0" baseline="0" noProof="0">
                <a:ln>
                  <a:noFill/>
                </a:ln>
                <a:solidFill>
                  <a:srgbClr val="0D0D0D"/>
                </a:solidFill>
                <a:effectLst/>
                <a:uLnTx/>
                <a:uFillTx/>
                <a:latin typeface="Aptos"/>
                <a:ea typeface="Segoe UI"/>
                <a:cs typeface="Segoe UI"/>
                <a:sym typeface="Arial"/>
              </a:rPr>
              <a:t>Add your information so Ms. Abel can reach out to you with more details.</a:t>
            </a:r>
            <a:r>
              <a:rPr kumimoji="0" lang="en-US" sz="2400" b="0" i="0" u="none" strike="noStrike" kern="1200" cap="none" spc="0" normalizeH="0" baseline="0" noProof="0">
                <a:ln>
                  <a:noFill/>
                </a:ln>
                <a:solidFill>
                  <a:prstClr val="black"/>
                </a:solidFill>
                <a:effectLst/>
                <a:uLnTx/>
                <a:uFillTx/>
                <a:latin typeface="Aptos"/>
                <a:ea typeface="Segoe UI"/>
                <a:cs typeface="Segoe UI"/>
                <a:sym typeface="Arial"/>
              </a:rPr>
              <a:t>​</a:t>
            </a:r>
          </a:p>
          <a:p>
            <a:pPr marL="0" marR="0" lvl="0" indent="0" algn="l" defTabSz="97539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srgbClr val="0D0D0D"/>
                </a:solidFill>
                <a:effectLst/>
                <a:uLnTx/>
                <a:uFillTx/>
                <a:latin typeface="Aptos"/>
                <a:ea typeface="Segoe UI"/>
                <a:cs typeface="Segoe UI"/>
                <a:sym typeface="Arial"/>
              </a:rPr>
              <a:t>Think you can spell it? Prove it! 🐝</a:t>
            </a:r>
            <a:r>
              <a:rPr kumimoji="0" lang="en-US" sz="1200" b="0" i="0" u="none" strike="noStrike" kern="1200" cap="none" spc="0" normalizeH="0" baseline="0" noProof="0">
                <a:ln>
                  <a:noFill/>
                </a:ln>
                <a:solidFill>
                  <a:prstClr val="black"/>
                </a:solidFill>
                <a:effectLst/>
                <a:uLnTx/>
                <a:uFillTx/>
                <a:latin typeface="Aptos"/>
                <a:ea typeface="Segoe UI"/>
                <a:cs typeface="Segoe UI"/>
                <a:sym typeface="Arial"/>
              </a:rPr>
              <a:t>​</a:t>
            </a:r>
            <a:endParaRPr kumimoji="0" lang="en-US" sz="1200" b="0" i="0" u="none" strike="noStrike" kern="1200" cap="none" spc="0" normalizeH="0" baseline="0" noProof="0" dirty="0">
              <a:ln>
                <a:noFill/>
              </a:ln>
              <a:solidFill>
                <a:prstClr val="black"/>
              </a:solidFill>
              <a:effectLst/>
              <a:uLnTx/>
              <a:uFillTx/>
              <a:latin typeface="Aptos"/>
              <a:ea typeface="Segoe UI"/>
              <a:cs typeface="Segoe UI"/>
              <a:sym typeface="Arial"/>
            </a:endParaRPr>
          </a:p>
        </p:txBody>
      </p:sp>
    </p:spTree>
    <p:extLst>
      <p:ext uri="{BB962C8B-B14F-4D97-AF65-F5344CB8AC3E}">
        <p14:creationId xmlns:p14="http://schemas.microsoft.com/office/powerpoint/2010/main" val="2858897553"/>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bg>
      <p:bgPr>
        <a:solidFill>
          <a:srgbClr val="1C4587"/>
        </a:solidFill>
        <a:effectLst/>
      </p:bgPr>
    </p:bg>
    <p:spTree>
      <p:nvGrpSpPr>
        <p:cNvPr id="1" name="Shape 53"/>
        <p:cNvGrpSpPr/>
        <p:nvPr/>
      </p:nvGrpSpPr>
      <p:grpSpPr>
        <a:xfrm>
          <a:off x="0" y="0"/>
          <a:ext cx="0" cy="0"/>
          <a:chOff x="0" y="0"/>
          <a:chExt cx="0" cy="0"/>
        </a:xfrm>
      </p:grpSpPr>
      <p:sp>
        <p:nvSpPr>
          <p:cNvPr id="54" name="Google Shape;54;p13"/>
          <p:cNvSpPr txBox="1">
            <a:spLocks noGrp="1"/>
          </p:cNvSpPr>
          <p:nvPr>
            <p:ph type="body" idx="1"/>
          </p:nvPr>
        </p:nvSpPr>
        <p:spPr>
          <a:xfrm>
            <a:off x="443307" y="3372622"/>
            <a:ext cx="5688747" cy="3745707"/>
          </a:xfrm>
          <a:prstGeom prst="rect">
            <a:avLst/>
          </a:prstGeom>
          <a:noFill/>
          <a:ln w="9525" cap="flat" cmpd="sng">
            <a:solidFill>
              <a:schemeClr val="lt1"/>
            </a:solidFill>
            <a:prstDash val="solid"/>
            <a:round/>
            <a:headEnd type="none" w="sm" len="sm"/>
            <a:tailEnd type="none" w="sm" len="sm"/>
          </a:ln>
        </p:spPr>
        <p:txBody>
          <a:bodyPr spcFirstLastPara="1" wrap="square" lIns="130027" tIns="130027" rIns="130027" bIns="130027" anchor="t" anchorCtr="0">
            <a:normAutofit/>
          </a:bodyPr>
          <a:lstStyle/>
          <a:p>
            <a:pPr marL="0" indent="0">
              <a:buNone/>
            </a:pPr>
            <a:r>
              <a:rPr lang="en" sz="2276" b="1">
                <a:solidFill>
                  <a:schemeClr val="lt1"/>
                </a:solidFill>
                <a:latin typeface="Times New Roman"/>
                <a:ea typeface="Times New Roman"/>
                <a:cs typeface="Times New Roman"/>
                <a:sym typeface="Times New Roman"/>
              </a:rPr>
              <a:t>National Honor Society Requirements:</a:t>
            </a:r>
            <a:endParaRPr sz="2276" b="1">
              <a:solidFill>
                <a:schemeClr val="lt1"/>
              </a:solidFill>
              <a:latin typeface="Times New Roman"/>
              <a:ea typeface="Times New Roman"/>
              <a:cs typeface="Times New Roman"/>
              <a:sym typeface="Times New Roman"/>
            </a:endParaRPr>
          </a:p>
          <a:p>
            <a:pPr marL="0" indent="0">
              <a:spcBef>
                <a:spcPts val="1707"/>
              </a:spcBef>
              <a:buNone/>
            </a:pPr>
            <a:endParaRPr sz="1280" b="1">
              <a:solidFill>
                <a:schemeClr val="lt1"/>
              </a:solidFill>
              <a:latin typeface="Times New Roman"/>
              <a:ea typeface="Times New Roman"/>
              <a:cs typeface="Times New Roman"/>
              <a:sym typeface="Times New Roman"/>
            </a:endParaRPr>
          </a:p>
          <a:p>
            <a:pPr indent="-469610">
              <a:spcBef>
                <a:spcPts val="1707"/>
              </a:spcBef>
              <a:buClr>
                <a:schemeClr val="lt1"/>
              </a:buClr>
              <a:buSzPts val="1600"/>
              <a:buFont typeface="Times New Roman"/>
              <a:buChar char="●"/>
            </a:pPr>
            <a:r>
              <a:rPr lang="en" sz="2276">
                <a:solidFill>
                  <a:schemeClr val="lt1"/>
                </a:solidFill>
                <a:latin typeface="Times New Roman"/>
                <a:ea typeface="Times New Roman"/>
                <a:cs typeface="Times New Roman"/>
                <a:sym typeface="Times New Roman"/>
              </a:rPr>
              <a:t>Sophomore standing (10th-12th graders)</a:t>
            </a:r>
            <a:endParaRPr sz="2276">
              <a:solidFill>
                <a:schemeClr val="lt1"/>
              </a:solidFill>
              <a:latin typeface="Times New Roman"/>
              <a:ea typeface="Times New Roman"/>
              <a:cs typeface="Times New Roman"/>
              <a:sym typeface="Times New Roman"/>
            </a:endParaRPr>
          </a:p>
          <a:p>
            <a:pPr indent="-469610">
              <a:buClr>
                <a:schemeClr val="lt1"/>
              </a:buClr>
              <a:buSzPts val="1600"/>
              <a:buFont typeface="Times New Roman"/>
              <a:buChar char="●"/>
            </a:pPr>
            <a:r>
              <a:rPr lang="en" sz="2276">
                <a:solidFill>
                  <a:schemeClr val="lt1"/>
                </a:solidFill>
                <a:latin typeface="Times New Roman"/>
                <a:ea typeface="Times New Roman"/>
                <a:cs typeface="Times New Roman"/>
                <a:sym typeface="Times New Roman"/>
              </a:rPr>
              <a:t>3.5 unweighted GPA</a:t>
            </a:r>
            <a:endParaRPr sz="2276">
              <a:solidFill>
                <a:schemeClr val="lt1"/>
              </a:solidFill>
              <a:latin typeface="Times New Roman"/>
              <a:ea typeface="Times New Roman"/>
              <a:cs typeface="Times New Roman"/>
              <a:sym typeface="Times New Roman"/>
            </a:endParaRPr>
          </a:p>
          <a:p>
            <a:pPr indent="-469610">
              <a:buClr>
                <a:schemeClr val="lt1"/>
              </a:buClr>
              <a:buSzPts val="1600"/>
              <a:buFont typeface="Times New Roman"/>
              <a:buChar char="●"/>
            </a:pPr>
            <a:r>
              <a:rPr lang="en" sz="2276">
                <a:solidFill>
                  <a:schemeClr val="lt1"/>
                </a:solidFill>
                <a:latin typeface="Times New Roman"/>
                <a:ea typeface="Times New Roman"/>
                <a:cs typeface="Times New Roman"/>
                <a:sym typeface="Times New Roman"/>
              </a:rPr>
              <a:t>Zero referrals</a:t>
            </a:r>
            <a:endParaRPr sz="2276">
              <a:solidFill>
                <a:schemeClr val="lt1"/>
              </a:solidFill>
              <a:latin typeface="Times New Roman"/>
              <a:ea typeface="Times New Roman"/>
              <a:cs typeface="Times New Roman"/>
              <a:sym typeface="Times New Roman"/>
            </a:endParaRPr>
          </a:p>
          <a:p>
            <a:pPr indent="-469610">
              <a:buClr>
                <a:schemeClr val="lt1"/>
              </a:buClr>
              <a:buSzPts val="1600"/>
              <a:buFont typeface="Times New Roman"/>
              <a:buChar char="●"/>
            </a:pPr>
            <a:r>
              <a:rPr lang="en" sz="2276">
                <a:solidFill>
                  <a:schemeClr val="lt1"/>
                </a:solidFill>
                <a:latin typeface="Times New Roman"/>
                <a:ea typeface="Times New Roman"/>
                <a:cs typeface="Times New Roman"/>
                <a:sym typeface="Times New Roman"/>
              </a:rPr>
              <a:t>75 community volunteer hours recorded by administration</a:t>
            </a:r>
            <a:endParaRPr sz="2276">
              <a:solidFill>
                <a:schemeClr val="lt1"/>
              </a:solidFill>
              <a:latin typeface="Times New Roman"/>
              <a:ea typeface="Times New Roman"/>
              <a:cs typeface="Times New Roman"/>
              <a:sym typeface="Times New Roman"/>
            </a:endParaRPr>
          </a:p>
        </p:txBody>
      </p:sp>
      <p:sp>
        <p:nvSpPr>
          <p:cNvPr id="55" name="Google Shape;55;p13"/>
          <p:cNvSpPr txBox="1">
            <a:spLocks noGrp="1"/>
          </p:cNvSpPr>
          <p:nvPr>
            <p:ph type="title"/>
          </p:nvPr>
        </p:nvSpPr>
        <p:spPr>
          <a:xfrm>
            <a:off x="443307" y="1704782"/>
            <a:ext cx="12118187" cy="1268053"/>
          </a:xfrm>
          <a:prstGeom prst="rect">
            <a:avLst/>
          </a:prstGeom>
          <a:ln w="9525" cap="flat" cmpd="sng">
            <a:solidFill>
              <a:schemeClr val="lt1"/>
            </a:solidFill>
            <a:prstDash val="solid"/>
            <a:round/>
            <a:headEnd type="none" w="sm" len="sm"/>
            <a:tailEnd type="none" w="sm" len="sm"/>
          </a:ln>
        </p:spPr>
        <p:txBody>
          <a:bodyPr spcFirstLastPara="1" wrap="square" lIns="130027" tIns="130027" rIns="130027" bIns="130027" anchor="ctr" anchorCtr="0">
            <a:noAutofit/>
          </a:bodyPr>
          <a:lstStyle/>
          <a:p>
            <a:pPr algn="ctr">
              <a:buSzPts val="990"/>
            </a:pPr>
            <a:r>
              <a:rPr lang="en" sz="4579" b="1">
                <a:solidFill>
                  <a:schemeClr val="lt1"/>
                </a:solidFill>
                <a:latin typeface="Caveat"/>
                <a:ea typeface="Caveat"/>
                <a:cs typeface="Caveat"/>
                <a:sym typeface="Caveat"/>
              </a:rPr>
              <a:t>National Honor Society and National Junior Honor Society Interest Meeting!</a:t>
            </a:r>
            <a:endParaRPr sz="4579" b="1">
              <a:solidFill>
                <a:schemeClr val="lt1"/>
              </a:solidFill>
              <a:latin typeface="Caveat"/>
              <a:ea typeface="Caveat"/>
              <a:cs typeface="Caveat"/>
              <a:sym typeface="Caveat"/>
            </a:endParaRPr>
          </a:p>
        </p:txBody>
      </p:sp>
      <p:sp>
        <p:nvSpPr>
          <p:cNvPr id="56" name="Google Shape;56;p13"/>
          <p:cNvSpPr txBox="1">
            <a:spLocks noGrp="1"/>
          </p:cNvSpPr>
          <p:nvPr>
            <p:ph type="body" idx="2"/>
          </p:nvPr>
        </p:nvSpPr>
        <p:spPr>
          <a:xfrm>
            <a:off x="6872747" y="3372409"/>
            <a:ext cx="5688747" cy="3745707"/>
          </a:xfrm>
          <a:prstGeom prst="rect">
            <a:avLst/>
          </a:prstGeom>
          <a:ln w="9525" cap="flat" cmpd="sng">
            <a:solidFill>
              <a:schemeClr val="lt1"/>
            </a:solidFill>
            <a:prstDash val="solid"/>
            <a:round/>
            <a:headEnd type="none" w="sm" len="sm"/>
            <a:tailEnd type="none" w="sm" len="sm"/>
          </a:ln>
        </p:spPr>
        <p:txBody>
          <a:bodyPr spcFirstLastPara="1" wrap="square" lIns="130027" tIns="130027" rIns="130027" bIns="130027" anchor="t" anchorCtr="0">
            <a:normAutofit/>
          </a:bodyPr>
          <a:lstStyle/>
          <a:p>
            <a:pPr marL="0" indent="0">
              <a:buNone/>
            </a:pPr>
            <a:r>
              <a:rPr lang="en" sz="2276" b="1">
                <a:solidFill>
                  <a:schemeClr val="lt1"/>
                </a:solidFill>
                <a:latin typeface="Times New Roman"/>
                <a:ea typeface="Times New Roman"/>
                <a:cs typeface="Times New Roman"/>
                <a:sym typeface="Times New Roman"/>
              </a:rPr>
              <a:t>National Junior Honor Society Requirements:</a:t>
            </a:r>
            <a:endParaRPr sz="2276" b="1">
              <a:solidFill>
                <a:schemeClr val="lt1"/>
              </a:solidFill>
              <a:latin typeface="Times New Roman"/>
              <a:ea typeface="Times New Roman"/>
              <a:cs typeface="Times New Roman"/>
              <a:sym typeface="Times New Roman"/>
            </a:endParaRPr>
          </a:p>
          <a:p>
            <a:pPr indent="-469610">
              <a:spcBef>
                <a:spcPts val="1707"/>
              </a:spcBef>
              <a:buClr>
                <a:schemeClr val="lt1"/>
              </a:buClr>
              <a:buSzPts val="1600"/>
              <a:buFont typeface="Times New Roman"/>
              <a:buChar char="●"/>
            </a:pPr>
            <a:r>
              <a:rPr lang="en" sz="2276">
                <a:solidFill>
                  <a:schemeClr val="lt1"/>
                </a:solidFill>
                <a:latin typeface="Times New Roman"/>
                <a:ea typeface="Times New Roman"/>
                <a:cs typeface="Times New Roman"/>
                <a:sym typeface="Times New Roman"/>
              </a:rPr>
              <a:t>7th grade standing (7th-9th graders)</a:t>
            </a:r>
            <a:endParaRPr sz="2276">
              <a:solidFill>
                <a:schemeClr val="lt1"/>
              </a:solidFill>
              <a:latin typeface="Times New Roman"/>
              <a:ea typeface="Times New Roman"/>
              <a:cs typeface="Times New Roman"/>
              <a:sym typeface="Times New Roman"/>
            </a:endParaRPr>
          </a:p>
          <a:p>
            <a:pPr indent="-469610">
              <a:buClr>
                <a:schemeClr val="lt1"/>
              </a:buClr>
              <a:buSzPts val="1600"/>
              <a:buFont typeface="Times New Roman"/>
              <a:buChar char="●"/>
            </a:pPr>
            <a:r>
              <a:rPr lang="en" sz="2276">
                <a:solidFill>
                  <a:schemeClr val="lt1"/>
                </a:solidFill>
                <a:latin typeface="Times New Roman"/>
                <a:ea typeface="Times New Roman"/>
                <a:cs typeface="Times New Roman"/>
                <a:sym typeface="Times New Roman"/>
              </a:rPr>
              <a:t>3.5 unweighted GPA</a:t>
            </a:r>
            <a:endParaRPr sz="2276">
              <a:solidFill>
                <a:schemeClr val="lt1"/>
              </a:solidFill>
              <a:latin typeface="Times New Roman"/>
              <a:ea typeface="Times New Roman"/>
              <a:cs typeface="Times New Roman"/>
              <a:sym typeface="Times New Roman"/>
            </a:endParaRPr>
          </a:p>
          <a:p>
            <a:pPr indent="-469610">
              <a:buClr>
                <a:schemeClr val="lt1"/>
              </a:buClr>
              <a:buSzPts val="1600"/>
              <a:buFont typeface="Times New Roman"/>
              <a:buChar char="●"/>
            </a:pPr>
            <a:r>
              <a:rPr lang="en" sz="2276">
                <a:solidFill>
                  <a:schemeClr val="lt1"/>
                </a:solidFill>
                <a:latin typeface="Times New Roman"/>
                <a:ea typeface="Times New Roman"/>
                <a:cs typeface="Times New Roman"/>
                <a:sym typeface="Times New Roman"/>
              </a:rPr>
              <a:t>Zero referrals</a:t>
            </a:r>
            <a:endParaRPr sz="2276">
              <a:solidFill>
                <a:schemeClr val="lt1"/>
              </a:solidFill>
              <a:latin typeface="Times New Roman"/>
              <a:ea typeface="Times New Roman"/>
              <a:cs typeface="Times New Roman"/>
              <a:sym typeface="Times New Roman"/>
            </a:endParaRPr>
          </a:p>
        </p:txBody>
      </p:sp>
      <p:sp>
        <p:nvSpPr>
          <p:cNvPr id="57" name="Google Shape;57;p13"/>
          <p:cNvSpPr/>
          <p:nvPr/>
        </p:nvSpPr>
        <p:spPr>
          <a:xfrm>
            <a:off x="6323627" y="3246365"/>
            <a:ext cx="357547" cy="4040533"/>
          </a:xfrm>
          <a:prstGeom prst="rect">
            <a:avLst/>
          </a:prstGeom>
          <a:solidFill>
            <a:schemeClr val="lt1"/>
          </a:solidFill>
          <a:ln w="9525" cap="flat" cmpd="sng">
            <a:solidFill>
              <a:schemeClr val="dk2"/>
            </a:solidFill>
            <a:prstDash val="solid"/>
            <a:round/>
            <a:headEnd type="none" w="sm" len="sm"/>
            <a:tailEnd type="none" w="sm" len="sm"/>
          </a:ln>
        </p:spPr>
        <p:txBody>
          <a:bodyPr spcFirstLastPara="1" wrap="square" lIns="130027" tIns="130027" rIns="130027" bIns="130027" anchor="ctr" anchorCtr="0">
            <a:noAutofit/>
          </a:bodyPr>
          <a:lstStyle/>
          <a:p>
            <a:pPr algn="ctr" defTabSz="1300460">
              <a:buClr>
                <a:srgbClr val="000000"/>
              </a:buClr>
            </a:pPr>
            <a:endParaRPr sz="1991"/>
          </a:p>
        </p:txBody>
      </p:sp>
      <p:sp>
        <p:nvSpPr>
          <p:cNvPr id="58" name="Google Shape;58;p13"/>
          <p:cNvSpPr txBox="1"/>
          <p:nvPr/>
        </p:nvSpPr>
        <p:spPr>
          <a:xfrm>
            <a:off x="443307" y="7244812"/>
            <a:ext cx="12118187" cy="1715940"/>
          </a:xfrm>
          <a:prstGeom prst="rect">
            <a:avLst/>
          </a:prstGeom>
          <a:noFill/>
          <a:ln>
            <a:noFill/>
          </a:ln>
        </p:spPr>
        <p:txBody>
          <a:bodyPr spcFirstLastPara="1" wrap="square" lIns="130027" tIns="130027" rIns="130027" bIns="130027" anchor="t" anchorCtr="0">
            <a:spAutoFit/>
          </a:bodyPr>
          <a:lstStyle/>
          <a:p>
            <a:pPr algn="ctr" defTabSz="1300460">
              <a:buClr>
                <a:srgbClr val="000000"/>
              </a:buClr>
            </a:pPr>
            <a:r>
              <a:rPr lang="en" sz="4722" b="1">
                <a:solidFill>
                  <a:srgbClr val="FFFFFF"/>
                </a:solidFill>
                <a:latin typeface="Caveat"/>
                <a:ea typeface="Caveat"/>
                <a:cs typeface="Caveat"/>
                <a:sym typeface="Caveat"/>
              </a:rPr>
              <a:t>We hope to see you in room 249-B on August 19th!</a:t>
            </a:r>
            <a:endParaRPr sz="1991"/>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ivil Air Patrol | Civil Air Patrol National Headquarters">
            <a:extLst>
              <a:ext uri="{FF2B5EF4-FFF2-40B4-BE49-F238E27FC236}">
                <a16:creationId xmlns:a16="http://schemas.microsoft.com/office/drawing/2014/main" id="{590C09BF-1C6F-4B56-8C76-CC17707D02A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243551" y="1242898"/>
            <a:ext cx="3757137" cy="2279418"/>
          </a:xfrm>
          <a:prstGeom prst="rect">
            <a:avLst/>
          </a:prstGeom>
          <a:noFill/>
          <a:extLst>
            <a:ext uri="{909E8E84-426E-40DD-AFC4-6F175D3DCCD1}">
              <a14:hiddenFill xmlns:a14="http://schemas.microsoft.com/office/drawing/2010/main">
                <a:solidFill>
                  <a:srgbClr val="FFFFFF"/>
                </a:solidFill>
              </a14:hiddenFill>
            </a:ext>
          </a:extLst>
        </p:spPr>
      </p:pic>
      <p:pic>
        <p:nvPicPr>
          <p:cNvPr id="1027" name="Picture 3">
            <a:extLst>
              <a:ext uri="{FF2B5EF4-FFF2-40B4-BE49-F238E27FC236}">
                <a16:creationId xmlns:a16="http://schemas.microsoft.com/office/drawing/2014/main" id="{4D23C3FB-9026-41D6-0828-08B23367B77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 y="1295460"/>
            <a:ext cx="2223827" cy="2371520"/>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4">
            <a:extLst>
              <a:ext uri="{FF2B5EF4-FFF2-40B4-BE49-F238E27FC236}">
                <a16:creationId xmlns:a16="http://schemas.microsoft.com/office/drawing/2014/main" id="{F2EB59B3-419B-30B9-4343-B5F3810E3121}"/>
              </a:ext>
            </a:extLst>
          </p:cNvPr>
          <p:cNvSpPr>
            <a:spLocks noChangeArrowheads="1"/>
          </p:cNvSpPr>
          <p:nvPr/>
        </p:nvSpPr>
        <p:spPr bwMode="auto">
          <a:xfrm>
            <a:off x="1" y="855864"/>
            <a:ext cx="197042" cy="6894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7536" tIns="48768" rIns="97536" bIns="48768" numCol="1" anchor="ctr" anchorCtr="0" compatLnSpc="1">
            <a:prstTxWarp prst="textNoShape">
              <a:avLst/>
            </a:prstTxWarp>
            <a:spAutoFit/>
          </a:bodyPr>
          <a:lstStyle/>
          <a:p>
            <a:pPr defTabSz="975390" eaLnBrk="0" fontAlgn="base" hangingPunct="0">
              <a:spcBef>
                <a:spcPct val="0"/>
              </a:spcBef>
              <a:spcAft>
                <a:spcPct val="0"/>
              </a:spcAft>
            </a:pPr>
            <a:br>
              <a:rPr lang="en-US" altLang="en-US" sz="1920" kern="1200">
                <a:solidFill>
                  <a:prstClr val="black"/>
                </a:solidFill>
                <a:latin typeface="Arial" panose="020B0604020202020204" pitchFamily="34" charset="0"/>
                <a:ea typeface="+mn-ea"/>
                <a:cs typeface="+mn-cs"/>
              </a:rPr>
            </a:br>
            <a:endParaRPr lang="en-US" altLang="en-US" sz="1920" kern="1200">
              <a:solidFill>
                <a:prstClr val="black"/>
              </a:solidFill>
              <a:latin typeface="Arial" panose="020B0604020202020204" pitchFamily="34" charset="0"/>
              <a:ea typeface="+mn-ea"/>
              <a:cs typeface="+mn-cs"/>
            </a:endParaRPr>
          </a:p>
        </p:txBody>
      </p:sp>
      <p:pic>
        <p:nvPicPr>
          <p:cNvPr id="6" name="Picture 5" descr="CD240 CAP Cessna 182 | From Wikipedia: &quot;Civil Air Patrol (CA… | Flickr">
            <a:extLst>
              <a:ext uri="{FF2B5EF4-FFF2-40B4-BE49-F238E27FC236}">
                <a16:creationId xmlns:a16="http://schemas.microsoft.com/office/drawing/2014/main" id="{47558FD1-3635-A776-AAB3-F26CBCD09908}"/>
              </a:ext>
            </a:extLst>
          </p:cNvPr>
          <p:cNvPicPr>
            <a:picLocks noChangeAspect="1"/>
          </p:cNvPicPr>
          <p:nvPr/>
        </p:nvPicPr>
        <p:blipFill>
          <a:blip r:embed="rId5">
            <a:extLst>
              <a:ext uri="{837473B0-CC2E-450A-ABE3-18F120FF3D39}">
                <a1611:picAttrSrcUrl xmlns:a1611="http://schemas.microsoft.com/office/drawing/2016/11/main" r:id="rId6"/>
              </a:ext>
            </a:extLst>
          </a:blip>
          <a:stretch>
            <a:fillRect/>
          </a:stretch>
        </p:blipFill>
        <p:spPr>
          <a:xfrm>
            <a:off x="5531743" y="1253706"/>
            <a:ext cx="2203925" cy="1353797"/>
          </a:xfrm>
          <a:prstGeom prst="rect">
            <a:avLst/>
          </a:prstGeom>
        </p:spPr>
      </p:pic>
      <p:sp>
        <p:nvSpPr>
          <p:cNvPr id="8" name="object 6">
            <a:extLst>
              <a:ext uri="{FF2B5EF4-FFF2-40B4-BE49-F238E27FC236}">
                <a16:creationId xmlns:a16="http://schemas.microsoft.com/office/drawing/2014/main" id="{99217F0E-4931-113A-2339-0EDC4E34C238}"/>
              </a:ext>
            </a:extLst>
          </p:cNvPr>
          <p:cNvSpPr txBox="1">
            <a:spLocks noGrp="1"/>
          </p:cNvSpPr>
          <p:nvPr>
            <p:ph type="ctrTitle"/>
          </p:nvPr>
        </p:nvSpPr>
        <p:spPr>
          <a:xfrm>
            <a:off x="55637" y="3746090"/>
            <a:ext cx="5295053" cy="2606804"/>
          </a:xfrm>
          <a:prstGeom prst="rect">
            <a:avLst/>
          </a:prstGeom>
        </p:spPr>
        <p:txBody>
          <a:bodyPr vert="horz" wrap="square" lIns="0" tIns="144272" rIns="0" bIns="0" rtlCol="0" anchor="b">
            <a:spAutoFit/>
          </a:bodyPr>
          <a:lstStyle/>
          <a:p>
            <a:pPr marL="62316" algn="l">
              <a:lnSpc>
                <a:spcPct val="100000"/>
              </a:lnSpc>
              <a:spcBef>
                <a:spcPts val="1136"/>
              </a:spcBef>
            </a:pPr>
            <a:r>
              <a:rPr sz="2560" spc="176" dirty="0">
                <a:solidFill>
                  <a:srgbClr val="074D68"/>
                </a:solidFill>
                <a:latin typeface="Cambria"/>
                <a:cs typeface="Cambria"/>
              </a:rPr>
              <a:t>The</a:t>
            </a:r>
            <a:r>
              <a:rPr sz="2560" spc="-112" dirty="0">
                <a:solidFill>
                  <a:srgbClr val="074D68"/>
                </a:solidFill>
                <a:latin typeface="Cambria"/>
                <a:cs typeface="Cambria"/>
              </a:rPr>
              <a:t> </a:t>
            </a:r>
            <a:r>
              <a:rPr sz="2560" spc="203" dirty="0">
                <a:solidFill>
                  <a:srgbClr val="074D68"/>
                </a:solidFill>
                <a:latin typeface="Cambria"/>
                <a:cs typeface="Cambria"/>
              </a:rPr>
              <a:t>Civil</a:t>
            </a:r>
            <a:r>
              <a:rPr sz="2560" spc="-69" dirty="0">
                <a:solidFill>
                  <a:srgbClr val="074D68"/>
                </a:solidFill>
                <a:latin typeface="Cambria"/>
                <a:cs typeface="Cambria"/>
              </a:rPr>
              <a:t> </a:t>
            </a:r>
            <a:r>
              <a:rPr sz="2560" spc="187" dirty="0">
                <a:solidFill>
                  <a:srgbClr val="074D68"/>
                </a:solidFill>
                <a:latin typeface="Cambria"/>
                <a:cs typeface="Cambria"/>
              </a:rPr>
              <a:t>Air</a:t>
            </a:r>
            <a:r>
              <a:rPr sz="2560" spc="-48" dirty="0">
                <a:solidFill>
                  <a:srgbClr val="074D68"/>
                </a:solidFill>
                <a:latin typeface="Cambria"/>
                <a:cs typeface="Cambria"/>
              </a:rPr>
              <a:t> </a:t>
            </a:r>
            <a:r>
              <a:rPr sz="2560" spc="117" dirty="0">
                <a:solidFill>
                  <a:srgbClr val="074D68"/>
                </a:solidFill>
                <a:latin typeface="Cambria"/>
                <a:cs typeface="Cambria"/>
              </a:rPr>
              <a:t>Patrol</a:t>
            </a:r>
            <a:r>
              <a:rPr sz="2560" spc="-122" dirty="0">
                <a:solidFill>
                  <a:srgbClr val="074D68"/>
                </a:solidFill>
                <a:latin typeface="Cambria"/>
                <a:cs typeface="Cambria"/>
              </a:rPr>
              <a:t> </a:t>
            </a:r>
            <a:r>
              <a:rPr sz="2560" spc="133" dirty="0">
                <a:solidFill>
                  <a:srgbClr val="074D68"/>
                </a:solidFill>
                <a:latin typeface="Cambria"/>
                <a:cs typeface="Cambria"/>
              </a:rPr>
              <a:t>offers.</a:t>
            </a:r>
            <a:endParaRPr sz="2560" dirty="0">
              <a:latin typeface="Cambria"/>
              <a:cs typeface="Cambria"/>
            </a:endParaRPr>
          </a:p>
          <a:p>
            <a:pPr marL="317679" indent="-304132" algn="l">
              <a:lnSpc>
                <a:spcPct val="100000"/>
              </a:lnSpc>
              <a:spcBef>
                <a:spcPts val="773"/>
              </a:spcBef>
              <a:buFont typeface="Arial MT"/>
              <a:buChar char="•"/>
              <a:tabLst>
                <a:tab pos="317679" algn="l"/>
              </a:tabLst>
            </a:pPr>
            <a:r>
              <a:rPr sz="1920" spc="91" dirty="0">
                <a:solidFill>
                  <a:srgbClr val="074D68"/>
                </a:solidFill>
                <a:latin typeface="Cambria"/>
                <a:cs typeface="Cambria"/>
              </a:rPr>
              <a:t>Free</a:t>
            </a:r>
            <a:r>
              <a:rPr sz="1920" spc="-16" dirty="0">
                <a:solidFill>
                  <a:srgbClr val="074D68"/>
                </a:solidFill>
                <a:latin typeface="Cambria"/>
                <a:cs typeface="Cambria"/>
              </a:rPr>
              <a:t> </a:t>
            </a:r>
            <a:r>
              <a:rPr sz="1920" spc="117" dirty="0">
                <a:solidFill>
                  <a:srgbClr val="074D68"/>
                </a:solidFill>
                <a:latin typeface="Cambria"/>
                <a:cs typeface="Cambria"/>
              </a:rPr>
              <a:t>Orientation</a:t>
            </a:r>
            <a:r>
              <a:rPr sz="1920" spc="-64" dirty="0">
                <a:solidFill>
                  <a:srgbClr val="074D68"/>
                </a:solidFill>
                <a:latin typeface="Cambria"/>
                <a:cs typeface="Cambria"/>
              </a:rPr>
              <a:t> </a:t>
            </a:r>
            <a:r>
              <a:rPr sz="1920" spc="80" dirty="0">
                <a:solidFill>
                  <a:srgbClr val="074D68"/>
                </a:solidFill>
                <a:latin typeface="Cambria"/>
                <a:cs typeface="Cambria"/>
              </a:rPr>
              <a:t>Fligh</a:t>
            </a:r>
            <a:r>
              <a:rPr lang="en-US" sz="1920" spc="80" dirty="0">
                <a:solidFill>
                  <a:srgbClr val="074D68"/>
                </a:solidFill>
                <a:latin typeface="Cambria"/>
                <a:cs typeface="Cambria"/>
              </a:rPr>
              <a:t>ts</a:t>
            </a:r>
            <a:endParaRPr sz="1920" dirty="0">
              <a:latin typeface="Cambria"/>
              <a:cs typeface="Cambria"/>
            </a:endParaRPr>
          </a:p>
          <a:p>
            <a:pPr marL="317679" indent="-304132" algn="l">
              <a:lnSpc>
                <a:spcPct val="100000"/>
              </a:lnSpc>
              <a:spcBef>
                <a:spcPts val="16"/>
              </a:spcBef>
              <a:buFont typeface="Arial MT"/>
              <a:buChar char="•"/>
              <a:tabLst>
                <a:tab pos="317679" algn="l"/>
              </a:tabLst>
            </a:pPr>
            <a:r>
              <a:rPr sz="1920" spc="128" dirty="0">
                <a:solidFill>
                  <a:srgbClr val="074D68"/>
                </a:solidFill>
                <a:latin typeface="Cambria"/>
                <a:cs typeface="Cambria"/>
              </a:rPr>
              <a:t>Help</a:t>
            </a:r>
            <a:r>
              <a:rPr sz="1920" spc="-5" dirty="0">
                <a:solidFill>
                  <a:srgbClr val="074D68"/>
                </a:solidFill>
                <a:latin typeface="Cambria"/>
                <a:cs typeface="Cambria"/>
              </a:rPr>
              <a:t> </a:t>
            </a:r>
            <a:r>
              <a:rPr sz="1920" spc="122" dirty="0">
                <a:solidFill>
                  <a:srgbClr val="074D68"/>
                </a:solidFill>
                <a:latin typeface="Cambria"/>
                <a:cs typeface="Cambria"/>
              </a:rPr>
              <a:t>prepare</a:t>
            </a:r>
            <a:r>
              <a:rPr sz="1920" spc="-96" dirty="0">
                <a:solidFill>
                  <a:srgbClr val="074D68"/>
                </a:solidFill>
                <a:latin typeface="Cambria"/>
                <a:cs typeface="Cambria"/>
              </a:rPr>
              <a:t> </a:t>
            </a:r>
            <a:r>
              <a:rPr sz="1920" spc="107" dirty="0">
                <a:solidFill>
                  <a:srgbClr val="074D68"/>
                </a:solidFill>
                <a:latin typeface="Cambria"/>
                <a:cs typeface="Cambria"/>
              </a:rPr>
              <a:t>you</a:t>
            </a:r>
            <a:r>
              <a:rPr sz="1920" spc="-53" dirty="0">
                <a:solidFill>
                  <a:srgbClr val="074D68"/>
                </a:solidFill>
                <a:latin typeface="Cambria"/>
                <a:cs typeface="Cambria"/>
              </a:rPr>
              <a:t> </a:t>
            </a:r>
            <a:r>
              <a:rPr sz="1920" spc="112" dirty="0">
                <a:solidFill>
                  <a:srgbClr val="074D68"/>
                </a:solidFill>
                <a:latin typeface="Cambria"/>
                <a:cs typeface="Cambria"/>
              </a:rPr>
              <a:t>for</a:t>
            </a:r>
            <a:r>
              <a:rPr sz="1920" spc="-59" dirty="0">
                <a:solidFill>
                  <a:srgbClr val="074D68"/>
                </a:solidFill>
                <a:latin typeface="Cambria"/>
                <a:cs typeface="Cambria"/>
              </a:rPr>
              <a:t> </a:t>
            </a:r>
            <a:r>
              <a:rPr sz="1920" spc="75" dirty="0">
                <a:solidFill>
                  <a:srgbClr val="074D68"/>
                </a:solidFill>
                <a:latin typeface="Cambria"/>
                <a:cs typeface="Cambria"/>
              </a:rPr>
              <a:t>the</a:t>
            </a:r>
            <a:r>
              <a:rPr sz="1920" spc="-11" dirty="0">
                <a:solidFill>
                  <a:srgbClr val="074D68"/>
                </a:solidFill>
                <a:latin typeface="Cambria"/>
                <a:cs typeface="Cambria"/>
              </a:rPr>
              <a:t> </a:t>
            </a:r>
            <a:r>
              <a:rPr sz="1920" spc="122" dirty="0">
                <a:solidFill>
                  <a:srgbClr val="074D68"/>
                </a:solidFill>
                <a:latin typeface="Cambria"/>
                <a:cs typeface="Cambria"/>
              </a:rPr>
              <a:t>Air</a:t>
            </a:r>
            <a:r>
              <a:rPr sz="1920" spc="-59" dirty="0">
                <a:solidFill>
                  <a:srgbClr val="074D68"/>
                </a:solidFill>
                <a:latin typeface="Cambria"/>
                <a:cs typeface="Cambria"/>
              </a:rPr>
              <a:t> </a:t>
            </a:r>
            <a:r>
              <a:rPr sz="1920" spc="101" dirty="0">
                <a:solidFill>
                  <a:srgbClr val="074D68"/>
                </a:solidFill>
                <a:latin typeface="Cambria"/>
                <a:cs typeface="Cambria"/>
              </a:rPr>
              <a:t>Force</a:t>
            </a:r>
            <a:endParaRPr sz="1920" dirty="0">
              <a:latin typeface="Cambria"/>
              <a:cs typeface="Cambria"/>
            </a:endParaRPr>
          </a:p>
          <a:p>
            <a:pPr marL="317679" indent="-304132" algn="l">
              <a:lnSpc>
                <a:spcPct val="100000"/>
              </a:lnSpc>
              <a:spcBef>
                <a:spcPts val="21"/>
              </a:spcBef>
              <a:buFont typeface="Arial MT"/>
              <a:buChar char="•"/>
              <a:tabLst>
                <a:tab pos="317679" algn="l"/>
              </a:tabLst>
            </a:pPr>
            <a:r>
              <a:rPr sz="1920" spc="101" dirty="0">
                <a:solidFill>
                  <a:srgbClr val="074D68"/>
                </a:solidFill>
                <a:latin typeface="Cambria"/>
                <a:cs typeface="Cambria"/>
              </a:rPr>
              <a:t>Teamwork</a:t>
            </a:r>
            <a:r>
              <a:rPr sz="1920" spc="-48" dirty="0">
                <a:solidFill>
                  <a:srgbClr val="074D68"/>
                </a:solidFill>
                <a:latin typeface="Cambria"/>
                <a:cs typeface="Cambria"/>
              </a:rPr>
              <a:t> </a:t>
            </a:r>
            <a:r>
              <a:rPr sz="1920" spc="160" dirty="0">
                <a:solidFill>
                  <a:srgbClr val="074D68"/>
                </a:solidFill>
                <a:latin typeface="Cambria"/>
                <a:cs typeface="Cambria"/>
              </a:rPr>
              <a:t>and</a:t>
            </a:r>
            <a:r>
              <a:rPr sz="1920" spc="-117" dirty="0">
                <a:solidFill>
                  <a:srgbClr val="074D68"/>
                </a:solidFill>
                <a:latin typeface="Cambria"/>
                <a:cs typeface="Cambria"/>
              </a:rPr>
              <a:t> </a:t>
            </a:r>
            <a:r>
              <a:rPr sz="1920" spc="128" dirty="0">
                <a:solidFill>
                  <a:srgbClr val="074D68"/>
                </a:solidFill>
                <a:latin typeface="Cambria"/>
                <a:cs typeface="Cambria"/>
              </a:rPr>
              <a:t>Leadership</a:t>
            </a:r>
            <a:r>
              <a:rPr sz="1920" spc="-69" dirty="0">
                <a:solidFill>
                  <a:srgbClr val="074D68"/>
                </a:solidFill>
                <a:latin typeface="Cambria"/>
                <a:cs typeface="Cambria"/>
              </a:rPr>
              <a:t> </a:t>
            </a:r>
            <a:r>
              <a:rPr sz="1920" spc="91" dirty="0">
                <a:solidFill>
                  <a:srgbClr val="074D68"/>
                </a:solidFill>
                <a:latin typeface="Cambria"/>
                <a:cs typeface="Cambria"/>
              </a:rPr>
              <a:t>skill</a:t>
            </a:r>
            <a:r>
              <a:rPr lang="en-US" sz="1920" spc="91" dirty="0">
                <a:solidFill>
                  <a:srgbClr val="074D68"/>
                </a:solidFill>
                <a:latin typeface="Cambria"/>
                <a:cs typeface="Cambria"/>
              </a:rPr>
              <a:t>s</a:t>
            </a:r>
            <a:endParaRPr lang="en-US" sz="1920" dirty="0">
              <a:latin typeface="Cambria"/>
              <a:cs typeface="Cambria"/>
            </a:endParaRPr>
          </a:p>
          <a:p>
            <a:pPr marL="317679" indent="-304132" algn="l">
              <a:lnSpc>
                <a:spcPts val="2245"/>
              </a:lnSpc>
              <a:buFont typeface="Arial MT"/>
              <a:buChar char="•"/>
              <a:tabLst>
                <a:tab pos="317679" algn="l"/>
              </a:tabLst>
            </a:pPr>
            <a:r>
              <a:rPr sz="1920" spc="101" dirty="0">
                <a:solidFill>
                  <a:srgbClr val="074D68"/>
                </a:solidFill>
                <a:latin typeface="Cambria"/>
                <a:cs typeface="Cambria"/>
              </a:rPr>
              <a:t>Stem-</a:t>
            </a:r>
            <a:r>
              <a:rPr sz="1920" spc="107" dirty="0">
                <a:solidFill>
                  <a:srgbClr val="074D68"/>
                </a:solidFill>
                <a:latin typeface="Cambria"/>
                <a:cs typeface="Cambria"/>
              </a:rPr>
              <a:t>kit</a:t>
            </a:r>
            <a:r>
              <a:rPr sz="1920" spc="-80" dirty="0">
                <a:solidFill>
                  <a:srgbClr val="074D68"/>
                </a:solidFill>
                <a:latin typeface="Cambria"/>
                <a:cs typeface="Cambria"/>
              </a:rPr>
              <a:t> </a:t>
            </a:r>
            <a:r>
              <a:rPr sz="1920" spc="107" dirty="0">
                <a:solidFill>
                  <a:srgbClr val="074D68"/>
                </a:solidFill>
                <a:latin typeface="Cambria"/>
                <a:cs typeface="Cambria"/>
              </a:rPr>
              <a:t>programs</a:t>
            </a:r>
            <a:r>
              <a:rPr sz="1920" spc="-122" dirty="0">
                <a:solidFill>
                  <a:srgbClr val="074D68"/>
                </a:solidFill>
                <a:latin typeface="Cambria"/>
                <a:cs typeface="Cambria"/>
              </a:rPr>
              <a:t> </a:t>
            </a:r>
            <a:r>
              <a:rPr sz="1920" spc="160" dirty="0">
                <a:solidFill>
                  <a:srgbClr val="074D68"/>
                </a:solidFill>
                <a:latin typeface="Cambria"/>
                <a:cs typeface="Cambria"/>
              </a:rPr>
              <a:t>and</a:t>
            </a:r>
            <a:r>
              <a:rPr sz="1920" spc="-59" dirty="0">
                <a:solidFill>
                  <a:srgbClr val="074D68"/>
                </a:solidFill>
                <a:latin typeface="Cambria"/>
                <a:cs typeface="Cambria"/>
              </a:rPr>
              <a:t> </a:t>
            </a:r>
            <a:r>
              <a:rPr sz="1920" spc="107" dirty="0">
                <a:solidFill>
                  <a:srgbClr val="074D68"/>
                </a:solidFill>
                <a:latin typeface="Cambria"/>
                <a:cs typeface="Cambria"/>
              </a:rPr>
              <a:t>education</a:t>
            </a:r>
            <a:endParaRPr sz="1920" dirty="0">
              <a:latin typeface="Cambria"/>
              <a:cs typeface="Cambria"/>
            </a:endParaRPr>
          </a:p>
          <a:p>
            <a:pPr marL="317679" indent="-304132" algn="l">
              <a:lnSpc>
                <a:spcPts val="2272"/>
              </a:lnSpc>
              <a:buFont typeface="Arial MT"/>
              <a:buChar char="•"/>
              <a:tabLst>
                <a:tab pos="317679" algn="l"/>
              </a:tabLst>
            </a:pPr>
            <a:r>
              <a:rPr sz="1920" spc="133" dirty="0">
                <a:solidFill>
                  <a:srgbClr val="074D68"/>
                </a:solidFill>
                <a:latin typeface="Cambria"/>
                <a:cs typeface="Cambria"/>
              </a:rPr>
              <a:t>Scholarship</a:t>
            </a:r>
            <a:r>
              <a:rPr sz="1920" spc="-75" dirty="0">
                <a:solidFill>
                  <a:srgbClr val="074D68"/>
                </a:solidFill>
                <a:latin typeface="Cambria"/>
                <a:cs typeface="Cambria"/>
              </a:rPr>
              <a:t> </a:t>
            </a:r>
            <a:r>
              <a:rPr sz="1920" spc="107" dirty="0">
                <a:solidFill>
                  <a:srgbClr val="074D68"/>
                </a:solidFill>
                <a:latin typeface="Cambria"/>
                <a:cs typeface="Cambria"/>
              </a:rPr>
              <a:t>opportunities</a:t>
            </a:r>
            <a:r>
              <a:rPr sz="1920" spc="-16" dirty="0">
                <a:solidFill>
                  <a:srgbClr val="074D68"/>
                </a:solidFill>
                <a:latin typeface="Cambria"/>
                <a:cs typeface="Cambria"/>
              </a:rPr>
              <a:t> </a:t>
            </a:r>
            <a:r>
              <a:rPr sz="1920" spc="160" dirty="0">
                <a:solidFill>
                  <a:srgbClr val="074D68"/>
                </a:solidFill>
                <a:latin typeface="Cambria"/>
                <a:cs typeface="Cambria"/>
              </a:rPr>
              <a:t>and</a:t>
            </a:r>
            <a:r>
              <a:rPr sz="1920" spc="-122" dirty="0">
                <a:solidFill>
                  <a:srgbClr val="074D68"/>
                </a:solidFill>
                <a:latin typeface="Cambria"/>
                <a:cs typeface="Cambria"/>
              </a:rPr>
              <a:t> </a:t>
            </a:r>
            <a:r>
              <a:rPr sz="1920" spc="75" dirty="0">
                <a:solidFill>
                  <a:srgbClr val="074D68"/>
                </a:solidFill>
                <a:latin typeface="Cambria"/>
                <a:cs typeface="Cambria"/>
              </a:rPr>
              <a:t>more!</a:t>
            </a:r>
            <a:endParaRPr sz="1920" dirty="0">
              <a:latin typeface="Cambria"/>
              <a:cs typeface="Cambria"/>
            </a:endParaRPr>
          </a:p>
          <a:p>
            <a:pPr marL="3393546">
              <a:lnSpc>
                <a:spcPts val="3056"/>
              </a:lnSpc>
              <a:spcBef>
                <a:spcPts val="1024"/>
              </a:spcBef>
            </a:pPr>
            <a:endParaRPr sz="2560" dirty="0">
              <a:latin typeface="Cambria"/>
              <a:cs typeface="Cambria"/>
            </a:endParaRPr>
          </a:p>
        </p:txBody>
      </p:sp>
      <p:pic>
        <p:nvPicPr>
          <p:cNvPr id="12" name="Picture 11">
            <a:extLst>
              <a:ext uri="{FF2B5EF4-FFF2-40B4-BE49-F238E27FC236}">
                <a16:creationId xmlns:a16="http://schemas.microsoft.com/office/drawing/2014/main" id="{9079BCF9-33DC-DD87-BFBF-39A93A6F499E}"/>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175638" y="3497197"/>
            <a:ext cx="828555" cy="1112288"/>
          </a:xfrm>
          <a:prstGeom prst="rect">
            <a:avLst/>
          </a:prstGeom>
        </p:spPr>
      </p:pic>
      <p:pic>
        <p:nvPicPr>
          <p:cNvPr id="20" name="Picture 19">
            <a:extLst>
              <a:ext uri="{FF2B5EF4-FFF2-40B4-BE49-F238E27FC236}">
                <a16:creationId xmlns:a16="http://schemas.microsoft.com/office/drawing/2014/main" id="{45C14874-596C-38B7-62F8-0ADAEB21755C}"/>
              </a:ext>
            </a:extLst>
          </p:cNvPr>
          <p:cNvPicPr>
            <a:picLocks noChangeAspect="1"/>
          </p:cNvPicPr>
          <p:nvPr/>
        </p:nvPicPr>
        <p:blipFill>
          <a:blip r:embed="rId8"/>
          <a:stretch>
            <a:fillRect/>
          </a:stretch>
        </p:blipFill>
        <p:spPr>
          <a:xfrm>
            <a:off x="8265240" y="3497197"/>
            <a:ext cx="828555" cy="1243135"/>
          </a:xfrm>
          <a:prstGeom prst="rect">
            <a:avLst/>
          </a:prstGeom>
        </p:spPr>
      </p:pic>
      <p:sp>
        <p:nvSpPr>
          <p:cNvPr id="21" name="TextBox 20">
            <a:extLst>
              <a:ext uri="{FF2B5EF4-FFF2-40B4-BE49-F238E27FC236}">
                <a16:creationId xmlns:a16="http://schemas.microsoft.com/office/drawing/2014/main" id="{6B830843-F89D-593F-749B-0975E3A0413C}"/>
              </a:ext>
            </a:extLst>
          </p:cNvPr>
          <p:cNvSpPr txBox="1"/>
          <p:nvPr/>
        </p:nvSpPr>
        <p:spPr>
          <a:xfrm>
            <a:off x="9093794" y="3995237"/>
            <a:ext cx="4362027" cy="978729"/>
          </a:xfrm>
          <a:prstGeom prst="rect">
            <a:avLst/>
          </a:prstGeom>
          <a:noFill/>
        </p:spPr>
        <p:txBody>
          <a:bodyPr wrap="square" rtlCol="0">
            <a:spAutoFit/>
          </a:bodyPr>
          <a:lstStyle/>
          <a:p>
            <a:pPr defTabSz="975390"/>
            <a:r>
              <a:rPr lang="en-US" sz="1920" kern="1200" spc="187">
                <a:solidFill>
                  <a:srgbClr val="074D68"/>
                </a:solidFill>
                <a:latin typeface="Cambria"/>
                <a:ea typeface="+mn-ea"/>
                <a:cs typeface="Cambria"/>
              </a:rPr>
              <a:t>Contact our Squadron commander today! At: </a:t>
            </a:r>
            <a:r>
              <a:rPr lang="en-US" sz="1920" b="1" kern="1200" spc="187" err="1">
                <a:solidFill>
                  <a:srgbClr val="074D68"/>
                </a:solidFill>
                <a:latin typeface="Cambria"/>
                <a:ea typeface="+mn-ea"/>
                <a:cs typeface="Cambria"/>
              </a:rPr>
              <a:t>Sonya.Milu@FlwgCap</a:t>
            </a:r>
            <a:r>
              <a:rPr lang="en-US" sz="1920" b="1" kern="1200" spc="187">
                <a:solidFill>
                  <a:srgbClr val="074D68"/>
                </a:solidFill>
                <a:latin typeface="Cambria"/>
                <a:ea typeface="+mn-ea"/>
                <a:cs typeface="Cambria"/>
              </a:rPr>
              <a:t>.us </a:t>
            </a:r>
            <a:endParaRPr lang="en-US" sz="1920" b="1" kern="1200">
              <a:solidFill>
                <a:prstClr val="black"/>
              </a:solidFill>
              <a:latin typeface="Aptos" panose="02110004020202020204"/>
              <a:ea typeface="+mn-ea"/>
              <a:cs typeface="+mn-cs"/>
            </a:endParaRPr>
          </a:p>
        </p:txBody>
      </p:sp>
      <p:sp>
        <p:nvSpPr>
          <p:cNvPr id="22" name="object 4">
            <a:extLst>
              <a:ext uri="{FF2B5EF4-FFF2-40B4-BE49-F238E27FC236}">
                <a16:creationId xmlns:a16="http://schemas.microsoft.com/office/drawing/2014/main" id="{F4C0145D-495A-9A27-69CF-CF180BA5BBBE}"/>
              </a:ext>
            </a:extLst>
          </p:cNvPr>
          <p:cNvSpPr txBox="1"/>
          <p:nvPr/>
        </p:nvSpPr>
        <p:spPr>
          <a:xfrm>
            <a:off x="4201239" y="6933192"/>
            <a:ext cx="5460661" cy="1574726"/>
          </a:xfrm>
          <a:prstGeom prst="rect">
            <a:avLst/>
          </a:prstGeom>
        </p:spPr>
        <p:txBody>
          <a:bodyPr vert="horz" wrap="square" lIns="0" tIns="22352" rIns="0" bIns="0" rtlCol="0">
            <a:spAutoFit/>
          </a:bodyPr>
          <a:lstStyle/>
          <a:p>
            <a:pPr marL="13547" marR="5419" defTabSz="975390">
              <a:lnSpc>
                <a:spcPct val="97800"/>
              </a:lnSpc>
              <a:spcBef>
                <a:spcPts val="176"/>
              </a:spcBef>
            </a:pPr>
            <a:r>
              <a:rPr lang="en-US" sz="2560" kern="1200" spc="75">
                <a:solidFill>
                  <a:srgbClr val="074D68"/>
                </a:solidFill>
                <a:latin typeface="Cambria"/>
                <a:ea typeface="+mn-ea"/>
                <a:cs typeface="Cambria"/>
              </a:rPr>
              <a:t>Every </a:t>
            </a:r>
            <a:r>
              <a:rPr sz="2560" b="1" kern="1200" spc="75">
                <a:solidFill>
                  <a:srgbClr val="074D68"/>
                </a:solidFill>
                <a:latin typeface="Cambria"/>
                <a:ea typeface="+mn-ea"/>
                <a:cs typeface="Cambria"/>
              </a:rPr>
              <a:t>Tuesday</a:t>
            </a:r>
            <a:r>
              <a:rPr lang="en-US" sz="2560" b="1" kern="1200" spc="75">
                <a:solidFill>
                  <a:srgbClr val="074D68"/>
                </a:solidFill>
                <a:latin typeface="Cambria"/>
                <a:ea typeface="+mn-ea"/>
                <a:cs typeface="Cambria"/>
              </a:rPr>
              <a:t> </a:t>
            </a:r>
            <a:r>
              <a:rPr lang="en-US" sz="2560" kern="1200" spc="75">
                <a:solidFill>
                  <a:srgbClr val="074D68"/>
                </a:solidFill>
                <a:latin typeface="Cambria"/>
                <a:ea typeface="+mn-ea"/>
                <a:cs typeface="Cambria"/>
              </a:rPr>
              <a:t>at</a:t>
            </a:r>
            <a:r>
              <a:rPr sz="2560" kern="1200" spc="-32">
                <a:solidFill>
                  <a:srgbClr val="074D68"/>
                </a:solidFill>
                <a:latin typeface="Cambria"/>
                <a:ea typeface="+mn-ea"/>
                <a:cs typeface="Cambria"/>
              </a:rPr>
              <a:t> </a:t>
            </a:r>
            <a:r>
              <a:rPr lang="en-US" sz="2560" b="1" kern="1200" spc="-32">
                <a:solidFill>
                  <a:srgbClr val="074D68"/>
                </a:solidFill>
                <a:latin typeface="Cambria"/>
                <a:ea typeface="+mn-ea"/>
                <a:cs typeface="Cambria"/>
              </a:rPr>
              <a:t>6:50 </a:t>
            </a:r>
            <a:r>
              <a:rPr sz="2560" b="1" kern="1200" spc="122">
                <a:solidFill>
                  <a:srgbClr val="074D68"/>
                </a:solidFill>
                <a:latin typeface="Cambria"/>
                <a:ea typeface="+mn-ea"/>
                <a:cs typeface="Cambria"/>
              </a:rPr>
              <a:t>pm </a:t>
            </a:r>
            <a:r>
              <a:rPr lang="en-US" sz="2560" b="1" kern="1200" spc="122">
                <a:solidFill>
                  <a:srgbClr val="074D68"/>
                </a:solidFill>
                <a:latin typeface="Cambria"/>
                <a:ea typeface="+mn-ea"/>
                <a:cs typeface="Cambria"/>
              </a:rPr>
              <a:t>        </a:t>
            </a:r>
            <a:r>
              <a:rPr sz="2560" b="1" kern="1200" spc="256">
                <a:solidFill>
                  <a:srgbClr val="074D68"/>
                </a:solidFill>
                <a:latin typeface="Cambria"/>
                <a:ea typeface="+mn-ea"/>
                <a:cs typeface="Cambria"/>
              </a:rPr>
              <a:t>IRSC</a:t>
            </a:r>
            <a:r>
              <a:rPr sz="2560" b="1" kern="1200" spc="-96">
                <a:solidFill>
                  <a:srgbClr val="074D68"/>
                </a:solidFill>
                <a:latin typeface="Cambria"/>
                <a:ea typeface="+mn-ea"/>
                <a:cs typeface="Cambria"/>
              </a:rPr>
              <a:t> </a:t>
            </a:r>
            <a:r>
              <a:rPr sz="2560" b="1" kern="1200" spc="139">
                <a:solidFill>
                  <a:srgbClr val="074D68"/>
                </a:solidFill>
                <a:latin typeface="Cambria"/>
                <a:ea typeface="+mn-ea"/>
                <a:cs typeface="Cambria"/>
              </a:rPr>
              <a:t>Chastain</a:t>
            </a:r>
            <a:r>
              <a:rPr sz="2560" b="1" kern="1200" spc="-91">
                <a:solidFill>
                  <a:srgbClr val="074D68"/>
                </a:solidFill>
                <a:latin typeface="Cambria"/>
                <a:ea typeface="+mn-ea"/>
                <a:cs typeface="Cambria"/>
              </a:rPr>
              <a:t> </a:t>
            </a:r>
            <a:r>
              <a:rPr sz="2560" b="1" kern="1200" spc="160">
                <a:solidFill>
                  <a:srgbClr val="074D68"/>
                </a:solidFill>
                <a:latin typeface="Cambria"/>
                <a:ea typeface="+mn-ea"/>
                <a:cs typeface="Cambria"/>
              </a:rPr>
              <a:t>Campus</a:t>
            </a:r>
            <a:r>
              <a:rPr sz="2560" b="1" kern="1200" spc="-37">
                <a:solidFill>
                  <a:srgbClr val="074D68"/>
                </a:solidFill>
                <a:latin typeface="Cambria"/>
                <a:ea typeface="+mn-ea"/>
                <a:cs typeface="Cambria"/>
              </a:rPr>
              <a:t> </a:t>
            </a:r>
            <a:r>
              <a:rPr sz="2560" b="1" kern="1200" spc="96">
                <a:solidFill>
                  <a:srgbClr val="074D68"/>
                </a:solidFill>
                <a:latin typeface="Cambria"/>
                <a:ea typeface="+mn-ea"/>
                <a:cs typeface="Cambria"/>
              </a:rPr>
              <a:t>Building</a:t>
            </a:r>
            <a:r>
              <a:rPr sz="2560" b="1" kern="1200" spc="-48">
                <a:solidFill>
                  <a:srgbClr val="074D68"/>
                </a:solidFill>
                <a:latin typeface="Cambria"/>
                <a:ea typeface="+mn-ea"/>
                <a:cs typeface="Cambria"/>
              </a:rPr>
              <a:t> </a:t>
            </a:r>
            <a:r>
              <a:rPr sz="2560" kern="1200" spc="27">
                <a:solidFill>
                  <a:srgbClr val="074D68"/>
                </a:solidFill>
                <a:latin typeface="Cambria"/>
                <a:ea typeface="+mn-ea"/>
                <a:cs typeface="Cambria"/>
              </a:rPr>
              <a:t>B </a:t>
            </a:r>
            <a:r>
              <a:rPr sz="2560" b="1" kern="1200" spc="69">
                <a:solidFill>
                  <a:srgbClr val="074D68"/>
                </a:solidFill>
                <a:latin typeface="Cambria"/>
                <a:ea typeface="+mn-ea"/>
                <a:cs typeface="Cambria"/>
              </a:rPr>
              <a:t>2400</a:t>
            </a:r>
            <a:r>
              <a:rPr sz="2560" b="1" kern="1200" spc="-75">
                <a:solidFill>
                  <a:srgbClr val="074D68"/>
                </a:solidFill>
                <a:latin typeface="Cambria"/>
                <a:ea typeface="+mn-ea"/>
                <a:cs typeface="Cambria"/>
              </a:rPr>
              <a:t> </a:t>
            </a:r>
            <a:r>
              <a:rPr sz="2560" b="1" kern="1200" spc="229">
                <a:solidFill>
                  <a:srgbClr val="074D68"/>
                </a:solidFill>
                <a:latin typeface="Cambria"/>
                <a:ea typeface="+mn-ea"/>
                <a:cs typeface="Cambria"/>
              </a:rPr>
              <a:t>SE</a:t>
            </a:r>
            <a:r>
              <a:rPr sz="2560" b="1" kern="1200" spc="-69">
                <a:solidFill>
                  <a:srgbClr val="074D68"/>
                </a:solidFill>
                <a:latin typeface="Cambria"/>
                <a:ea typeface="+mn-ea"/>
                <a:cs typeface="Cambria"/>
              </a:rPr>
              <a:t> </a:t>
            </a:r>
            <a:r>
              <a:rPr sz="2560" b="1" kern="1200" spc="107">
                <a:solidFill>
                  <a:srgbClr val="074D68"/>
                </a:solidFill>
                <a:latin typeface="Cambria"/>
                <a:ea typeface="+mn-ea"/>
                <a:cs typeface="Cambria"/>
              </a:rPr>
              <a:t>Salerno</a:t>
            </a:r>
            <a:r>
              <a:rPr sz="2560" b="1" kern="1200" spc="-11">
                <a:solidFill>
                  <a:srgbClr val="074D68"/>
                </a:solidFill>
                <a:latin typeface="Cambria"/>
                <a:ea typeface="+mn-ea"/>
                <a:cs typeface="Cambria"/>
              </a:rPr>
              <a:t> </a:t>
            </a:r>
            <a:r>
              <a:rPr sz="2560" b="1" kern="1200" spc="80">
                <a:solidFill>
                  <a:srgbClr val="074D68"/>
                </a:solidFill>
                <a:latin typeface="Cambria"/>
                <a:ea typeface="+mn-ea"/>
                <a:cs typeface="Cambria"/>
              </a:rPr>
              <a:t>Rd</a:t>
            </a:r>
            <a:r>
              <a:rPr sz="2560" kern="1200" spc="80">
                <a:solidFill>
                  <a:srgbClr val="074D68"/>
                </a:solidFill>
                <a:latin typeface="Cambria"/>
                <a:ea typeface="+mn-ea"/>
                <a:cs typeface="Cambria"/>
              </a:rPr>
              <a:t>.</a:t>
            </a:r>
            <a:endParaRPr sz="2560" kern="1200">
              <a:solidFill>
                <a:prstClr val="black"/>
              </a:solidFill>
              <a:latin typeface="Cambria"/>
              <a:ea typeface="+mn-ea"/>
              <a:cs typeface="Cambria"/>
            </a:endParaRPr>
          </a:p>
          <a:p>
            <a:pPr marL="13547" defTabSz="975390">
              <a:spcBef>
                <a:spcPts val="48"/>
              </a:spcBef>
            </a:pPr>
            <a:r>
              <a:rPr sz="2560" b="1" kern="1200" spc="144">
                <a:solidFill>
                  <a:srgbClr val="074D68"/>
                </a:solidFill>
                <a:latin typeface="Cambria"/>
                <a:ea typeface="+mn-ea"/>
                <a:cs typeface="Cambria"/>
              </a:rPr>
              <a:t>Stuart</a:t>
            </a:r>
            <a:r>
              <a:rPr sz="2560" kern="1200" spc="-85">
                <a:solidFill>
                  <a:srgbClr val="074D68"/>
                </a:solidFill>
                <a:latin typeface="Cambria"/>
                <a:ea typeface="+mn-ea"/>
                <a:cs typeface="Cambria"/>
              </a:rPr>
              <a:t> </a:t>
            </a:r>
            <a:r>
              <a:rPr sz="2560" kern="1200" spc="192">
                <a:solidFill>
                  <a:srgbClr val="074D68"/>
                </a:solidFill>
                <a:latin typeface="Cambria"/>
                <a:ea typeface="+mn-ea"/>
                <a:cs typeface="Cambria"/>
              </a:rPr>
              <a:t>FL.</a:t>
            </a:r>
            <a:r>
              <a:rPr sz="2560" kern="1200" spc="-21">
                <a:solidFill>
                  <a:srgbClr val="074D68"/>
                </a:solidFill>
                <a:latin typeface="Cambria"/>
                <a:ea typeface="+mn-ea"/>
                <a:cs typeface="Cambria"/>
              </a:rPr>
              <a:t> </a:t>
            </a:r>
            <a:r>
              <a:rPr sz="2560" kern="1200" spc="-11">
                <a:solidFill>
                  <a:srgbClr val="074D68"/>
                </a:solidFill>
                <a:latin typeface="Cambria"/>
                <a:ea typeface="+mn-ea"/>
                <a:cs typeface="Cambria"/>
              </a:rPr>
              <a:t>34997</a:t>
            </a:r>
            <a:endParaRPr sz="2560" kern="1200">
              <a:solidFill>
                <a:prstClr val="black"/>
              </a:solidFill>
              <a:latin typeface="Cambria"/>
              <a:ea typeface="+mn-ea"/>
              <a:cs typeface="Cambria"/>
            </a:endParaRPr>
          </a:p>
        </p:txBody>
      </p:sp>
      <p:pic>
        <p:nvPicPr>
          <p:cNvPr id="29" name="Picture 28">
            <a:extLst>
              <a:ext uri="{FF2B5EF4-FFF2-40B4-BE49-F238E27FC236}">
                <a16:creationId xmlns:a16="http://schemas.microsoft.com/office/drawing/2014/main" id="{2F21C64E-A9C8-5825-1897-8F6A8C9EAE94}"/>
              </a:ext>
            </a:extLst>
          </p:cNvPr>
          <p:cNvPicPr>
            <a:picLocks noChangeAspect="1"/>
          </p:cNvPicPr>
          <p:nvPr/>
        </p:nvPicPr>
        <p:blipFill>
          <a:blip r:embed="rId9"/>
          <a:stretch>
            <a:fillRect/>
          </a:stretch>
        </p:blipFill>
        <p:spPr>
          <a:xfrm>
            <a:off x="0" y="6468005"/>
            <a:ext cx="3507717" cy="2076618"/>
          </a:xfrm>
          <a:prstGeom prst="rect">
            <a:avLst/>
          </a:prstGeom>
        </p:spPr>
      </p:pic>
      <p:pic>
        <p:nvPicPr>
          <p:cNvPr id="31" name="Picture 30">
            <a:extLst>
              <a:ext uri="{FF2B5EF4-FFF2-40B4-BE49-F238E27FC236}">
                <a16:creationId xmlns:a16="http://schemas.microsoft.com/office/drawing/2014/main" id="{D53ED287-7B46-1CEB-EE3B-F21D5E312CF7}"/>
              </a:ext>
            </a:extLst>
          </p:cNvPr>
          <p:cNvPicPr>
            <a:picLocks noChangeAspect="1"/>
          </p:cNvPicPr>
          <p:nvPr/>
        </p:nvPicPr>
        <p:blipFill>
          <a:blip r:embed="rId10"/>
          <a:stretch>
            <a:fillRect/>
          </a:stretch>
        </p:blipFill>
        <p:spPr>
          <a:xfrm>
            <a:off x="10149719" y="6450443"/>
            <a:ext cx="2850969" cy="2094179"/>
          </a:xfrm>
          <a:prstGeom prst="rect">
            <a:avLst/>
          </a:prstGeom>
        </p:spPr>
      </p:pic>
      <p:sp>
        <p:nvSpPr>
          <p:cNvPr id="33" name="object 2">
            <a:extLst>
              <a:ext uri="{FF2B5EF4-FFF2-40B4-BE49-F238E27FC236}">
                <a16:creationId xmlns:a16="http://schemas.microsoft.com/office/drawing/2014/main" id="{75A71003-FCAC-9D13-CEF8-A13356671F17}"/>
              </a:ext>
            </a:extLst>
          </p:cNvPr>
          <p:cNvSpPr txBox="1">
            <a:spLocks/>
          </p:cNvSpPr>
          <p:nvPr/>
        </p:nvSpPr>
        <p:spPr>
          <a:xfrm>
            <a:off x="3035668" y="2584858"/>
            <a:ext cx="7745307" cy="683649"/>
          </a:xfrm>
          <a:prstGeom prst="rect">
            <a:avLst/>
          </a:prstGeom>
        </p:spPr>
        <p:txBody>
          <a:bodyPr vert="horz" wrap="square" lIns="0" tIns="14224" rIns="0" bIns="0" rtlCol="0" anchor="b">
            <a:sp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R="635359" defTabSz="975390">
              <a:lnSpc>
                <a:spcPct val="100000"/>
              </a:lnSpc>
              <a:spcBef>
                <a:spcPts val="112"/>
              </a:spcBef>
            </a:pPr>
            <a:r>
              <a:rPr lang="en-US" sz="2133" spc="165">
                <a:solidFill>
                  <a:srgbClr val="0E2841">
                    <a:lumMod val="90000"/>
                    <a:lumOff val="10000"/>
                  </a:srgbClr>
                </a:solidFill>
                <a:latin typeface="Aptos Display" panose="02110004020202020204"/>
              </a:rPr>
              <a:t>Are</a:t>
            </a:r>
            <a:r>
              <a:rPr lang="en-US" sz="2133" spc="-101">
                <a:solidFill>
                  <a:srgbClr val="0E2841">
                    <a:lumMod val="90000"/>
                    <a:lumOff val="10000"/>
                  </a:srgbClr>
                </a:solidFill>
                <a:latin typeface="Aptos Display" panose="02110004020202020204"/>
              </a:rPr>
              <a:t> </a:t>
            </a:r>
            <a:r>
              <a:rPr lang="en-US" sz="2133" spc="139">
                <a:solidFill>
                  <a:srgbClr val="0E2841">
                    <a:lumMod val="90000"/>
                    <a:lumOff val="10000"/>
                  </a:srgbClr>
                </a:solidFill>
                <a:latin typeface="Aptos Display" panose="02110004020202020204"/>
              </a:rPr>
              <a:t>you</a:t>
            </a:r>
            <a:r>
              <a:rPr lang="en-US" sz="2133" spc="-101">
                <a:solidFill>
                  <a:srgbClr val="0E2841">
                    <a:lumMod val="90000"/>
                    <a:lumOff val="10000"/>
                  </a:srgbClr>
                </a:solidFill>
                <a:latin typeface="Aptos Display" panose="02110004020202020204"/>
              </a:rPr>
              <a:t> </a:t>
            </a:r>
            <a:r>
              <a:rPr lang="en-US" sz="2133" spc="117">
                <a:solidFill>
                  <a:srgbClr val="0E2841">
                    <a:lumMod val="90000"/>
                    <a:lumOff val="10000"/>
                  </a:srgbClr>
                </a:solidFill>
                <a:latin typeface="Aptos Display" panose="02110004020202020204"/>
              </a:rPr>
              <a:t>interested</a:t>
            </a:r>
            <a:r>
              <a:rPr lang="en-US" sz="2133" spc="-53">
                <a:solidFill>
                  <a:srgbClr val="0E2841">
                    <a:lumMod val="90000"/>
                    <a:lumOff val="10000"/>
                  </a:srgbClr>
                </a:solidFill>
                <a:latin typeface="Aptos Display" panose="02110004020202020204"/>
              </a:rPr>
              <a:t> </a:t>
            </a:r>
            <a:r>
              <a:rPr lang="en-US" sz="2133" spc="165">
                <a:solidFill>
                  <a:srgbClr val="0E2841">
                    <a:lumMod val="90000"/>
                    <a:lumOff val="10000"/>
                  </a:srgbClr>
                </a:solidFill>
                <a:latin typeface="Aptos Display" panose="02110004020202020204"/>
              </a:rPr>
              <a:t>in</a:t>
            </a:r>
          </a:p>
          <a:p>
            <a:pPr defTabSz="975390">
              <a:lnSpc>
                <a:spcPct val="100000"/>
              </a:lnSpc>
              <a:spcBef>
                <a:spcPts val="133"/>
              </a:spcBef>
            </a:pPr>
            <a:r>
              <a:rPr lang="en-US" sz="2133" b="1" spc="128">
                <a:solidFill>
                  <a:srgbClr val="0E2841">
                    <a:lumMod val="90000"/>
                    <a:lumOff val="10000"/>
                  </a:srgbClr>
                </a:solidFill>
                <a:latin typeface="Cambria"/>
                <a:cs typeface="Cambria"/>
              </a:rPr>
              <a:t>Aerospace</a:t>
            </a:r>
            <a:r>
              <a:rPr lang="en-US" sz="2133" spc="128">
                <a:solidFill>
                  <a:srgbClr val="0E2841">
                    <a:lumMod val="90000"/>
                    <a:lumOff val="10000"/>
                  </a:srgbClr>
                </a:solidFill>
                <a:latin typeface="Aptos Display" panose="02110004020202020204"/>
              </a:rPr>
              <a:t>,</a:t>
            </a:r>
            <a:r>
              <a:rPr lang="en-US" sz="2133" spc="-91">
                <a:solidFill>
                  <a:srgbClr val="0E2841">
                    <a:lumMod val="90000"/>
                    <a:lumOff val="10000"/>
                  </a:srgbClr>
                </a:solidFill>
                <a:latin typeface="Aptos Display" panose="02110004020202020204"/>
              </a:rPr>
              <a:t> </a:t>
            </a:r>
            <a:r>
              <a:rPr lang="en-US" sz="2133" b="1" spc="101">
                <a:solidFill>
                  <a:srgbClr val="0E2841">
                    <a:lumMod val="90000"/>
                    <a:lumOff val="10000"/>
                  </a:srgbClr>
                </a:solidFill>
                <a:latin typeface="Cambria"/>
                <a:cs typeface="Cambria"/>
              </a:rPr>
              <a:t>Leadership,</a:t>
            </a:r>
            <a:r>
              <a:rPr lang="en-US" sz="2133" b="1" spc="-43">
                <a:solidFill>
                  <a:srgbClr val="0E2841">
                    <a:lumMod val="90000"/>
                    <a:lumOff val="10000"/>
                  </a:srgbClr>
                </a:solidFill>
                <a:latin typeface="Cambria"/>
                <a:cs typeface="Cambria"/>
              </a:rPr>
              <a:t> </a:t>
            </a:r>
            <a:r>
              <a:rPr lang="en-US" sz="2133" spc="160">
                <a:solidFill>
                  <a:srgbClr val="0E2841">
                    <a:lumMod val="90000"/>
                    <a:lumOff val="10000"/>
                  </a:srgbClr>
                </a:solidFill>
                <a:latin typeface="Aptos Display" panose="02110004020202020204"/>
              </a:rPr>
              <a:t>or</a:t>
            </a:r>
            <a:r>
              <a:rPr lang="en-US" sz="2133" spc="-107">
                <a:solidFill>
                  <a:srgbClr val="0E2841">
                    <a:lumMod val="90000"/>
                    <a:lumOff val="10000"/>
                  </a:srgbClr>
                </a:solidFill>
                <a:latin typeface="Aptos Display" panose="02110004020202020204"/>
              </a:rPr>
              <a:t> </a:t>
            </a:r>
            <a:r>
              <a:rPr lang="en-US" sz="2133" b="1" spc="144">
                <a:solidFill>
                  <a:srgbClr val="0E2841">
                    <a:lumMod val="90000"/>
                    <a:lumOff val="10000"/>
                  </a:srgbClr>
                </a:solidFill>
                <a:latin typeface="Cambria"/>
                <a:cs typeface="Cambria"/>
              </a:rPr>
              <a:t>Emergency</a:t>
            </a:r>
            <a:r>
              <a:rPr lang="en-US" sz="2133" b="1" spc="-21">
                <a:solidFill>
                  <a:srgbClr val="0E2841">
                    <a:lumMod val="90000"/>
                    <a:lumOff val="10000"/>
                  </a:srgbClr>
                </a:solidFill>
                <a:latin typeface="Cambria"/>
                <a:cs typeface="Cambria"/>
              </a:rPr>
              <a:t> </a:t>
            </a:r>
            <a:r>
              <a:rPr lang="en-US" sz="2133" b="1" spc="144">
                <a:solidFill>
                  <a:srgbClr val="0E2841">
                    <a:lumMod val="90000"/>
                    <a:lumOff val="10000"/>
                  </a:srgbClr>
                </a:solidFill>
                <a:latin typeface="Cambria"/>
                <a:cs typeface="Cambria"/>
              </a:rPr>
              <a:t>Services</a:t>
            </a:r>
            <a:r>
              <a:rPr lang="en-US" sz="2133" spc="144">
                <a:solidFill>
                  <a:srgbClr val="0E2841">
                    <a:lumMod val="90000"/>
                    <a:lumOff val="10000"/>
                  </a:srgbClr>
                </a:solidFill>
                <a:latin typeface="Aptos Display" panose="02110004020202020204"/>
              </a:rPr>
              <a:t>?</a:t>
            </a:r>
          </a:p>
        </p:txBody>
      </p:sp>
      <p:sp>
        <p:nvSpPr>
          <p:cNvPr id="36" name="TextBox 35">
            <a:extLst>
              <a:ext uri="{FF2B5EF4-FFF2-40B4-BE49-F238E27FC236}">
                <a16:creationId xmlns:a16="http://schemas.microsoft.com/office/drawing/2014/main" id="{8D7FB8CF-8DE7-ED77-9CF1-DDD88B6C8DFB}"/>
              </a:ext>
            </a:extLst>
          </p:cNvPr>
          <p:cNvSpPr txBox="1"/>
          <p:nvPr/>
        </p:nvSpPr>
        <p:spPr>
          <a:xfrm>
            <a:off x="4972126" y="3313029"/>
            <a:ext cx="3671245" cy="584775"/>
          </a:xfrm>
          <a:prstGeom prst="rect">
            <a:avLst/>
          </a:prstGeom>
          <a:noFill/>
        </p:spPr>
        <p:txBody>
          <a:bodyPr wrap="square">
            <a:spAutoFit/>
          </a:bodyPr>
          <a:lstStyle/>
          <a:p>
            <a:pPr defTabSz="975390">
              <a:spcBef>
                <a:spcPts val="133"/>
              </a:spcBef>
            </a:pPr>
            <a:r>
              <a:rPr lang="en-US" sz="3200" kern="1200" spc="128">
                <a:solidFill>
                  <a:srgbClr val="0E2841">
                    <a:lumMod val="90000"/>
                    <a:lumOff val="10000"/>
                  </a:srgbClr>
                </a:solidFill>
                <a:latin typeface="Cambria"/>
                <a:ea typeface="+mn-ea"/>
                <a:cs typeface="+mn-cs"/>
              </a:rPr>
              <a:t>Welcome to the...</a:t>
            </a:r>
            <a:endParaRPr lang="en-US" sz="3200" kern="1200" spc="144">
              <a:solidFill>
                <a:srgbClr val="0E2841">
                  <a:lumMod val="90000"/>
                  <a:lumOff val="10000"/>
                </a:srgbClr>
              </a:solidFill>
              <a:latin typeface="Aptos" panose="02110004020202020204"/>
              <a:ea typeface="+mn-ea"/>
              <a:cs typeface="+mn-cs"/>
            </a:endParaRPr>
          </a:p>
        </p:txBody>
      </p:sp>
      <p:pic>
        <p:nvPicPr>
          <p:cNvPr id="40" name="Picture 39">
            <a:extLst>
              <a:ext uri="{FF2B5EF4-FFF2-40B4-BE49-F238E27FC236}">
                <a16:creationId xmlns:a16="http://schemas.microsoft.com/office/drawing/2014/main" id="{9EDE89DC-DCB0-04AE-1888-0D4FE1AF4BAE}"/>
              </a:ext>
            </a:extLst>
          </p:cNvPr>
          <p:cNvPicPr>
            <a:picLocks noChangeAspect="1"/>
          </p:cNvPicPr>
          <p:nvPr/>
        </p:nvPicPr>
        <p:blipFill>
          <a:blip r:embed="rId11"/>
          <a:stretch>
            <a:fillRect/>
          </a:stretch>
        </p:blipFill>
        <p:spPr>
          <a:xfrm>
            <a:off x="8155856" y="5332857"/>
            <a:ext cx="1011607" cy="939485"/>
          </a:xfrm>
          <a:prstGeom prst="rect">
            <a:avLst/>
          </a:prstGeom>
        </p:spPr>
      </p:pic>
      <p:sp>
        <p:nvSpPr>
          <p:cNvPr id="45" name="TextBox 44">
            <a:extLst>
              <a:ext uri="{FF2B5EF4-FFF2-40B4-BE49-F238E27FC236}">
                <a16:creationId xmlns:a16="http://schemas.microsoft.com/office/drawing/2014/main" id="{EA967973-BD74-0682-84F4-FCC41A9DCBEF}"/>
              </a:ext>
            </a:extLst>
          </p:cNvPr>
          <p:cNvSpPr txBox="1"/>
          <p:nvPr/>
        </p:nvSpPr>
        <p:spPr>
          <a:xfrm>
            <a:off x="9167464" y="5408644"/>
            <a:ext cx="2849178" cy="387798"/>
          </a:xfrm>
          <a:prstGeom prst="rect">
            <a:avLst/>
          </a:prstGeom>
          <a:noFill/>
        </p:spPr>
        <p:txBody>
          <a:bodyPr wrap="none" rtlCol="0">
            <a:spAutoFit/>
          </a:bodyPr>
          <a:lstStyle/>
          <a:p>
            <a:pPr defTabSz="975390"/>
            <a:r>
              <a:rPr lang="en-US" sz="1920" b="1" kern="1200" spc="187">
                <a:solidFill>
                  <a:srgbClr val="074D68"/>
                </a:solidFill>
                <a:latin typeface="Cambria"/>
                <a:ea typeface="+mn-ea"/>
                <a:cs typeface="Cambria"/>
              </a:rPr>
              <a:t>Adults</a:t>
            </a:r>
            <a:r>
              <a:rPr lang="en-US" sz="1920" kern="1200" spc="187">
                <a:solidFill>
                  <a:srgbClr val="074D68"/>
                </a:solidFill>
                <a:latin typeface="Cambria"/>
                <a:ea typeface="+mn-ea"/>
                <a:cs typeface="Cambria"/>
              </a:rPr>
              <a:t> can join also!</a:t>
            </a:r>
            <a:endParaRPr lang="en-US" sz="1920" kern="1200">
              <a:solidFill>
                <a:prstClr val="black"/>
              </a:solidFill>
              <a:latin typeface="Aptos" panose="02110004020202020204"/>
              <a:ea typeface="+mn-ea"/>
              <a:cs typeface="+mn-cs"/>
            </a:endParaRPr>
          </a:p>
        </p:txBody>
      </p:sp>
      <p:sp>
        <p:nvSpPr>
          <p:cNvPr id="47" name="TextBox 46">
            <a:extLst>
              <a:ext uri="{FF2B5EF4-FFF2-40B4-BE49-F238E27FC236}">
                <a16:creationId xmlns:a16="http://schemas.microsoft.com/office/drawing/2014/main" id="{CC778F21-ADEC-271F-0230-BF2973B4CD35}"/>
              </a:ext>
            </a:extLst>
          </p:cNvPr>
          <p:cNvSpPr txBox="1"/>
          <p:nvPr/>
        </p:nvSpPr>
        <p:spPr>
          <a:xfrm>
            <a:off x="6212179" y="3700412"/>
            <a:ext cx="3080628" cy="2087944"/>
          </a:xfrm>
          <a:prstGeom prst="rect">
            <a:avLst/>
          </a:prstGeom>
          <a:noFill/>
        </p:spPr>
        <p:txBody>
          <a:bodyPr wrap="square">
            <a:spAutoFit/>
          </a:bodyPr>
          <a:lstStyle/>
          <a:p>
            <a:pPr defTabSz="975390">
              <a:spcBef>
                <a:spcPts val="133"/>
              </a:spcBef>
            </a:pPr>
            <a:r>
              <a:rPr lang="en-US" sz="4267" b="1" kern="1200" spc="128">
                <a:solidFill>
                  <a:srgbClr val="0E2841">
                    <a:lumMod val="90000"/>
                    <a:lumOff val="10000"/>
                  </a:srgbClr>
                </a:solidFill>
                <a:latin typeface="Cambria"/>
                <a:ea typeface="+mn-ea"/>
                <a:cs typeface="+mn-cs"/>
              </a:rPr>
              <a:t>C</a:t>
            </a:r>
            <a:r>
              <a:rPr lang="en-US" sz="4267" kern="1200" spc="128">
                <a:solidFill>
                  <a:srgbClr val="0E2841">
                    <a:lumMod val="90000"/>
                    <a:lumOff val="10000"/>
                  </a:srgbClr>
                </a:solidFill>
                <a:latin typeface="Cambria"/>
                <a:ea typeface="+mn-ea"/>
                <a:cs typeface="+mn-cs"/>
              </a:rPr>
              <a:t>ivil </a:t>
            </a:r>
            <a:r>
              <a:rPr lang="en-US" sz="4267" b="1" kern="1200" spc="128">
                <a:solidFill>
                  <a:srgbClr val="0E2841">
                    <a:lumMod val="90000"/>
                    <a:lumOff val="10000"/>
                  </a:srgbClr>
                </a:solidFill>
                <a:latin typeface="Cambria"/>
                <a:ea typeface="+mn-ea"/>
                <a:cs typeface="+mn-cs"/>
              </a:rPr>
              <a:t>           </a:t>
            </a:r>
          </a:p>
          <a:p>
            <a:pPr defTabSz="975390">
              <a:spcBef>
                <a:spcPts val="133"/>
              </a:spcBef>
            </a:pPr>
            <a:r>
              <a:rPr lang="en-US" sz="4267" b="1" kern="1200" spc="128">
                <a:solidFill>
                  <a:srgbClr val="0E2841">
                    <a:lumMod val="90000"/>
                    <a:lumOff val="10000"/>
                  </a:srgbClr>
                </a:solidFill>
                <a:latin typeface="Cambria"/>
                <a:ea typeface="+mn-ea"/>
                <a:cs typeface="+mn-cs"/>
              </a:rPr>
              <a:t>A</a:t>
            </a:r>
            <a:r>
              <a:rPr lang="en-US" sz="4267" kern="1200" spc="128">
                <a:solidFill>
                  <a:srgbClr val="0E2841">
                    <a:lumMod val="90000"/>
                    <a:lumOff val="10000"/>
                  </a:srgbClr>
                </a:solidFill>
                <a:latin typeface="Cambria"/>
                <a:ea typeface="+mn-ea"/>
                <a:cs typeface="+mn-cs"/>
              </a:rPr>
              <a:t>ir</a:t>
            </a:r>
            <a:r>
              <a:rPr lang="en-US" sz="4267" b="1" kern="1200" spc="128">
                <a:solidFill>
                  <a:srgbClr val="0E2841">
                    <a:lumMod val="90000"/>
                    <a:lumOff val="10000"/>
                  </a:srgbClr>
                </a:solidFill>
                <a:latin typeface="Cambria"/>
                <a:ea typeface="+mn-ea"/>
                <a:cs typeface="+mn-cs"/>
              </a:rPr>
              <a:t>    </a:t>
            </a:r>
          </a:p>
          <a:p>
            <a:pPr defTabSz="975390">
              <a:spcBef>
                <a:spcPts val="133"/>
              </a:spcBef>
            </a:pPr>
            <a:r>
              <a:rPr lang="en-US" sz="4267" b="1" kern="1200" spc="128">
                <a:solidFill>
                  <a:srgbClr val="0E2841">
                    <a:lumMod val="90000"/>
                    <a:lumOff val="10000"/>
                  </a:srgbClr>
                </a:solidFill>
                <a:latin typeface="Cambria"/>
                <a:ea typeface="+mn-ea"/>
                <a:cs typeface="+mn-cs"/>
              </a:rPr>
              <a:t>P</a:t>
            </a:r>
            <a:r>
              <a:rPr lang="en-US" sz="4267" kern="1200" spc="128">
                <a:solidFill>
                  <a:srgbClr val="0E2841">
                    <a:lumMod val="90000"/>
                    <a:lumOff val="10000"/>
                  </a:srgbClr>
                </a:solidFill>
                <a:latin typeface="Cambria"/>
                <a:ea typeface="+mn-ea"/>
                <a:cs typeface="+mn-cs"/>
              </a:rPr>
              <a:t>atrol</a:t>
            </a:r>
            <a:r>
              <a:rPr lang="en-US" sz="4267" b="1" kern="1200" spc="128">
                <a:solidFill>
                  <a:srgbClr val="0E2841">
                    <a:lumMod val="90000"/>
                    <a:lumOff val="10000"/>
                  </a:srgbClr>
                </a:solidFill>
                <a:latin typeface="Cambria"/>
                <a:ea typeface="+mn-ea"/>
                <a:cs typeface="+mn-cs"/>
              </a:rPr>
              <a:t> </a:t>
            </a:r>
            <a:endParaRPr lang="en-US" sz="4267" kern="1200" spc="144">
              <a:solidFill>
                <a:srgbClr val="0E2841">
                  <a:lumMod val="90000"/>
                  <a:lumOff val="10000"/>
                </a:srgbClr>
              </a:solidFill>
              <a:latin typeface="Aptos" panose="02110004020202020204"/>
              <a:ea typeface="+mn-ea"/>
              <a:cs typeface="+mn-cs"/>
            </a:endParaRPr>
          </a:p>
        </p:txBody>
      </p:sp>
      <p:pic>
        <p:nvPicPr>
          <p:cNvPr id="5" name="Picture 4">
            <a:extLst>
              <a:ext uri="{FF2B5EF4-FFF2-40B4-BE49-F238E27FC236}">
                <a16:creationId xmlns:a16="http://schemas.microsoft.com/office/drawing/2014/main" id="{69E2AAA1-2E8E-029F-EC91-A232CD035971}"/>
              </a:ext>
            </a:extLst>
          </p:cNvPr>
          <p:cNvPicPr>
            <a:picLocks noChangeAspect="1"/>
          </p:cNvPicPr>
          <p:nvPr/>
        </p:nvPicPr>
        <p:blipFill>
          <a:blip r:embed="rId12"/>
          <a:stretch>
            <a:fillRect/>
          </a:stretch>
        </p:blipFill>
        <p:spPr>
          <a:xfrm>
            <a:off x="3493447" y="5829590"/>
            <a:ext cx="1415583" cy="976695"/>
          </a:xfrm>
          <a:prstGeom prst="rect">
            <a:avLst/>
          </a:prstGeom>
        </p:spPr>
      </p:pic>
    </p:spTree>
    <p:extLst>
      <p:ext uri="{BB962C8B-B14F-4D97-AF65-F5344CB8AC3E}">
        <p14:creationId xmlns:p14="http://schemas.microsoft.com/office/powerpoint/2010/main" val="1295215486"/>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C5FD61-533E-E804-142B-4F7CFDBEF55E}"/>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0DAD3B39-FF5E-3639-E2CC-D862E23B7397}"/>
              </a:ext>
            </a:extLst>
          </p:cNvPr>
          <p:cNvSpPr>
            <a:spLocks noGrp="1"/>
          </p:cNvSpPr>
          <p:nvPr>
            <p:ph idx="1"/>
          </p:nvPr>
        </p:nvSpPr>
        <p:spPr/>
        <p:txBody>
          <a:bodyPr/>
          <a:lstStyle/>
          <a:p>
            <a:endParaRPr lang="en-US"/>
          </a:p>
        </p:txBody>
      </p:sp>
      <p:pic>
        <p:nvPicPr>
          <p:cNvPr id="5" name="Picture 4">
            <a:extLst>
              <a:ext uri="{FF2B5EF4-FFF2-40B4-BE49-F238E27FC236}">
                <a16:creationId xmlns:a16="http://schemas.microsoft.com/office/drawing/2014/main" id="{3B9C0CE4-524F-6C68-BB98-F5E2729136C1}"/>
              </a:ext>
            </a:extLst>
          </p:cNvPr>
          <p:cNvPicPr>
            <a:picLocks noChangeAspect="1"/>
          </p:cNvPicPr>
          <p:nvPr/>
        </p:nvPicPr>
        <p:blipFill>
          <a:blip r:embed="rId2"/>
          <a:stretch>
            <a:fillRect/>
          </a:stretch>
        </p:blipFill>
        <p:spPr>
          <a:xfrm>
            <a:off x="0" y="0"/>
            <a:ext cx="13004799" cy="9753600"/>
          </a:xfrm>
          <a:prstGeom prst="rect">
            <a:avLst/>
          </a:prstGeom>
        </p:spPr>
      </p:pic>
    </p:spTree>
    <p:extLst>
      <p:ext uri="{BB962C8B-B14F-4D97-AF65-F5344CB8AC3E}">
        <p14:creationId xmlns:p14="http://schemas.microsoft.com/office/powerpoint/2010/main" val="1783545835"/>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8D0CE9-4FFF-2FD6-ABCA-8482D00B1E1D}"/>
              </a:ext>
            </a:extLst>
          </p:cNvPr>
          <p:cNvSpPr>
            <a:spLocks noGrp="1"/>
          </p:cNvSpPr>
          <p:nvPr>
            <p:ph type="title"/>
          </p:nvPr>
        </p:nvSpPr>
        <p:spPr/>
        <p:txBody>
          <a:bodyPr/>
          <a:lstStyle/>
          <a:p>
            <a:endParaRPr lang="en-US"/>
          </a:p>
        </p:txBody>
      </p:sp>
      <p:pic>
        <p:nvPicPr>
          <p:cNvPr id="7" name="Content Placeholder 6">
            <a:extLst>
              <a:ext uri="{FF2B5EF4-FFF2-40B4-BE49-F238E27FC236}">
                <a16:creationId xmlns:a16="http://schemas.microsoft.com/office/drawing/2014/main" id="{3A5F2940-ADDA-E6CE-83E0-0A367DF186CF}"/>
              </a:ext>
            </a:extLst>
          </p:cNvPr>
          <p:cNvPicPr>
            <a:picLocks noGrp="1" noChangeAspect="1"/>
          </p:cNvPicPr>
          <p:nvPr>
            <p:ph idx="1"/>
          </p:nvPr>
        </p:nvPicPr>
        <p:blipFill>
          <a:blip r:embed="rId2"/>
          <a:stretch>
            <a:fillRect/>
          </a:stretch>
        </p:blipFill>
        <p:spPr>
          <a:xfrm>
            <a:off x="6130344" y="1"/>
            <a:ext cx="6874456" cy="9753600"/>
          </a:xfrm>
          <a:prstGeom prst="rect">
            <a:avLst/>
          </a:prstGeom>
        </p:spPr>
      </p:pic>
      <p:pic>
        <p:nvPicPr>
          <p:cNvPr id="5" name="Picture 4">
            <a:extLst>
              <a:ext uri="{FF2B5EF4-FFF2-40B4-BE49-F238E27FC236}">
                <a16:creationId xmlns:a16="http://schemas.microsoft.com/office/drawing/2014/main" id="{66E7A74A-09AF-5F5D-99E8-2F4B942D4B47}"/>
              </a:ext>
            </a:extLst>
          </p:cNvPr>
          <p:cNvPicPr>
            <a:picLocks noChangeAspect="1"/>
          </p:cNvPicPr>
          <p:nvPr/>
        </p:nvPicPr>
        <p:blipFill>
          <a:blip r:embed="rId3"/>
          <a:stretch>
            <a:fillRect/>
          </a:stretch>
        </p:blipFill>
        <p:spPr>
          <a:xfrm>
            <a:off x="0" y="0"/>
            <a:ext cx="6130344" cy="9753600"/>
          </a:xfrm>
          <a:prstGeom prst="rect">
            <a:avLst/>
          </a:prstGeom>
        </p:spPr>
      </p:pic>
    </p:spTree>
    <p:extLst>
      <p:ext uri="{BB962C8B-B14F-4D97-AF65-F5344CB8AC3E}">
        <p14:creationId xmlns:p14="http://schemas.microsoft.com/office/powerpoint/2010/main" val="2159903492"/>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625600" y="2416388"/>
            <a:ext cx="9753600" cy="938851"/>
          </a:xfrm>
        </p:spPr>
        <p:txBody>
          <a:bodyPr>
            <a:normAutofit/>
          </a:bodyPr>
          <a:lstStyle/>
          <a:p>
            <a:r>
              <a:rPr lang="en-US"/>
              <a:t>Student Skyward Access</a:t>
            </a:r>
          </a:p>
        </p:txBody>
      </p:sp>
      <p:sp>
        <p:nvSpPr>
          <p:cNvPr id="3" name="Subtitle 2"/>
          <p:cNvSpPr>
            <a:spLocks noGrp="1"/>
          </p:cNvSpPr>
          <p:nvPr>
            <p:ph type="subTitle" idx="1"/>
          </p:nvPr>
        </p:nvSpPr>
        <p:spPr>
          <a:xfrm>
            <a:off x="692506" y="3355238"/>
            <a:ext cx="11440973" cy="4828032"/>
          </a:xfrm>
        </p:spPr>
        <p:txBody>
          <a:bodyPr>
            <a:normAutofit lnSpcReduction="10000"/>
          </a:bodyPr>
          <a:lstStyle/>
          <a:p>
            <a:pPr algn="ctr"/>
            <a:r>
              <a:rPr lang="en-US" b="1">
                <a:solidFill>
                  <a:schemeClr val="bg1"/>
                </a:solidFill>
              </a:rPr>
              <a:t>Login ID: (Student 562#)</a:t>
            </a:r>
          </a:p>
          <a:p>
            <a:pPr algn="ctr"/>
            <a:r>
              <a:rPr lang="en-US" b="1">
                <a:solidFill>
                  <a:schemeClr val="bg1"/>
                </a:solidFill>
              </a:rPr>
              <a:t>Password: (8 Digit Birthdate - MMDDYYYY) </a:t>
            </a:r>
          </a:p>
          <a:p>
            <a:pPr algn="ctr"/>
            <a:r>
              <a:rPr lang="en-US" b="1">
                <a:solidFill>
                  <a:schemeClr val="bg1"/>
                </a:solidFill>
              </a:rPr>
              <a:t>Example: 08032005</a:t>
            </a:r>
          </a:p>
          <a:p>
            <a:endParaRPr lang="en-US"/>
          </a:p>
          <a:p>
            <a:endParaRPr lang="en-US"/>
          </a:p>
          <a:p>
            <a:endParaRPr lang="en-US"/>
          </a:p>
          <a:p>
            <a:endParaRPr lang="en-US"/>
          </a:p>
          <a:p>
            <a:endParaRPr lang="en-US"/>
          </a:p>
          <a:p>
            <a:endParaRPr lang="en-US"/>
          </a:p>
          <a:p>
            <a:pPr algn="ctr"/>
            <a:r>
              <a:rPr lang="en-US" b="1">
                <a:solidFill>
                  <a:schemeClr val="bg1"/>
                </a:solidFill>
              </a:rPr>
              <a:t>**</a:t>
            </a:r>
            <a:r>
              <a:rPr lang="en-US" sz="2133" b="1">
                <a:solidFill>
                  <a:schemeClr val="bg1"/>
                </a:solidFill>
              </a:rPr>
              <a:t>You May access Skyward through the school’s website</a:t>
            </a:r>
            <a:r>
              <a:rPr lang="en-US" b="1">
                <a:solidFill>
                  <a:schemeClr val="bg1"/>
                </a:solidFill>
              </a:rPr>
              <a:t>.</a:t>
            </a:r>
          </a:p>
          <a:p>
            <a:endParaRPr lang="en-US"/>
          </a:p>
          <a:p>
            <a:endParaRPr lang="en-US"/>
          </a:p>
          <a:p>
            <a:endParaRPr lang="en-US"/>
          </a:p>
          <a:p>
            <a:endParaRPr lang="en-US"/>
          </a:p>
          <a:p>
            <a:endParaRPr lang="en-US"/>
          </a:p>
        </p:txBody>
      </p:sp>
      <p:pic>
        <p:nvPicPr>
          <p:cNvPr id="4" name="Picture 3" descr="\\0712-srv-rs-01.somersetacademy.local\Shared\Site_Profiles\messina.nerissa\Desktop\skyward-family.jpg"/>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68960" y="2552225"/>
            <a:ext cx="1056640" cy="667173"/>
          </a:xfrm>
          <a:prstGeom prst="rect">
            <a:avLst/>
          </a:prstGeom>
          <a:noFill/>
          <a:ln>
            <a:noFill/>
          </a:ln>
        </p:spPr>
      </p:pic>
      <p:pic>
        <p:nvPicPr>
          <p:cNvPr id="7" name="Picture 6"/>
          <p:cNvPicPr>
            <a:picLocks noChangeAspect="1"/>
          </p:cNvPicPr>
          <p:nvPr/>
        </p:nvPicPr>
        <p:blipFill>
          <a:blip r:embed="rId3"/>
          <a:stretch>
            <a:fillRect/>
          </a:stretch>
        </p:blipFill>
        <p:spPr>
          <a:xfrm>
            <a:off x="3817907" y="4625459"/>
            <a:ext cx="5368986" cy="2733699"/>
          </a:xfrm>
          <a:prstGeom prst="rect">
            <a:avLst/>
          </a:prstGeom>
        </p:spPr>
      </p:pic>
      <p:pic>
        <p:nvPicPr>
          <p:cNvPr id="8" name="Picture 7" descr="\\0712-srv-rs-01.somersetacademy.local\Shared\Site_Profiles\messina.nerissa\Desktop\skyward-family.jpg"/>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519258" y="2552225"/>
            <a:ext cx="1056640" cy="667173"/>
          </a:xfrm>
          <a:prstGeom prst="rect">
            <a:avLst/>
          </a:prstGeom>
          <a:noFill/>
          <a:ln>
            <a:noFill/>
          </a:ln>
        </p:spPr>
      </p:pic>
    </p:spTree>
    <p:extLst>
      <p:ext uri="{BB962C8B-B14F-4D97-AF65-F5344CB8AC3E}">
        <p14:creationId xmlns:p14="http://schemas.microsoft.com/office/powerpoint/2010/main" val="406408663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531C59-DD61-4A9E-E1CD-562A01D5308E}"/>
              </a:ext>
            </a:extLst>
          </p:cNvPr>
          <p:cNvSpPr>
            <a:spLocks noGrp="1"/>
          </p:cNvSpPr>
          <p:nvPr>
            <p:ph type="title"/>
          </p:nvPr>
        </p:nvSpPr>
        <p:spPr/>
        <p:txBody>
          <a:bodyPr>
            <a:normAutofit fontScale="90000"/>
          </a:bodyPr>
          <a:lstStyle/>
          <a:p>
            <a:pPr algn="ctr"/>
            <a:r>
              <a:rPr lang="en-US" sz="7787" b="1" u="sng"/>
              <a:t>No Cell Phones</a:t>
            </a:r>
            <a:br>
              <a:rPr lang="en-US" sz="8534" b="1"/>
            </a:br>
            <a:r>
              <a:rPr lang="en-US" sz="3840" b="1" i="1"/>
              <a:t>Off and away the entire day</a:t>
            </a:r>
            <a:endParaRPr lang="en-US" sz="8534" b="1"/>
          </a:p>
        </p:txBody>
      </p:sp>
      <p:graphicFrame>
        <p:nvGraphicFramePr>
          <p:cNvPr id="15" name="Content Placeholder 8">
            <a:extLst>
              <a:ext uri="{FF2B5EF4-FFF2-40B4-BE49-F238E27FC236}">
                <a16:creationId xmlns:a16="http://schemas.microsoft.com/office/drawing/2014/main" id="{0D48F9BC-AE91-46FC-F8DA-352831898ACA}"/>
              </a:ext>
            </a:extLst>
          </p:cNvPr>
          <p:cNvGraphicFramePr>
            <a:graphicFrameLocks noGrp="1"/>
          </p:cNvGraphicFramePr>
          <p:nvPr>
            <p:ph idx="1"/>
          </p:nvPr>
        </p:nvGraphicFramePr>
        <p:xfrm>
          <a:off x="894080" y="3022601"/>
          <a:ext cx="11216640" cy="547309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11" name="Picture 10">
            <a:extLst>
              <a:ext uri="{FF2B5EF4-FFF2-40B4-BE49-F238E27FC236}">
                <a16:creationId xmlns:a16="http://schemas.microsoft.com/office/drawing/2014/main" id="{36C8F63D-0287-CC85-D8F9-A54C0B1ADEB0}"/>
              </a:ext>
            </a:extLst>
          </p:cNvPr>
          <p:cNvPicPr>
            <a:picLocks noChangeAspect="1"/>
          </p:cNvPicPr>
          <p:nvPr/>
        </p:nvPicPr>
        <p:blipFill>
          <a:blip r:embed="rId7"/>
          <a:stretch>
            <a:fillRect/>
          </a:stretch>
        </p:blipFill>
        <p:spPr>
          <a:xfrm>
            <a:off x="10563014" y="1257901"/>
            <a:ext cx="1243975" cy="1764700"/>
          </a:xfrm>
          <a:prstGeom prst="rect">
            <a:avLst/>
          </a:prstGeom>
        </p:spPr>
      </p:pic>
    </p:spTree>
    <p:extLst>
      <p:ext uri="{BB962C8B-B14F-4D97-AF65-F5344CB8AC3E}">
        <p14:creationId xmlns:p14="http://schemas.microsoft.com/office/powerpoint/2010/main" val="2724207149"/>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8" name="Rectangle 37">
            <a:extLst>
              <a:ext uri="{FF2B5EF4-FFF2-40B4-BE49-F238E27FC236}">
                <a16:creationId xmlns:a16="http://schemas.microsoft.com/office/drawing/2014/main" id="{45D37F4E-DDB4-456B-97E0-9937730A03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25600" y="1219200"/>
            <a:ext cx="9751161" cy="73152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97">
              <a:defRPr/>
            </a:pPr>
            <a:endParaRPr lang="en-US" sz="1050">
              <a:solidFill>
                <a:prstClr val="white"/>
              </a:solidFill>
              <a:latin typeface="Calibri" panose="020F0502020204030204"/>
            </a:endParaRPr>
          </a:p>
        </p:txBody>
      </p:sp>
      <p:sp>
        <p:nvSpPr>
          <p:cNvPr id="7" name="Title 6">
            <a:extLst>
              <a:ext uri="{FF2B5EF4-FFF2-40B4-BE49-F238E27FC236}">
                <a16:creationId xmlns:a16="http://schemas.microsoft.com/office/drawing/2014/main" id="{FFF0109A-9406-5962-27FD-ABD982D4A32D}"/>
              </a:ext>
            </a:extLst>
          </p:cNvPr>
          <p:cNvSpPr>
            <a:spLocks noGrp="1"/>
          </p:cNvSpPr>
          <p:nvPr>
            <p:ph type="title"/>
          </p:nvPr>
        </p:nvSpPr>
        <p:spPr>
          <a:xfrm>
            <a:off x="2083595" y="1473642"/>
            <a:ext cx="8814816" cy="1530043"/>
          </a:xfrm>
        </p:spPr>
        <p:txBody>
          <a:bodyPr anchor="b">
            <a:normAutofit/>
          </a:bodyPr>
          <a:lstStyle/>
          <a:p>
            <a:r>
              <a:rPr lang="en-US" sz="5025"/>
              <a:t>Interested in starting a school club?</a:t>
            </a:r>
          </a:p>
        </p:txBody>
      </p:sp>
      <p:sp>
        <p:nvSpPr>
          <p:cNvPr id="40" name="sketchy line">
            <a:extLst>
              <a:ext uri="{FF2B5EF4-FFF2-40B4-BE49-F238E27FC236}">
                <a16:creationId xmlns:a16="http://schemas.microsoft.com/office/drawing/2014/main" id="{B2DD41CD-8F47-4F56-AD12-4E2FF76969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083595" y="3012847"/>
            <a:ext cx="8778240" cy="19507"/>
          </a:xfrm>
          <a:custGeom>
            <a:avLst/>
            <a:gdLst>
              <a:gd name="csX0" fmla="*/ 0 w 8778240"/>
              <a:gd name="csY0" fmla="*/ 0 h 19507"/>
              <a:gd name="csX1" fmla="*/ 253020 w 8778240"/>
              <a:gd name="csY1" fmla="*/ 0 h 19507"/>
              <a:gd name="csX2" fmla="*/ 944952 w 8778240"/>
              <a:gd name="csY2" fmla="*/ 0 h 19507"/>
              <a:gd name="csX3" fmla="*/ 1461318 w 8778240"/>
              <a:gd name="csY3" fmla="*/ 0 h 19507"/>
              <a:gd name="csX4" fmla="*/ 1714338 w 8778240"/>
              <a:gd name="csY4" fmla="*/ 0 h 19507"/>
              <a:gd name="csX5" fmla="*/ 2055141 w 8778240"/>
              <a:gd name="csY5" fmla="*/ 0 h 19507"/>
              <a:gd name="csX6" fmla="*/ 2747073 w 8778240"/>
              <a:gd name="csY6" fmla="*/ 0 h 19507"/>
              <a:gd name="csX7" fmla="*/ 3439004 w 8778240"/>
              <a:gd name="csY7" fmla="*/ 0 h 19507"/>
              <a:gd name="csX8" fmla="*/ 4130936 w 8778240"/>
              <a:gd name="csY8" fmla="*/ 0 h 19507"/>
              <a:gd name="csX9" fmla="*/ 4383956 w 8778240"/>
              <a:gd name="csY9" fmla="*/ 0 h 19507"/>
              <a:gd name="csX10" fmla="*/ 4900323 w 8778240"/>
              <a:gd name="csY10" fmla="*/ 0 h 19507"/>
              <a:gd name="csX11" fmla="*/ 5328908 w 8778240"/>
              <a:gd name="csY11" fmla="*/ 0 h 19507"/>
              <a:gd name="csX12" fmla="*/ 5581928 w 8778240"/>
              <a:gd name="csY12" fmla="*/ 0 h 19507"/>
              <a:gd name="csX13" fmla="*/ 6273859 w 8778240"/>
              <a:gd name="csY13" fmla="*/ 0 h 19507"/>
              <a:gd name="csX14" fmla="*/ 6526879 w 8778240"/>
              <a:gd name="csY14" fmla="*/ 0 h 19507"/>
              <a:gd name="csX15" fmla="*/ 6779899 w 8778240"/>
              <a:gd name="csY15" fmla="*/ 0 h 19507"/>
              <a:gd name="csX16" fmla="*/ 7208484 w 8778240"/>
              <a:gd name="csY16" fmla="*/ 0 h 19507"/>
              <a:gd name="csX17" fmla="*/ 7724851 w 8778240"/>
              <a:gd name="csY17" fmla="*/ 0 h 19507"/>
              <a:gd name="csX18" fmla="*/ 8329000 w 8778240"/>
              <a:gd name="csY18" fmla="*/ 0 h 19507"/>
              <a:gd name="csX19" fmla="*/ 8778240 w 8778240"/>
              <a:gd name="csY19" fmla="*/ 0 h 19507"/>
              <a:gd name="csX20" fmla="*/ 8778240 w 8778240"/>
              <a:gd name="csY20" fmla="*/ 19507 h 19507"/>
              <a:gd name="csX21" fmla="*/ 8086308 w 8778240"/>
              <a:gd name="csY21" fmla="*/ 19507 h 19507"/>
              <a:gd name="csX22" fmla="*/ 7569941 w 8778240"/>
              <a:gd name="csY22" fmla="*/ 19507 h 19507"/>
              <a:gd name="csX23" fmla="*/ 7316921 w 8778240"/>
              <a:gd name="csY23" fmla="*/ 19507 h 19507"/>
              <a:gd name="csX24" fmla="*/ 6800554 w 8778240"/>
              <a:gd name="csY24" fmla="*/ 19507 h 19507"/>
              <a:gd name="csX25" fmla="*/ 6196404 w 8778240"/>
              <a:gd name="csY25" fmla="*/ 19507 h 19507"/>
              <a:gd name="csX26" fmla="*/ 5680038 w 8778240"/>
              <a:gd name="csY26" fmla="*/ 19507 h 19507"/>
              <a:gd name="csX27" fmla="*/ 5075888 w 8778240"/>
              <a:gd name="csY27" fmla="*/ 19507 h 19507"/>
              <a:gd name="csX28" fmla="*/ 4471738 w 8778240"/>
              <a:gd name="csY28" fmla="*/ 19507 h 19507"/>
              <a:gd name="csX29" fmla="*/ 4218718 w 8778240"/>
              <a:gd name="csY29" fmla="*/ 19507 h 19507"/>
              <a:gd name="csX30" fmla="*/ 3877916 w 8778240"/>
              <a:gd name="csY30" fmla="*/ 19507 h 19507"/>
              <a:gd name="csX31" fmla="*/ 3449331 w 8778240"/>
              <a:gd name="csY31" fmla="*/ 19507 h 19507"/>
              <a:gd name="csX32" fmla="*/ 2932965 w 8778240"/>
              <a:gd name="csY32" fmla="*/ 19507 h 19507"/>
              <a:gd name="csX33" fmla="*/ 2241033 w 8778240"/>
              <a:gd name="csY33" fmla="*/ 19507 h 19507"/>
              <a:gd name="csX34" fmla="*/ 1636883 w 8778240"/>
              <a:gd name="csY34" fmla="*/ 19507 h 19507"/>
              <a:gd name="csX35" fmla="*/ 1120516 w 8778240"/>
              <a:gd name="csY35" fmla="*/ 19507 h 19507"/>
              <a:gd name="csX36" fmla="*/ 516366 w 8778240"/>
              <a:gd name="csY36" fmla="*/ 19507 h 19507"/>
              <a:gd name="csX37" fmla="*/ 0 w 8778240"/>
              <a:gd name="csY37" fmla="*/ 19507 h 19507"/>
              <a:gd name="csX38" fmla="*/ 0 w 8778240"/>
              <a:gd name="csY38" fmla="*/ 0 h 19507"/>
              <a:gd name="csX0" fmla="*/ 0 w 8778240"/>
              <a:gd name="csY0" fmla="*/ 0 h 19507"/>
              <a:gd name="csX1" fmla="*/ 340802 w 8778240"/>
              <a:gd name="csY1" fmla="*/ 0 h 19507"/>
              <a:gd name="csX2" fmla="*/ 593822 w 8778240"/>
              <a:gd name="csY2" fmla="*/ 0 h 19507"/>
              <a:gd name="csX3" fmla="*/ 934624 w 8778240"/>
              <a:gd name="csY3" fmla="*/ 0 h 19507"/>
              <a:gd name="csX4" fmla="*/ 1450991 w 8778240"/>
              <a:gd name="csY4" fmla="*/ 0 h 19507"/>
              <a:gd name="csX5" fmla="*/ 2055141 w 8778240"/>
              <a:gd name="csY5" fmla="*/ 0 h 19507"/>
              <a:gd name="csX6" fmla="*/ 2747073 w 8778240"/>
              <a:gd name="csY6" fmla="*/ 0 h 19507"/>
              <a:gd name="csX7" fmla="*/ 3439004 w 8778240"/>
              <a:gd name="csY7" fmla="*/ 0 h 19507"/>
              <a:gd name="csX8" fmla="*/ 3867589 w 8778240"/>
              <a:gd name="csY8" fmla="*/ 0 h 19507"/>
              <a:gd name="csX9" fmla="*/ 4471738 w 8778240"/>
              <a:gd name="csY9" fmla="*/ 0 h 19507"/>
              <a:gd name="csX10" fmla="*/ 4988106 w 8778240"/>
              <a:gd name="csY10" fmla="*/ 0 h 19507"/>
              <a:gd name="csX11" fmla="*/ 5416690 w 8778240"/>
              <a:gd name="csY11" fmla="*/ 0 h 19507"/>
              <a:gd name="csX12" fmla="*/ 6020840 w 8778240"/>
              <a:gd name="csY12" fmla="*/ 0 h 19507"/>
              <a:gd name="csX13" fmla="*/ 6273859 w 8778240"/>
              <a:gd name="csY13" fmla="*/ 0 h 19507"/>
              <a:gd name="csX14" fmla="*/ 6702444 w 8778240"/>
              <a:gd name="csY14" fmla="*/ 0 h 19507"/>
              <a:gd name="csX15" fmla="*/ 7218811 w 8778240"/>
              <a:gd name="csY15" fmla="*/ 0 h 19507"/>
              <a:gd name="csX16" fmla="*/ 7822961 w 8778240"/>
              <a:gd name="csY16" fmla="*/ 0 h 19507"/>
              <a:gd name="csX17" fmla="*/ 8778240 w 8778240"/>
              <a:gd name="csY17" fmla="*/ 0 h 19507"/>
              <a:gd name="csX18" fmla="*/ 8778240 w 8778240"/>
              <a:gd name="csY18" fmla="*/ 19507 h 19507"/>
              <a:gd name="csX19" fmla="*/ 8261873 w 8778240"/>
              <a:gd name="csY19" fmla="*/ 19507 h 19507"/>
              <a:gd name="csX20" fmla="*/ 7745505 w 8778240"/>
              <a:gd name="csY20" fmla="*/ 19507 h 19507"/>
              <a:gd name="csX21" fmla="*/ 7404703 w 8778240"/>
              <a:gd name="csY21" fmla="*/ 19507 h 19507"/>
              <a:gd name="csX22" fmla="*/ 6712771 w 8778240"/>
              <a:gd name="csY22" fmla="*/ 19507 h 19507"/>
              <a:gd name="csX23" fmla="*/ 6459752 w 8778240"/>
              <a:gd name="csY23" fmla="*/ 19507 h 19507"/>
              <a:gd name="csX24" fmla="*/ 5943384 w 8778240"/>
              <a:gd name="csY24" fmla="*/ 19507 h 19507"/>
              <a:gd name="csX25" fmla="*/ 5690364 w 8778240"/>
              <a:gd name="csY25" fmla="*/ 19507 h 19507"/>
              <a:gd name="csX26" fmla="*/ 5349562 w 8778240"/>
              <a:gd name="csY26" fmla="*/ 19507 h 19507"/>
              <a:gd name="csX27" fmla="*/ 4745413 w 8778240"/>
              <a:gd name="csY27" fmla="*/ 19507 h 19507"/>
              <a:gd name="csX28" fmla="*/ 4053481 w 8778240"/>
              <a:gd name="csY28" fmla="*/ 19507 h 19507"/>
              <a:gd name="csX29" fmla="*/ 3712679 w 8778240"/>
              <a:gd name="csY29" fmla="*/ 19507 h 19507"/>
              <a:gd name="csX30" fmla="*/ 3196311 w 8778240"/>
              <a:gd name="csY30" fmla="*/ 19507 h 19507"/>
              <a:gd name="csX31" fmla="*/ 2855509 w 8778240"/>
              <a:gd name="csY31" fmla="*/ 19507 h 19507"/>
              <a:gd name="csX32" fmla="*/ 2251360 w 8778240"/>
              <a:gd name="csY32" fmla="*/ 19507 h 19507"/>
              <a:gd name="csX33" fmla="*/ 1822776 w 8778240"/>
              <a:gd name="csY33" fmla="*/ 19507 h 19507"/>
              <a:gd name="csX34" fmla="*/ 1481973 w 8778240"/>
              <a:gd name="csY34" fmla="*/ 19507 h 19507"/>
              <a:gd name="csX35" fmla="*/ 1228953 w 8778240"/>
              <a:gd name="csY35" fmla="*/ 19507 h 19507"/>
              <a:gd name="csX36" fmla="*/ 712586 w 8778240"/>
              <a:gd name="csY36" fmla="*/ 19507 h 19507"/>
              <a:gd name="csX37" fmla="*/ 0 w 8778240"/>
              <a:gd name="csY37" fmla="*/ 19507 h 19507"/>
              <a:gd name="csX38" fmla="*/ 0 w 8778240"/>
              <a:gd name="csY38" fmla="*/ 0 h 19507"/>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Lst>
            <a:rect l="l" t="t" r="r" b="b"/>
            <a:pathLst>
              <a:path w="8778240" h="19507" fill="none" extrusionOk="0">
                <a:moveTo>
                  <a:pt x="0" y="0"/>
                </a:moveTo>
                <a:cubicBezTo>
                  <a:pt x="59245" y="11551"/>
                  <a:pt x="173722" y="4083"/>
                  <a:pt x="253020" y="0"/>
                </a:cubicBezTo>
                <a:cubicBezTo>
                  <a:pt x="285042" y="22521"/>
                  <a:pt x="688697" y="-2195"/>
                  <a:pt x="944952" y="0"/>
                </a:cubicBezTo>
                <a:cubicBezTo>
                  <a:pt x="1261933" y="7468"/>
                  <a:pt x="1346631" y="-14037"/>
                  <a:pt x="1461318" y="0"/>
                </a:cubicBezTo>
                <a:cubicBezTo>
                  <a:pt x="1583382" y="23757"/>
                  <a:pt x="1665729" y="-4795"/>
                  <a:pt x="1714338" y="0"/>
                </a:cubicBezTo>
                <a:cubicBezTo>
                  <a:pt x="1789363" y="-24013"/>
                  <a:pt x="1941922" y="-5696"/>
                  <a:pt x="2055141" y="0"/>
                </a:cubicBezTo>
                <a:cubicBezTo>
                  <a:pt x="2177227" y="9518"/>
                  <a:pt x="2455876" y="62093"/>
                  <a:pt x="2747073" y="0"/>
                </a:cubicBezTo>
                <a:cubicBezTo>
                  <a:pt x="3051837" y="-51953"/>
                  <a:pt x="3210883" y="5764"/>
                  <a:pt x="3439004" y="0"/>
                </a:cubicBezTo>
                <a:cubicBezTo>
                  <a:pt x="3694713" y="-2940"/>
                  <a:pt x="3786818" y="10310"/>
                  <a:pt x="4130936" y="0"/>
                </a:cubicBezTo>
                <a:cubicBezTo>
                  <a:pt x="4458322" y="15377"/>
                  <a:pt x="4327529" y="14400"/>
                  <a:pt x="4383956" y="0"/>
                </a:cubicBezTo>
                <a:cubicBezTo>
                  <a:pt x="4434010" y="-17210"/>
                  <a:pt x="4743028" y="-649"/>
                  <a:pt x="4900323" y="0"/>
                </a:cubicBezTo>
                <a:cubicBezTo>
                  <a:pt x="5060861" y="4880"/>
                  <a:pt x="5206434" y="-17225"/>
                  <a:pt x="5328908" y="0"/>
                </a:cubicBezTo>
                <a:cubicBezTo>
                  <a:pt x="5432837" y="9259"/>
                  <a:pt x="5522892" y="-15050"/>
                  <a:pt x="5581928" y="0"/>
                </a:cubicBezTo>
                <a:cubicBezTo>
                  <a:pt x="5632999" y="1011"/>
                  <a:pt x="6085823" y="-17661"/>
                  <a:pt x="6273859" y="0"/>
                </a:cubicBezTo>
                <a:cubicBezTo>
                  <a:pt x="6431832" y="21296"/>
                  <a:pt x="6451681" y="-4030"/>
                  <a:pt x="6526879" y="0"/>
                </a:cubicBezTo>
                <a:cubicBezTo>
                  <a:pt x="6606533" y="7821"/>
                  <a:pt x="6718627" y="10535"/>
                  <a:pt x="6779899" y="0"/>
                </a:cubicBezTo>
                <a:cubicBezTo>
                  <a:pt x="6863048" y="9001"/>
                  <a:pt x="7085500" y="-28995"/>
                  <a:pt x="7208484" y="0"/>
                </a:cubicBezTo>
                <a:cubicBezTo>
                  <a:pt x="7349596" y="-4432"/>
                  <a:pt x="7527660" y="28391"/>
                  <a:pt x="7724851" y="0"/>
                </a:cubicBezTo>
                <a:cubicBezTo>
                  <a:pt x="7894007" y="-27257"/>
                  <a:pt x="8048025" y="-6376"/>
                  <a:pt x="8329000" y="0"/>
                </a:cubicBezTo>
                <a:cubicBezTo>
                  <a:pt x="8604872" y="32131"/>
                  <a:pt x="8685443" y="1822"/>
                  <a:pt x="8778240" y="0"/>
                </a:cubicBezTo>
                <a:cubicBezTo>
                  <a:pt x="8779266" y="7700"/>
                  <a:pt x="8778292" y="15569"/>
                  <a:pt x="8778240" y="19507"/>
                </a:cubicBezTo>
                <a:cubicBezTo>
                  <a:pt x="8476693" y="12970"/>
                  <a:pt x="8329703" y="21771"/>
                  <a:pt x="8086308" y="19507"/>
                </a:cubicBezTo>
                <a:cubicBezTo>
                  <a:pt x="7844842" y="27822"/>
                  <a:pt x="7692452" y="14101"/>
                  <a:pt x="7569941" y="19507"/>
                </a:cubicBezTo>
                <a:cubicBezTo>
                  <a:pt x="7454335" y="51856"/>
                  <a:pt x="7388187" y="25512"/>
                  <a:pt x="7316921" y="19507"/>
                </a:cubicBezTo>
                <a:cubicBezTo>
                  <a:pt x="7238049" y="31954"/>
                  <a:pt x="6947878" y="2526"/>
                  <a:pt x="6800554" y="19507"/>
                </a:cubicBezTo>
                <a:cubicBezTo>
                  <a:pt x="6653600" y="10236"/>
                  <a:pt x="6336758" y="12263"/>
                  <a:pt x="6196404" y="19507"/>
                </a:cubicBezTo>
                <a:cubicBezTo>
                  <a:pt x="6081424" y="26435"/>
                  <a:pt x="5796688" y="13786"/>
                  <a:pt x="5680038" y="19507"/>
                </a:cubicBezTo>
                <a:cubicBezTo>
                  <a:pt x="5560515" y="11851"/>
                  <a:pt x="5363025" y="19243"/>
                  <a:pt x="5075888" y="19507"/>
                </a:cubicBezTo>
                <a:cubicBezTo>
                  <a:pt x="4784157" y="27633"/>
                  <a:pt x="4741723" y="42728"/>
                  <a:pt x="4471738" y="19507"/>
                </a:cubicBezTo>
                <a:cubicBezTo>
                  <a:pt x="4202592" y="31226"/>
                  <a:pt x="4348244" y="23889"/>
                  <a:pt x="4218718" y="19507"/>
                </a:cubicBezTo>
                <a:cubicBezTo>
                  <a:pt x="4100562" y="13082"/>
                  <a:pt x="4026884" y="38902"/>
                  <a:pt x="3877916" y="19507"/>
                </a:cubicBezTo>
                <a:cubicBezTo>
                  <a:pt x="3762001" y="-5141"/>
                  <a:pt x="3543253" y="44438"/>
                  <a:pt x="3449331" y="19507"/>
                </a:cubicBezTo>
                <a:cubicBezTo>
                  <a:pt x="3325678" y="7563"/>
                  <a:pt x="3147789" y="68515"/>
                  <a:pt x="2932965" y="19507"/>
                </a:cubicBezTo>
                <a:cubicBezTo>
                  <a:pt x="2759352" y="-15324"/>
                  <a:pt x="2512695" y="13414"/>
                  <a:pt x="2241033" y="19507"/>
                </a:cubicBezTo>
                <a:cubicBezTo>
                  <a:pt x="1941049" y="23362"/>
                  <a:pt x="1887808" y="8"/>
                  <a:pt x="1636883" y="19507"/>
                </a:cubicBezTo>
                <a:cubicBezTo>
                  <a:pt x="1409833" y="35481"/>
                  <a:pt x="1245691" y="25110"/>
                  <a:pt x="1120516" y="19507"/>
                </a:cubicBezTo>
                <a:cubicBezTo>
                  <a:pt x="963109" y="37178"/>
                  <a:pt x="767837" y="37647"/>
                  <a:pt x="516366" y="19507"/>
                </a:cubicBezTo>
                <a:cubicBezTo>
                  <a:pt x="257540" y="-6878"/>
                  <a:pt x="176146" y="31750"/>
                  <a:pt x="0" y="19507"/>
                </a:cubicBezTo>
                <a:cubicBezTo>
                  <a:pt x="354" y="12776"/>
                  <a:pt x="369" y="8859"/>
                  <a:pt x="0" y="0"/>
                </a:cubicBezTo>
                <a:close/>
              </a:path>
              <a:path w="8778240" h="19507" stroke="0" extrusionOk="0">
                <a:moveTo>
                  <a:pt x="0" y="0"/>
                </a:moveTo>
                <a:cubicBezTo>
                  <a:pt x="79597" y="-7522"/>
                  <a:pt x="182177" y="5640"/>
                  <a:pt x="340802" y="0"/>
                </a:cubicBezTo>
                <a:cubicBezTo>
                  <a:pt x="491089" y="-17466"/>
                  <a:pt x="514274" y="-2878"/>
                  <a:pt x="593822" y="0"/>
                </a:cubicBezTo>
                <a:cubicBezTo>
                  <a:pt x="677989" y="-8647"/>
                  <a:pt x="796377" y="30974"/>
                  <a:pt x="934624" y="0"/>
                </a:cubicBezTo>
                <a:cubicBezTo>
                  <a:pt x="1119952" y="-21286"/>
                  <a:pt x="1323090" y="11602"/>
                  <a:pt x="1450991" y="0"/>
                </a:cubicBezTo>
                <a:cubicBezTo>
                  <a:pt x="1593737" y="-16370"/>
                  <a:pt x="1850148" y="-40037"/>
                  <a:pt x="2055141" y="0"/>
                </a:cubicBezTo>
                <a:cubicBezTo>
                  <a:pt x="2241405" y="65324"/>
                  <a:pt x="2403359" y="-51976"/>
                  <a:pt x="2747073" y="0"/>
                </a:cubicBezTo>
                <a:cubicBezTo>
                  <a:pt x="3056382" y="28082"/>
                  <a:pt x="3245202" y="974"/>
                  <a:pt x="3439004" y="0"/>
                </a:cubicBezTo>
                <a:cubicBezTo>
                  <a:pt x="3621820" y="-21677"/>
                  <a:pt x="3701620" y="11443"/>
                  <a:pt x="3867589" y="0"/>
                </a:cubicBezTo>
                <a:cubicBezTo>
                  <a:pt x="3996854" y="-21999"/>
                  <a:pt x="4279929" y="-8880"/>
                  <a:pt x="4471738" y="0"/>
                </a:cubicBezTo>
                <a:cubicBezTo>
                  <a:pt x="4673314" y="1720"/>
                  <a:pt x="4764708" y="-10418"/>
                  <a:pt x="4988106" y="0"/>
                </a:cubicBezTo>
                <a:cubicBezTo>
                  <a:pt x="5229148" y="6471"/>
                  <a:pt x="5302751" y="29587"/>
                  <a:pt x="5416690" y="0"/>
                </a:cubicBezTo>
                <a:cubicBezTo>
                  <a:pt x="5513206" y="-41975"/>
                  <a:pt x="5805739" y="-18163"/>
                  <a:pt x="6020840" y="0"/>
                </a:cubicBezTo>
                <a:cubicBezTo>
                  <a:pt x="6231806" y="18784"/>
                  <a:pt x="6188057" y="5694"/>
                  <a:pt x="6273859" y="0"/>
                </a:cubicBezTo>
                <a:cubicBezTo>
                  <a:pt x="6382549" y="19577"/>
                  <a:pt x="6503441" y="-29964"/>
                  <a:pt x="6702444" y="0"/>
                </a:cubicBezTo>
                <a:cubicBezTo>
                  <a:pt x="6888988" y="-299"/>
                  <a:pt x="7067817" y="-10431"/>
                  <a:pt x="7218811" y="0"/>
                </a:cubicBezTo>
                <a:cubicBezTo>
                  <a:pt x="7323320" y="-15069"/>
                  <a:pt x="7646236" y="31452"/>
                  <a:pt x="7822961" y="0"/>
                </a:cubicBezTo>
                <a:cubicBezTo>
                  <a:pt x="8036787" y="2054"/>
                  <a:pt x="8440321" y="63238"/>
                  <a:pt x="8778240" y="0"/>
                </a:cubicBezTo>
                <a:cubicBezTo>
                  <a:pt x="8777875" y="4611"/>
                  <a:pt x="8777136" y="9495"/>
                  <a:pt x="8778240" y="19507"/>
                </a:cubicBezTo>
                <a:cubicBezTo>
                  <a:pt x="8600339" y="-16040"/>
                  <a:pt x="8426415" y="40644"/>
                  <a:pt x="8261873" y="19507"/>
                </a:cubicBezTo>
                <a:cubicBezTo>
                  <a:pt x="8119161" y="-22609"/>
                  <a:pt x="7903695" y="17967"/>
                  <a:pt x="7745505" y="19507"/>
                </a:cubicBezTo>
                <a:cubicBezTo>
                  <a:pt x="7601806" y="14750"/>
                  <a:pt x="7487704" y="51493"/>
                  <a:pt x="7404703" y="19507"/>
                </a:cubicBezTo>
                <a:cubicBezTo>
                  <a:pt x="7349690" y="13831"/>
                  <a:pt x="6995814" y="-80"/>
                  <a:pt x="6712771" y="19507"/>
                </a:cubicBezTo>
                <a:cubicBezTo>
                  <a:pt x="6428797" y="-2467"/>
                  <a:pt x="6509500" y="9443"/>
                  <a:pt x="6459752" y="19507"/>
                </a:cubicBezTo>
                <a:cubicBezTo>
                  <a:pt x="6377413" y="10375"/>
                  <a:pt x="6109842" y="29297"/>
                  <a:pt x="5943384" y="19507"/>
                </a:cubicBezTo>
                <a:cubicBezTo>
                  <a:pt x="5791488" y="23722"/>
                  <a:pt x="5760586" y="15344"/>
                  <a:pt x="5690364" y="19507"/>
                </a:cubicBezTo>
                <a:cubicBezTo>
                  <a:pt x="5634443" y="25482"/>
                  <a:pt x="5523892" y="33505"/>
                  <a:pt x="5349562" y="19507"/>
                </a:cubicBezTo>
                <a:cubicBezTo>
                  <a:pt x="5196765" y="19125"/>
                  <a:pt x="4919813" y="18610"/>
                  <a:pt x="4745413" y="19507"/>
                </a:cubicBezTo>
                <a:cubicBezTo>
                  <a:pt x="4469598" y="21570"/>
                  <a:pt x="4319344" y="-7383"/>
                  <a:pt x="4053481" y="19507"/>
                </a:cubicBezTo>
                <a:cubicBezTo>
                  <a:pt x="3821455" y="20598"/>
                  <a:pt x="3786884" y="14056"/>
                  <a:pt x="3712679" y="19507"/>
                </a:cubicBezTo>
                <a:cubicBezTo>
                  <a:pt x="3617276" y="25613"/>
                  <a:pt x="3392742" y="23145"/>
                  <a:pt x="3196311" y="19507"/>
                </a:cubicBezTo>
                <a:cubicBezTo>
                  <a:pt x="3005983" y="19679"/>
                  <a:pt x="3018272" y="24405"/>
                  <a:pt x="2855509" y="19507"/>
                </a:cubicBezTo>
                <a:cubicBezTo>
                  <a:pt x="2698673" y="43682"/>
                  <a:pt x="2435823" y="-5381"/>
                  <a:pt x="2251360" y="19507"/>
                </a:cubicBezTo>
                <a:cubicBezTo>
                  <a:pt x="2070039" y="23179"/>
                  <a:pt x="1945890" y="-3103"/>
                  <a:pt x="1822776" y="19507"/>
                </a:cubicBezTo>
                <a:cubicBezTo>
                  <a:pt x="1704372" y="33923"/>
                  <a:pt x="1645235" y="42706"/>
                  <a:pt x="1481973" y="19507"/>
                </a:cubicBezTo>
                <a:cubicBezTo>
                  <a:pt x="1318571" y="5836"/>
                  <a:pt x="1334983" y="33834"/>
                  <a:pt x="1228953" y="19507"/>
                </a:cubicBezTo>
                <a:cubicBezTo>
                  <a:pt x="1121134" y="15972"/>
                  <a:pt x="963303" y="61570"/>
                  <a:pt x="712586" y="19507"/>
                </a:cubicBezTo>
                <a:cubicBezTo>
                  <a:pt x="485589" y="-26157"/>
                  <a:pt x="251375" y="-9238"/>
                  <a:pt x="0" y="19507"/>
                </a:cubicBezTo>
                <a:cubicBezTo>
                  <a:pt x="194" y="13334"/>
                  <a:pt x="-246" y="6468"/>
                  <a:pt x="0" y="0"/>
                </a:cubicBezTo>
                <a:close/>
              </a:path>
              <a:path w="8778240" h="19507" fill="none" stroke="0" extrusionOk="0">
                <a:moveTo>
                  <a:pt x="0" y="0"/>
                </a:moveTo>
                <a:cubicBezTo>
                  <a:pt x="46423" y="4568"/>
                  <a:pt x="173304" y="-7699"/>
                  <a:pt x="253020" y="0"/>
                </a:cubicBezTo>
                <a:cubicBezTo>
                  <a:pt x="283493" y="762"/>
                  <a:pt x="591404" y="32401"/>
                  <a:pt x="944952" y="0"/>
                </a:cubicBezTo>
                <a:cubicBezTo>
                  <a:pt x="1272712" y="-17686"/>
                  <a:pt x="1323618" y="-15243"/>
                  <a:pt x="1461318" y="0"/>
                </a:cubicBezTo>
                <a:cubicBezTo>
                  <a:pt x="1594624" y="22785"/>
                  <a:pt x="1669226" y="4200"/>
                  <a:pt x="1714338" y="0"/>
                </a:cubicBezTo>
                <a:cubicBezTo>
                  <a:pt x="1795727" y="14118"/>
                  <a:pt x="1918869" y="-13797"/>
                  <a:pt x="2055141" y="0"/>
                </a:cubicBezTo>
                <a:cubicBezTo>
                  <a:pt x="2172844" y="-49588"/>
                  <a:pt x="2443752" y="43647"/>
                  <a:pt x="2747073" y="0"/>
                </a:cubicBezTo>
                <a:cubicBezTo>
                  <a:pt x="3042573" y="-18647"/>
                  <a:pt x="3151222" y="-1697"/>
                  <a:pt x="3439004" y="0"/>
                </a:cubicBezTo>
                <a:cubicBezTo>
                  <a:pt x="3677932" y="-30679"/>
                  <a:pt x="3799287" y="-25345"/>
                  <a:pt x="4130936" y="0"/>
                </a:cubicBezTo>
                <a:cubicBezTo>
                  <a:pt x="4469134" y="9146"/>
                  <a:pt x="4323927" y="8980"/>
                  <a:pt x="4383956" y="0"/>
                </a:cubicBezTo>
                <a:cubicBezTo>
                  <a:pt x="4440030" y="-30822"/>
                  <a:pt x="4759730" y="-17962"/>
                  <a:pt x="4900323" y="0"/>
                </a:cubicBezTo>
                <a:cubicBezTo>
                  <a:pt x="5076353" y="13995"/>
                  <a:pt x="5218440" y="-7516"/>
                  <a:pt x="5328908" y="0"/>
                </a:cubicBezTo>
                <a:cubicBezTo>
                  <a:pt x="5445949" y="6133"/>
                  <a:pt x="5525489" y="-4645"/>
                  <a:pt x="5581928" y="0"/>
                </a:cubicBezTo>
                <a:cubicBezTo>
                  <a:pt x="5603535" y="16640"/>
                  <a:pt x="6118204" y="-8215"/>
                  <a:pt x="6273859" y="0"/>
                </a:cubicBezTo>
                <a:cubicBezTo>
                  <a:pt x="6433965" y="17983"/>
                  <a:pt x="6453446" y="-4678"/>
                  <a:pt x="6526879" y="0"/>
                </a:cubicBezTo>
                <a:cubicBezTo>
                  <a:pt x="6596548" y="-10102"/>
                  <a:pt x="6722495" y="1291"/>
                  <a:pt x="6779899" y="0"/>
                </a:cubicBezTo>
                <a:cubicBezTo>
                  <a:pt x="6836015" y="-34898"/>
                  <a:pt x="7052067" y="-6375"/>
                  <a:pt x="7208484" y="0"/>
                </a:cubicBezTo>
                <a:cubicBezTo>
                  <a:pt x="7326707" y="36114"/>
                  <a:pt x="7517858" y="-20218"/>
                  <a:pt x="7724851" y="0"/>
                </a:cubicBezTo>
                <a:cubicBezTo>
                  <a:pt x="7897537" y="-6307"/>
                  <a:pt x="8054022" y="-39467"/>
                  <a:pt x="8329000" y="0"/>
                </a:cubicBezTo>
                <a:cubicBezTo>
                  <a:pt x="8610151" y="15372"/>
                  <a:pt x="8674312" y="-7483"/>
                  <a:pt x="8778240" y="0"/>
                </a:cubicBezTo>
                <a:cubicBezTo>
                  <a:pt x="8778944" y="8125"/>
                  <a:pt x="8778185" y="13815"/>
                  <a:pt x="8778240" y="19507"/>
                </a:cubicBezTo>
                <a:cubicBezTo>
                  <a:pt x="8490801" y="-18732"/>
                  <a:pt x="8334935" y="17516"/>
                  <a:pt x="8086308" y="19507"/>
                </a:cubicBezTo>
                <a:cubicBezTo>
                  <a:pt x="7856245" y="-17514"/>
                  <a:pt x="7702840" y="13280"/>
                  <a:pt x="7569941" y="19507"/>
                </a:cubicBezTo>
                <a:cubicBezTo>
                  <a:pt x="7446602" y="38044"/>
                  <a:pt x="7381645" y="25572"/>
                  <a:pt x="7316921" y="19507"/>
                </a:cubicBezTo>
                <a:cubicBezTo>
                  <a:pt x="7233220" y="23698"/>
                  <a:pt x="6947563" y="66810"/>
                  <a:pt x="6800554" y="19507"/>
                </a:cubicBezTo>
                <a:cubicBezTo>
                  <a:pt x="6634477" y="-17697"/>
                  <a:pt x="6351306" y="24461"/>
                  <a:pt x="6196404" y="19507"/>
                </a:cubicBezTo>
                <a:cubicBezTo>
                  <a:pt x="6043864" y="32165"/>
                  <a:pt x="5829035" y="29913"/>
                  <a:pt x="5680038" y="19507"/>
                </a:cubicBezTo>
                <a:cubicBezTo>
                  <a:pt x="5573128" y="25835"/>
                  <a:pt x="5397968" y="34455"/>
                  <a:pt x="5075888" y="19507"/>
                </a:cubicBezTo>
                <a:cubicBezTo>
                  <a:pt x="4783474" y="36302"/>
                  <a:pt x="4740726" y="42719"/>
                  <a:pt x="4471738" y="19507"/>
                </a:cubicBezTo>
                <a:cubicBezTo>
                  <a:pt x="4214295" y="7614"/>
                  <a:pt x="4335103" y="-3207"/>
                  <a:pt x="4218718" y="19507"/>
                </a:cubicBezTo>
                <a:cubicBezTo>
                  <a:pt x="4078369" y="30349"/>
                  <a:pt x="4002647" y="40111"/>
                  <a:pt x="3877916" y="19507"/>
                </a:cubicBezTo>
                <a:cubicBezTo>
                  <a:pt x="3740024" y="-2506"/>
                  <a:pt x="3543520" y="42073"/>
                  <a:pt x="3449331" y="19507"/>
                </a:cubicBezTo>
                <a:cubicBezTo>
                  <a:pt x="3366634" y="5469"/>
                  <a:pt x="3140042" y="44854"/>
                  <a:pt x="2932965" y="19507"/>
                </a:cubicBezTo>
                <a:cubicBezTo>
                  <a:pt x="2738785" y="-25135"/>
                  <a:pt x="2564065" y="-12866"/>
                  <a:pt x="2241033" y="19507"/>
                </a:cubicBezTo>
                <a:cubicBezTo>
                  <a:pt x="1965918" y="21846"/>
                  <a:pt x="1888367" y="647"/>
                  <a:pt x="1636883" y="19507"/>
                </a:cubicBezTo>
                <a:cubicBezTo>
                  <a:pt x="1391663" y="38507"/>
                  <a:pt x="1249750" y="-6159"/>
                  <a:pt x="1120516" y="19507"/>
                </a:cubicBezTo>
                <a:cubicBezTo>
                  <a:pt x="995674" y="-3221"/>
                  <a:pt x="809437" y="56701"/>
                  <a:pt x="516366" y="19507"/>
                </a:cubicBezTo>
                <a:cubicBezTo>
                  <a:pt x="260876" y="-2768"/>
                  <a:pt x="178881" y="40657"/>
                  <a:pt x="0" y="19507"/>
                </a:cubicBezTo>
                <a:cubicBezTo>
                  <a:pt x="162" y="13125"/>
                  <a:pt x="763" y="8745"/>
                  <a:pt x="0" y="0"/>
                </a:cubicBezTo>
                <a:close/>
              </a:path>
            </a:pathLst>
          </a:custGeom>
          <a:solidFill>
            <a:schemeClr val="accent2">
              <a:alpha val="75000"/>
            </a:schemeClr>
          </a:solidFill>
          <a:ln w="44450" cap="rnd">
            <a:solidFill>
              <a:schemeClr val="accent2">
                <a:alpha val="75000"/>
              </a:schemeClr>
            </a:solidFill>
            <a:round/>
            <a:extLst>
              <a:ext uri="{C807C97D-BFC1-408E-A445-0C87EB9F89A2}">
                <ask:lineSketchStyleProps xmlns:ask="http://schemas.microsoft.com/office/drawing/2018/sketchyshapes" sd="2727557108">
                  <a:custGeom>
                    <a:avLst/>
                    <a:gdLst>
                      <a:gd name="connsiteX0" fmla="*/ 0 w 11704320"/>
                      <a:gd name="connsiteY0" fmla="*/ 0 h 26009"/>
                      <a:gd name="connsiteX1" fmla="*/ 337360 w 11704320"/>
                      <a:gd name="connsiteY1" fmla="*/ 0 h 26009"/>
                      <a:gd name="connsiteX2" fmla="*/ 1259936 w 11704320"/>
                      <a:gd name="connsiteY2" fmla="*/ 0 h 26009"/>
                      <a:gd name="connsiteX3" fmla="*/ 1948425 w 11704320"/>
                      <a:gd name="connsiteY3" fmla="*/ 0 h 26009"/>
                      <a:gd name="connsiteX4" fmla="*/ 2285785 w 11704320"/>
                      <a:gd name="connsiteY4" fmla="*/ 0 h 26009"/>
                      <a:gd name="connsiteX5" fmla="*/ 2740188 w 11704320"/>
                      <a:gd name="connsiteY5" fmla="*/ 0 h 26009"/>
                      <a:gd name="connsiteX6" fmla="*/ 3662764 w 11704320"/>
                      <a:gd name="connsiteY6" fmla="*/ 0 h 26009"/>
                      <a:gd name="connsiteX7" fmla="*/ 4585339 w 11704320"/>
                      <a:gd name="connsiteY7" fmla="*/ 0 h 26009"/>
                      <a:gd name="connsiteX8" fmla="*/ 5507915 w 11704320"/>
                      <a:gd name="connsiteY8" fmla="*/ 0 h 26009"/>
                      <a:gd name="connsiteX9" fmla="*/ 5845275 w 11704320"/>
                      <a:gd name="connsiteY9" fmla="*/ 0 h 26009"/>
                      <a:gd name="connsiteX10" fmla="*/ 6533765 w 11704320"/>
                      <a:gd name="connsiteY10" fmla="*/ 0 h 26009"/>
                      <a:gd name="connsiteX11" fmla="*/ 7105211 w 11704320"/>
                      <a:gd name="connsiteY11" fmla="*/ 0 h 26009"/>
                      <a:gd name="connsiteX12" fmla="*/ 7442571 w 11704320"/>
                      <a:gd name="connsiteY12" fmla="*/ 0 h 26009"/>
                      <a:gd name="connsiteX13" fmla="*/ 8365146 w 11704320"/>
                      <a:gd name="connsiteY13" fmla="*/ 0 h 26009"/>
                      <a:gd name="connsiteX14" fmla="*/ 8702506 w 11704320"/>
                      <a:gd name="connsiteY14" fmla="*/ 0 h 26009"/>
                      <a:gd name="connsiteX15" fmla="*/ 9039866 w 11704320"/>
                      <a:gd name="connsiteY15" fmla="*/ 0 h 26009"/>
                      <a:gd name="connsiteX16" fmla="*/ 9611312 w 11704320"/>
                      <a:gd name="connsiteY16" fmla="*/ 0 h 26009"/>
                      <a:gd name="connsiteX17" fmla="*/ 10299802 w 11704320"/>
                      <a:gd name="connsiteY17" fmla="*/ 0 h 26009"/>
                      <a:gd name="connsiteX18" fmla="*/ 11105334 w 11704320"/>
                      <a:gd name="connsiteY18" fmla="*/ 0 h 26009"/>
                      <a:gd name="connsiteX19" fmla="*/ 11704320 w 11704320"/>
                      <a:gd name="connsiteY19" fmla="*/ 0 h 26009"/>
                      <a:gd name="connsiteX20" fmla="*/ 11704320 w 11704320"/>
                      <a:gd name="connsiteY20" fmla="*/ 26009 h 26009"/>
                      <a:gd name="connsiteX21" fmla="*/ 10781744 w 11704320"/>
                      <a:gd name="connsiteY21" fmla="*/ 26009 h 26009"/>
                      <a:gd name="connsiteX22" fmla="*/ 10093255 w 11704320"/>
                      <a:gd name="connsiteY22" fmla="*/ 26009 h 26009"/>
                      <a:gd name="connsiteX23" fmla="*/ 9755895 w 11704320"/>
                      <a:gd name="connsiteY23" fmla="*/ 26009 h 26009"/>
                      <a:gd name="connsiteX24" fmla="*/ 9067406 w 11704320"/>
                      <a:gd name="connsiteY24" fmla="*/ 26009 h 26009"/>
                      <a:gd name="connsiteX25" fmla="*/ 8261873 w 11704320"/>
                      <a:gd name="connsiteY25" fmla="*/ 26009 h 26009"/>
                      <a:gd name="connsiteX26" fmla="*/ 7573384 w 11704320"/>
                      <a:gd name="connsiteY26" fmla="*/ 26009 h 26009"/>
                      <a:gd name="connsiteX27" fmla="*/ 6767851 w 11704320"/>
                      <a:gd name="connsiteY27" fmla="*/ 26009 h 26009"/>
                      <a:gd name="connsiteX28" fmla="*/ 5962318 w 11704320"/>
                      <a:gd name="connsiteY28" fmla="*/ 26009 h 26009"/>
                      <a:gd name="connsiteX29" fmla="*/ 5624958 w 11704320"/>
                      <a:gd name="connsiteY29" fmla="*/ 26009 h 26009"/>
                      <a:gd name="connsiteX30" fmla="*/ 5170555 w 11704320"/>
                      <a:gd name="connsiteY30" fmla="*/ 26009 h 26009"/>
                      <a:gd name="connsiteX31" fmla="*/ 4599109 w 11704320"/>
                      <a:gd name="connsiteY31" fmla="*/ 26009 h 26009"/>
                      <a:gd name="connsiteX32" fmla="*/ 3910620 w 11704320"/>
                      <a:gd name="connsiteY32" fmla="*/ 26009 h 26009"/>
                      <a:gd name="connsiteX33" fmla="*/ 2988044 w 11704320"/>
                      <a:gd name="connsiteY33" fmla="*/ 26009 h 26009"/>
                      <a:gd name="connsiteX34" fmla="*/ 2182511 w 11704320"/>
                      <a:gd name="connsiteY34" fmla="*/ 26009 h 26009"/>
                      <a:gd name="connsiteX35" fmla="*/ 1494022 w 11704320"/>
                      <a:gd name="connsiteY35" fmla="*/ 26009 h 26009"/>
                      <a:gd name="connsiteX36" fmla="*/ 688489 w 11704320"/>
                      <a:gd name="connsiteY36" fmla="*/ 26009 h 26009"/>
                      <a:gd name="connsiteX37" fmla="*/ 0 w 11704320"/>
                      <a:gd name="connsiteY37" fmla="*/ 26009 h 26009"/>
                      <a:gd name="connsiteX38" fmla="*/ 0 w 11704320"/>
                      <a:gd name="connsiteY38" fmla="*/ 0 h 260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11704320" h="26009" fill="none" extrusionOk="0">
                        <a:moveTo>
                          <a:pt x="0" y="0"/>
                        </a:moveTo>
                        <a:cubicBezTo>
                          <a:pt x="79369" y="-1943"/>
                          <a:pt x="234670" y="-6108"/>
                          <a:pt x="337360" y="0"/>
                        </a:cubicBezTo>
                        <a:cubicBezTo>
                          <a:pt x="440050" y="6108"/>
                          <a:pt x="841439" y="13938"/>
                          <a:pt x="1259936" y="0"/>
                        </a:cubicBezTo>
                        <a:cubicBezTo>
                          <a:pt x="1678433" y="-13938"/>
                          <a:pt x="1776076" y="-26102"/>
                          <a:pt x="1948425" y="0"/>
                        </a:cubicBezTo>
                        <a:cubicBezTo>
                          <a:pt x="2120774" y="26102"/>
                          <a:pt x="2208844" y="-3153"/>
                          <a:pt x="2285785" y="0"/>
                        </a:cubicBezTo>
                        <a:cubicBezTo>
                          <a:pt x="2362726" y="3153"/>
                          <a:pt x="2559620" y="17"/>
                          <a:pt x="2740188" y="0"/>
                        </a:cubicBezTo>
                        <a:cubicBezTo>
                          <a:pt x="2920756" y="-17"/>
                          <a:pt x="3275925" y="26666"/>
                          <a:pt x="3662764" y="0"/>
                        </a:cubicBezTo>
                        <a:cubicBezTo>
                          <a:pt x="4049603" y="-26666"/>
                          <a:pt x="4250126" y="12435"/>
                          <a:pt x="4585339" y="0"/>
                        </a:cubicBezTo>
                        <a:cubicBezTo>
                          <a:pt x="4920553" y="-12435"/>
                          <a:pt x="5059708" y="-16615"/>
                          <a:pt x="5507915" y="0"/>
                        </a:cubicBezTo>
                        <a:cubicBezTo>
                          <a:pt x="5956122" y="16615"/>
                          <a:pt x="5766789" y="13191"/>
                          <a:pt x="5845275" y="0"/>
                        </a:cubicBezTo>
                        <a:cubicBezTo>
                          <a:pt x="5923761" y="-13191"/>
                          <a:pt x="6307812" y="-13298"/>
                          <a:pt x="6533765" y="0"/>
                        </a:cubicBezTo>
                        <a:cubicBezTo>
                          <a:pt x="6759718" y="13298"/>
                          <a:pt x="6963445" y="-8507"/>
                          <a:pt x="7105211" y="0"/>
                        </a:cubicBezTo>
                        <a:cubicBezTo>
                          <a:pt x="7246977" y="8507"/>
                          <a:pt x="7369734" y="-9945"/>
                          <a:pt x="7442571" y="0"/>
                        </a:cubicBezTo>
                        <a:cubicBezTo>
                          <a:pt x="7515408" y="9945"/>
                          <a:pt x="8151966" y="-25665"/>
                          <a:pt x="8365146" y="0"/>
                        </a:cubicBezTo>
                        <a:cubicBezTo>
                          <a:pt x="8578326" y="25665"/>
                          <a:pt x="8603619" y="-375"/>
                          <a:pt x="8702506" y="0"/>
                        </a:cubicBezTo>
                        <a:cubicBezTo>
                          <a:pt x="8801393" y="375"/>
                          <a:pt x="8961450" y="10350"/>
                          <a:pt x="9039866" y="0"/>
                        </a:cubicBezTo>
                        <a:cubicBezTo>
                          <a:pt x="9118282" y="-10350"/>
                          <a:pt x="9438261" y="-17528"/>
                          <a:pt x="9611312" y="0"/>
                        </a:cubicBezTo>
                        <a:cubicBezTo>
                          <a:pt x="9784363" y="17528"/>
                          <a:pt x="10040653" y="28315"/>
                          <a:pt x="10299802" y="0"/>
                        </a:cubicBezTo>
                        <a:cubicBezTo>
                          <a:pt x="10558951" y="-28315"/>
                          <a:pt x="10729076" y="-23642"/>
                          <a:pt x="11105334" y="0"/>
                        </a:cubicBezTo>
                        <a:cubicBezTo>
                          <a:pt x="11481592" y="23642"/>
                          <a:pt x="11571342" y="1385"/>
                          <a:pt x="11704320" y="0"/>
                        </a:cubicBezTo>
                        <a:cubicBezTo>
                          <a:pt x="11705451" y="11167"/>
                          <a:pt x="11704930" y="19182"/>
                          <a:pt x="11704320" y="26009"/>
                        </a:cubicBezTo>
                        <a:cubicBezTo>
                          <a:pt x="11287695" y="-8453"/>
                          <a:pt x="11110360" y="49901"/>
                          <a:pt x="10781744" y="26009"/>
                        </a:cubicBezTo>
                        <a:cubicBezTo>
                          <a:pt x="10453128" y="2117"/>
                          <a:pt x="10259782" y="-6802"/>
                          <a:pt x="10093255" y="26009"/>
                        </a:cubicBezTo>
                        <a:cubicBezTo>
                          <a:pt x="9926728" y="58820"/>
                          <a:pt x="9847972" y="32972"/>
                          <a:pt x="9755895" y="26009"/>
                        </a:cubicBezTo>
                        <a:cubicBezTo>
                          <a:pt x="9663818" y="19046"/>
                          <a:pt x="9256177" y="46063"/>
                          <a:pt x="9067406" y="26009"/>
                        </a:cubicBezTo>
                        <a:cubicBezTo>
                          <a:pt x="8878635" y="5955"/>
                          <a:pt x="8451651" y="38852"/>
                          <a:pt x="8261873" y="26009"/>
                        </a:cubicBezTo>
                        <a:cubicBezTo>
                          <a:pt x="8072095" y="13166"/>
                          <a:pt x="7744849" y="25372"/>
                          <a:pt x="7573384" y="26009"/>
                        </a:cubicBezTo>
                        <a:cubicBezTo>
                          <a:pt x="7401919" y="26646"/>
                          <a:pt x="7151799" y="9031"/>
                          <a:pt x="6767851" y="26009"/>
                        </a:cubicBezTo>
                        <a:cubicBezTo>
                          <a:pt x="6383903" y="42987"/>
                          <a:pt x="6311340" y="49310"/>
                          <a:pt x="5962318" y="26009"/>
                        </a:cubicBezTo>
                        <a:cubicBezTo>
                          <a:pt x="5613296" y="2708"/>
                          <a:pt x="5789204" y="20387"/>
                          <a:pt x="5624958" y="26009"/>
                        </a:cubicBezTo>
                        <a:cubicBezTo>
                          <a:pt x="5460712" y="31631"/>
                          <a:pt x="5346735" y="40027"/>
                          <a:pt x="5170555" y="26009"/>
                        </a:cubicBezTo>
                        <a:cubicBezTo>
                          <a:pt x="4994375" y="11991"/>
                          <a:pt x="4732937" y="45319"/>
                          <a:pt x="4599109" y="26009"/>
                        </a:cubicBezTo>
                        <a:cubicBezTo>
                          <a:pt x="4465281" y="6699"/>
                          <a:pt x="4192986" y="51439"/>
                          <a:pt x="3910620" y="26009"/>
                        </a:cubicBezTo>
                        <a:cubicBezTo>
                          <a:pt x="3628254" y="579"/>
                          <a:pt x="3376227" y="20239"/>
                          <a:pt x="2988044" y="26009"/>
                        </a:cubicBezTo>
                        <a:cubicBezTo>
                          <a:pt x="2599861" y="31779"/>
                          <a:pt x="2520897" y="-4587"/>
                          <a:pt x="2182511" y="26009"/>
                        </a:cubicBezTo>
                        <a:cubicBezTo>
                          <a:pt x="1844125" y="56605"/>
                          <a:pt x="1688974" y="3861"/>
                          <a:pt x="1494022" y="26009"/>
                        </a:cubicBezTo>
                        <a:cubicBezTo>
                          <a:pt x="1299070" y="48157"/>
                          <a:pt x="1030597" y="58462"/>
                          <a:pt x="688489" y="26009"/>
                        </a:cubicBezTo>
                        <a:cubicBezTo>
                          <a:pt x="346381" y="-6444"/>
                          <a:pt x="255135" y="50922"/>
                          <a:pt x="0" y="26009"/>
                        </a:cubicBezTo>
                        <a:cubicBezTo>
                          <a:pt x="462" y="16649"/>
                          <a:pt x="370" y="12261"/>
                          <a:pt x="0" y="0"/>
                        </a:cubicBezTo>
                        <a:close/>
                      </a:path>
                      <a:path w="11704320" h="26009" stroke="0" extrusionOk="0">
                        <a:moveTo>
                          <a:pt x="0" y="0"/>
                        </a:moveTo>
                        <a:cubicBezTo>
                          <a:pt x="115698" y="7495"/>
                          <a:pt x="258188" y="16308"/>
                          <a:pt x="454403" y="0"/>
                        </a:cubicBezTo>
                        <a:cubicBezTo>
                          <a:pt x="650618" y="-16308"/>
                          <a:pt x="686513" y="-10141"/>
                          <a:pt x="791763" y="0"/>
                        </a:cubicBezTo>
                        <a:cubicBezTo>
                          <a:pt x="897013" y="10141"/>
                          <a:pt x="1039438" y="20985"/>
                          <a:pt x="1246166" y="0"/>
                        </a:cubicBezTo>
                        <a:cubicBezTo>
                          <a:pt x="1452894" y="-20985"/>
                          <a:pt x="1757335" y="7499"/>
                          <a:pt x="1934655" y="0"/>
                        </a:cubicBezTo>
                        <a:cubicBezTo>
                          <a:pt x="2111975" y="-7499"/>
                          <a:pt x="2508744" y="-36225"/>
                          <a:pt x="2740188" y="0"/>
                        </a:cubicBezTo>
                        <a:cubicBezTo>
                          <a:pt x="2971632" y="36225"/>
                          <a:pt x="3270053" y="-35320"/>
                          <a:pt x="3662764" y="0"/>
                        </a:cubicBezTo>
                        <a:cubicBezTo>
                          <a:pt x="4055475" y="35320"/>
                          <a:pt x="4330117" y="16864"/>
                          <a:pt x="4585339" y="0"/>
                        </a:cubicBezTo>
                        <a:cubicBezTo>
                          <a:pt x="4840561" y="-16864"/>
                          <a:pt x="4924278" y="10329"/>
                          <a:pt x="5156786" y="0"/>
                        </a:cubicBezTo>
                        <a:cubicBezTo>
                          <a:pt x="5389294" y="-10329"/>
                          <a:pt x="5699456" y="-417"/>
                          <a:pt x="5962318" y="0"/>
                        </a:cubicBezTo>
                        <a:cubicBezTo>
                          <a:pt x="6225180" y="417"/>
                          <a:pt x="6352011" y="-6792"/>
                          <a:pt x="6650808" y="0"/>
                        </a:cubicBezTo>
                        <a:cubicBezTo>
                          <a:pt x="6949605" y="6792"/>
                          <a:pt x="7082322" y="18846"/>
                          <a:pt x="7222254" y="0"/>
                        </a:cubicBezTo>
                        <a:cubicBezTo>
                          <a:pt x="7362186" y="-18846"/>
                          <a:pt x="7737354" y="-14327"/>
                          <a:pt x="8027787" y="0"/>
                        </a:cubicBezTo>
                        <a:cubicBezTo>
                          <a:pt x="8318220" y="14327"/>
                          <a:pt x="8250806" y="954"/>
                          <a:pt x="8365146" y="0"/>
                        </a:cubicBezTo>
                        <a:cubicBezTo>
                          <a:pt x="8479486" y="-954"/>
                          <a:pt x="8655913" y="-22123"/>
                          <a:pt x="8936593" y="0"/>
                        </a:cubicBezTo>
                        <a:cubicBezTo>
                          <a:pt x="9217273" y="22123"/>
                          <a:pt x="9439183" y="-13004"/>
                          <a:pt x="9625082" y="0"/>
                        </a:cubicBezTo>
                        <a:cubicBezTo>
                          <a:pt x="9810981" y="13004"/>
                          <a:pt x="10198763" y="7666"/>
                          <a:pt x="10430615" y="0"/>
                        </a:cubicBezTo>
                        <a:cubicBezTo>
                          <a:pt x="10662467" y="-7666"/>
                          <a:pt x="11274241" y="21643"/>
                          <a:pt x="11704320" y="0"/>
                        </a:cubicBezTo>
                        <a:cubicBezTo>
                          <a:pt x="11704537" y="6499"/>
                          <a:pt x="11703942" y="13053"/>
                          <a:pt x="11704320" y="26009"/>
                        </a:cubicBezTo>
                        <a:cubicBezTo>
                          <a:pt x="11456355" y="10952"/>
                          <a:pt x="11245142" y="51654"/>
                          <a:pt x="11015831" y="26009"/>
                        </a:cubicBezTo>
                        <a:cubicBezTo>
                          <a:pt x="10786520" y="364"/>
                          <a:pt x="10534264" y="21239"/>
                          <a:pt x="10327341" y="26009"/>
                        </a:cubicBezTo>
                        <a:cubicBezTo>
                          <a:pt x="10120418" y="30780"/>
                          <a:pt x="9994661" y="47231"/>
                          <a:pt x="9872938" y="26009"/>
                        </a:cubicBezTo>
                        <a:cubicBezTo>
                          <a:pt x="9751215" y="4787"/>
                          <a:pt x="9332428" y="66109"/>
                          <a:pt x="8950362" y="26009"/>
                        </a:cubicBezTo>
                        <a:cubicBezTo>
                          <a:pt x="8568296" y="-14091"/>
                          <a:pt x="8685795" y="27052"/>
                          <a:pt x="8613003" y="26009"/>
                        </a:cubicBezTo>
                        <a:cubicBezTo>
                          <a:pt x="8540211" y="24966"/>
                          <a:pt x="8129860" y="17501"/>
                          <a:pt x="7924513" y="26009"/>
                        </a:cubicBezTo>
                        <a:cubicBezTo>
                          <a:pt x="7719166" y="34518"/>
                          <a:pt x="7682100" y="28895"/>
                          <a:pt x="7587153" y="26009"/>
                        </a:cubicBezTo>
                        <a:cubicBezTo>
                          <a:pt x="7492206" y="23123"/>
                          <a:pt x="7352727" y="43879"/>
                          <a:pt x="7132750" y="26009"/>
                        </a:cubicBezTo>
                        <a:cubicBezTo>
                          <a:pt x="6912773" y="8139"/>
                          <a:pt x="6623683" y="-7813"/>
                          <a:pt x="6327218" y="26009"/>
                        </a:cubicBezTo>
                        <a:cubicBezTo>
                          <a:pt x="6030753" y="59831"/>
                          <a:pt x="5720356" y="27510"/>
                          <a:pt x="5404642" y="26009"/>
                        </a:cubicBezTo>
                        <a:cubicBezTo>
                          <a:pt x="5088928" y="24508"/>
                          <a:pt x="5051752" y="20489"/>
                          <a:pt x="4950239" y="26009"/>
                        </a:cubicBezTo>
                        <a:cubicBezTo>
                          <a:pt x="4848726" y="31529"/>
                          <a:pt x="4514671" y="26919"/>
                          <a:pt x="4261749" y="26009"/>
                        </a:cubicBezTo>
                        <a:cubicBezTo>
                          <a:pt x="4008827" y="25100"/>
                          <a:pt x="4023432" y="36605"/>
                          <a:pt x="3807346" y="26009"/>
                        </a:cubicBezTo>
                        <a:cubicBezTo>
                          <a:pt x="3591260" y="15413"/>
                          <a:pt x="3241457" y="18129"/>
                          <a:pt x="3001814" y="26009"/>
                        </a:cubicBezTo>
                        <a:cubicBezTo>
                          <a:pt x="2762171" y="33889"/>
                          <a:pt x="2570283" y="12183"/>
                          <a:pt x="2430368" y="26009"/>
                        </a:cubicBezTo>
                        <a:cubicBezTo>
                          <a:pt x="2290453" y="39835"/>
                          <a:pt x="2187025" y="45125"/>
                          <a:pt x="1975965" y="26009"/>
                        </a:cubicBezTo>
                        <a:cubicBezTo>
                          <a:pt x="1764905" y="6893"/>
                          <a:pt x="1787256" y="38985"/>
                          <a:pt x="1638605" y="26009"/>
                        </a:cubicBezTo>
                        <a:cubicBezTo>
                          <a:pt x="1489954" y="13033"/>
                          <a:pt x="1270621" y="33872"/>
                          <a:pt x="950115" y="26009"/>
                        </a:cubicBezTo>
                        <a:cubicBezTo>
                          <a:pt x="629609" y="18147"/>
                          <a:pt x="355245" y="36932"/>
                          <a:pt x="0" y="26009"/>
                        </a:cubicBezTo>
                        <a:cubicBezTo>
                          <a:pt x="-822" y="17923"/>
                          <a:pt x="141" y="8469"/>
                          <a:pt x="0" y="0"/>
                        </a:cubicBezTo>
                        <a:close/>
                      </a:path>
                    </a:pathLst>
                  </a:cu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97">
              <a:defRPr/>
            </a:pPr>
            <a:endParaRPr lang="en-US" sz="1050">
              <a:solidFill>
                <a:prstClr val="white"/>
              </a:solidFill>
              <a:latin typeface="Calibri" panose="020F0502020204030204"/>
            </a:endParaRPr>
          </a:p>
        </p:txBody>
      </p:sp>
      <p:sp>
        <p:nvSpPr>
          <p:cNvPr id="8" name="Content Placeholder 7">
            <a:extLst>
              <a:ext uri="{FF2B5EF4-FFF2-40B4-BE49-F238E27FC236}">
                <a16:creationId xmlns:a16="http://schemas.microsoft.com/office/drawing/2014/main" id="{031F4F5D-08A6-68AE-9CAA-D0FF4C55B602}"/>
              </a:ext>
            </a:extLst>
          </p:cNvPr>
          <p:cNvSpPr>
            <a:spLocks noGrp="1"/>
          </p:cNvSpPr>
          <p:nvPr>
            <p:ph idx="1"/>
          </p:nvPr>
        </p:nvSpPr>
        <p:spPr>
          <a:xfrm>
            <a:off x="2083594" y="3428604"/>
            <a:ext cx="5370842" cy="4393783"/>
          </a:xfrm>
        </p:spPr>
        <p:txBody>
          <a:bodyPr anchor="t">
            <a:normAutofit/>
          </a:bodyPr>
          <a:lstStyle/>
          <a:p>
            <a:r>
              <a:rPr lang="en-US" sz="1576"/>
              <a:t>If you’re interested in starting a school club, you should do the following:</a:t>
            </a:r>
          </a:p>
          <a:p>
            <a:pPr lvl="1"/>
            <a:r>
              <a:rPr lang="en-US" sz="1576"/>
              <a:t>Find a teacher to sponsor the club. Give them the details about the club so they know if they’re able to sponsor the club.</a:t>
            </a:r>
          </a:p>
          <a:p>
            <a:pPr lvl="1"/>
            <a:r>
              <a:rPr lang="en-US" sz="1576"/>
              <a:t>Create a petition and get students who would be interested in your club to sign it. This shows that your club has generated interest.</a:t>
            </a:r>
          </a:p>
          <a:p>
            <a:pPr lvl="1"/>
            <a:r>
              <a:rPr lang="en-US" sz="1576"/>
              <a:t>Talk to someone in administration about getting your club approved. Tell them who the sponsor is, when the club will occur (lunch or afterschool), and what the club entails. </a:t>
            </a:r>
          </a:p>
          <a:p>
            <a:pPr lvl="1"/>
            <a:r>
              <a:rPr lang="en-US" sz="1576"/>
              <a:t>Email Mr. Kyryliw (</a:t>
            </a:r>
            <a:r>
              <a:rPr lang="en-US" sz="1576">
                <a:hlinkClick r:id="rId2"/>
              </a:rPr>
              <a:t>Kyryliw.Michael@somersetcollegeprep.org</a:t>
            </a:r>
            <a:r>
              <a:rPr lang="en-US" sz="1576"/>
              <a:t>) the information about you club and a slide advertising it. I will leave the advertising slide up for a week or so and create a slide listing all the club information for easy reference. </a:t>
            </a:r>
          </a:p>
        </p:txBody>
      </p:sp>
      <p:pic>
        <p:nvPicPr>
          <p:cNvPr id="27" name="Picture 26" descr="Toy plastic numbers">
            <a:extLst>
              <a:ext uri="{FF2B5EF4-FFF2-40B4-BE49-F238E27FC236}">
                <a16:creationId xmlns:a16="http://schemas.microsoft.com/office/drawing/2014/main" id="{118267A8-05A4-DFFE-C431-4E3AD1087B42}"/>
              </a:ext>
            </a:extLst>
          </p:cNvPr>
          <p:cNvPicPr>
            <a:picLocks noChangeAspect="1"/>
          </p:cNvPicPr>
          <p:nvPr/>
        </p:nvPicPr>
        <p:blipFill rotWithShape="1">
          <a:blip r:embed="rId3"/>
          <a:srcRect l="22989" r="28849" b="1"/>
          <a:stretch/>
        </p:blipFill>
        <p:spPr>
          <a:xfrm>
            <a:off x="7766126" y="3452774"/>
            <a:ext cx="3152851" cy="4369613"/>
          </a:xfrm>
          <a:prstGeom prst="rect">
            <a:avLst/>
          </a:prstGeom>
        </p:spPr>
      </p:pic>
    </p:spTree>
    <p:extLst>
      <p:ext uri="{BB962C8B-B14F-4D97-AF65-F5344CB8AC3E}">
        <p14:creationId xmlns:p14="http://schemas.microsoft.com/office/powerpoint/2010/main" val="178856922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E2A05A-F329-D84C-CAA7-7B1C09BF7BCA}"/>
            </a:ext>
          </a:extLst>
        </p:cNvPr>
        <p:cNvGrpSpPr/>
        <p:nvPr/>
      </p:nvGrpSpPr>
      <p:grpSpPr>
        <a:xfrm>
          <a:off x="0" y="0"/>
          <a:ext cx="0" cy="0"/>
          <a:chOff x="0" y="0"/>
          <a:chExt cx="0" cy="0"/>
        </a:xfrm>
      </p:grpSpPr>
      <p:sp>
        <p:nvSpPr>
          <p:cNvPr id="3" name="AutoShape 3">
            <a:extLst>
              <a:ext uri="{FF2B5EF4-FFF2-40B4-BE49-F238E27FC236}">
                <a16:creationId xmlns:a16="http://schemas.microsoft.com/office/drawing/2014/main" id="{3A23A9E3-5AAC-6CA4-0368-25AA078C9C62}"/>
              </a:ext>
            </a:extLst>
          </p:cNvPr>
          <p:cNvSpPr/>
          <p:nvPr/>
        </p:nvSpPr>
        <p:spPr>
          <a:xfrm>
            <a:off x="0" y="7556802"/>
            <a:ext cx="13004800" cy="977599"/>
          </a:xfrm>
          <a:prstGeom prst="rect">
            <a:avLst/>
          </a:prstGeom>
          <a:solidFill>
            <a:srgbClr val="520E0F"/>
          </a:solidFill>
        </p:spPr>
        <p:txBody>
          <a:bodyPr/>
          <a:lstStyle/>
          <a:p>
            <a:endParaRPr lang="en-US" sz="996"/>
          </a:p>
        </p:txBody>
      </p:sp>
      <p:sp>
        <p:nvSpPr>
          <p:cNvPr id="4" name="AutoShape 4">
            <a:extLst>
              <a:ext uri="{FF2B5EF4-FFF2-40B4-BE49-F238E27FC236}">
                <a16:creationId xmlns:a16="http://schemas.microsoft.com/office/drawing/2014/main" id="{AEF8CE8B-B7B5-10FD-353C-AFD3391635EE}"/>
              </a:ext>
            </a:extLst>
          </p:cNvPr>
          <p:cNvSpPr/>
          <p:nvPr/>
        </p:nvSpPr>
        <p:spPr>
          <a:xfrm>
            <a:off x="12154992" y="1041344"/>
            <a:ext cx="849808" cy="7493057"/>
          </a:xfrm>
          <a:prstGeom prst="rect">
            <a:avLst/>
          </a:prstGeom>
          <a:solidFill>
            <a:srgbClr val="DAA85F"/>
          </a:solidFill>
        </p:spPr>
        <p:txBody>
          <a:bodyPr/>
          <a:lstStyle/>
          <a:p>
            <a:endParaRPr lang="en-US" sz="996"/>
          </a:p>
        </p:txBody>
      </p:sp>
      <p:sp>
        <p:nvSpPr>
          <p:cNvPr id="6" name="TextBox 6">
            <a:extLst>
              <a:ext uri="{FF2B5EF4-FFF2-40B4-BE49-F238E27FC236}">
                <a16:creationId xmlns:a16="http://schemas.microsoft.com/office/drawing/2014/main" id="{9CE0D550-F31C-EFC1-0D32-0E334EFFC3FE}"/>
              </a:ext>
            </a:extLst>
          </p:cNvPr>
          <p:cNvSpPr txBox="1"/>
          <p:nvPr/>
        </p:nvSpPr>
        <p:spPr>
          <a:xfrm>
            <a:off x="560104" y="1448816"/>
            <a:ext cx="9491423" cy="812723"/>
          </a:xfrm>
          <a:prstGeom prst="rect">
            <a:avLst/>
          </a:prstGeom>
        </p:spPr>
        <p:txBody>
          <a:bodyPr lIns="0" tIns="0" rIns="0" bIns="0" rtlCol="0" anchor="t">
            <a:spAutoFit/>
          </a:bodyPr>
          <a:lstStyle/>
          <a:p>
            <a:pPr algn="ctr">
              <a:lnSpc>
                <a:spcPts val="6805"/>
              </a:lnSpc>
              <a:spcBef>
                <a:spcPct val="0"/>
              </a:spcBef>
            </a:pPr>
            <a:r>
              <a:rPr lang="en-US" sz="4124">
                <a:latin typeface="Papyrus"/>
                <a:ea typeface="Papyrus"/>
                <a:cs typeface="Papyrus"/>
                <a:sym typeface="Papyrus"/>
              </a:rPr>
              <a:t>Discipline Matrix</a:t>
            </a:r>
          </a:p>
        </p:txBody>
      </p:sp>
      <p:pic>
        <p:nvPicPr>
          <p:cNvPr id="7" name="Picture 6">
            <a:extLst>
              <a:ext uri="{FF2B5EF4-FFF2-40B4-BE49-F238E27FC236}">
                <a16:creationId xmlns:a16="http://schemas.microsoft.com/office/drawing/2014/main" id="{B21C36FE-911D-D597-CB28-25D057710DEC}"/>
              </a:ext>
            </a:extLst>
          </p:cNvPr>
          <p:cNvPicPr>
            <a:picLocks noChangeAspect="1"/>
          </p:cNvPicPr>
          <p:nvPr/>
        </p:nvPicPr>
        <p:blipFill>
          <a:blip r:embed="rId2"/>
          <a:stretch>
            <a:fillRect/>
          </a:stretch>
        </p:blipFill>
        <p:spPr>
          <a:xfrm>
            <a:off x="1" y="3070578"/>
            <a:ext cx="12116624" cy="4551680"/>
          </a:xfrm>
          <a:prstGeom prst="rect">
            <a:avLst/>
          </a:prstGeom>
        </p:spPr>
      </p:pic>
    </p:spTree>
    <p:extLst>
      <p:ext uri="{BB962C8B-B14F-4D97-AF65-F5344CB8AC3E}">
        <p14:creationId xmlns:p14="http://schemas.microsoft.com/office/powerpoint/2010/main" val="204896032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33B78A-72FE-81A1-A4A6-FC03CDB1B697}"/>
              </a:ext>
            </a:extLst>
          </p:cNvPr>
          <p:cNvSpPr>
            <a:spLocks noGrp="1"/>
          </p:cNvSpPr>
          <p:nvPr>
            <p:ph type="title"/>
          </p:nvPr>
        </p:nvSpPr>
        <p:spPr/>
        <p:txBody>
          <a:bodyPr>
            <a:normAutofit/>
          </a:bodyPr>
          <a:lstStyle/>
          <a:p>
            <a:pPr algn="ctr"/>
            <a:r>
              <a:rPr lang="en-US" sz="5120" b="1">
                <a:cs typeface="Calibri Light" panose="020F0302020204030204"/>
              </a:rPr>
              <a:t>Dress Code Violations (Do Not Wear)</a:t>
            </a:r>
            <a:endParaRPr lang="en-US" sz="5120">
              <a:cs typeface="Calibri Light" panose="020F0302020204030204"/>
            </a:endParaRPr>
          </a:p>
        </p:txBody>
      </p:sp>
      <p:pic>
        <p:nvPicPr>
          <p:cNvPr id="4" name="Picture 4" descr="A pair of grey pants&#10;&#10;Description automatically generated">
            <a:extLst>
              <a:ext uri="{FF2B5EF4-FFF2-40B4-BE49-F238E27FC236}">
                <a16:creationId xmlns:a16="http://schemas.microsoft.com/office/drawing/2014/main" id="{F002B379-E689-E2AA-5457-472BE5D38228}"/>
              </a:ext>
            </a:extLst>
          </p:cNvPr>
          <p:cNvPicPr>
            <a:picLocks noGrp="1" noChangeAspect="1"/>
          </p:cNvPicPr>
          <p:nvPr>
            <p:ph idx="1"/>
          </p:nvPr>
        </p:nvPicPr>
        <p:blipFill>
          <a:blip r:embed="rId2"/>
          <a:stretch>
            <a:fillRect/>
          </a:stretch>
        </p:blipFill>
        <p:spPr>
          <a:xfrm>
            <a:off x="4605723" y="5423282"/>
            <a:ext cx="1666240" cy="3027680"/>
          </a:xfrm>
        </p:spPr>
      </p:pic>
      <p:pic>
        <p:nvPicPr>
          <p:cNvPr id="5" name="Picture 5" descr="A pair of red and black plaid pants&#10;&#10;Description automatically generated">
            <a:extLst>
              <a:ext uri="{FF2B5EF4-FFF2-40B4-BE49-F238E27FC236}">
                <a16:creationId xmlns:a16="http://schemas.microsoft.com/office/drawing/2014/main" id="{31383679-0996-1A8F-3D97-4CBF2E2DEDAF}"/>
              </a:ext>
            </a:extLst>
          </p:cNvPr>
          <p:cNvPicPr>
            <a:picLocks noChangeAspect="1"/>
          </p:cNvPicPr>
          <p:nvPr/>
        </p:nvPicPr>
        <p:blipFill>
          <a:blip r:embed="rId3"/>
          <a:stretch>
            <a:fillRect/>
          </a:stretch>
        </p:blipFill>
        <p:spPr>
          <a:xfrm>
            <a:off x="6638572" y="5765965"/>
            <a:ext cx="1440559" cy="2645491"/>
          </a:xfrm>
          <a:prstGeom prst="rect">
            <a:avLst/>
          </a:prstGeom>
        </p:spPr>
      </p:pic>
      <p:pic>
        <p:nvPicPr>
          <p:cNvPr id="6" name="Picture 6" descr="A black shoe with a logo&#10;&#10;Description automatically generated">
            <a:extLst>
              <a:ext uri="{FF2B5EF4-FFF2-40B4-BE49-F238E27FC236}">
                <a16:creationId xmlns:a16="http://schemas.microsoft.com/office/drawing/2014/main" id="{4ED8FE47-A5A6-340F-48FA-C3049B5C4792}"/>
              </a:ext>
            </a:extLst>
          </p:cNvPr>
          <p:cNvPicPr>
            <a:picLocks noChangeAspect="1"/>
          </p:cNvPicPr>
          <p:nvPr/>
        </p:nvPicPr>
        <p:blipFill>
          <a:blip r:embed="rId4"/>
          <a:stretch>
            <a:fillRect/>
          </a:stretch>
        </p:blipFill>
        <p:spPr>
          <a:xfrm>
            <a:off x="10876235" y="5382220"/>
            <a:ext cx="2026813" cy="883929"/>
          </a:xfrm>
          <a:prstGeom prst="rect">
            <a:avLst/>
          </a:prstGeom>
        </p:spPr>
      </p:pic>
      <p:pic>
        <p:nvPicPr>
          <p:cNvPr id="7" name="Picture 7" descr="A black and white striped slipper&#10;&#10;Description automatically generated">
            <a:extLst>
              <a:ext uri="{FF2B5EF4-FFF2-40B4-BE49-F238E27FC236}">
                <a16:creationId xmlns:a16="http://schemas.microsoft.com/office/drawing/2014/main" id="{7A254C26-1573-4DC3-F5DA-A7FBD70C1B07}"/>
              </a:ext>
            </a:extLst>
          </p:cNvPr>
          <p:cNvPicPr>
            <a:picLocks noChangeAspect="1"/>
          </p:cNvPicPr>
          <p:nvPr/>
        </p:nvPicPr>
        <p:blipFill>
          <a:blip r:embed="rId5"/>
          <a:stretch>
            <a:fillRect/>
          </a:stretch>
        </p:blipFill>
        <p:spPr>
          <a:xfrm>
            <a:off x="10746532" y="6522260"/>
            <a:ext cx="2095987" cy="817988"/>
          </a:xfrm>
          <a:prstGeom prst="rect">
            <a:avLst/>
          </a:prstGeom>
        </p:spPr>
      </p:pic>
      <p:pic>
        <p:nvPicPr>
          <p:cNvPr id="8" name="Picture 8" descr="A black plastic object with holes&#10;&#10;Description automatically generated">
            <a:extLst>
              <a:ext uri="{FF2B5EF4-FFF2-40B4-BE49-F238E27FC236}">
                <a16:creationId xmlns:a16="http://schemas.microsoft.com/office/drawing/2014/main" id="{91BFC421-C8F1-85DC-A339-21CEE8F4F353}"/>
              </a:ext>
            </a:extLst>
          </p:cNvPr>
          <p:cNvPicPr>
            <a:picLocks noChangeAspect="1"/>
          </p:cNvPicPr>
          <p:nvPr/>
        </p:nvPicPr>
        <p:blipFill>
          <a:blip r:embed="rId6"/>
          <a:stretch>
            <a:fillRect/>
          </a:stretch>
        </p:blipFill>
        <p:spPr>
          <a:xfrm>
            <a:off x="10763268" y="7427129"/>
            <a:ext cx="2078693" cy="986972"/>
          </a:xfrm>
          <a:prstGeom prst="rect">
            <a:avLst/>
          </a:prstGeom>
        </p:spPr>
      </p:pic>
      <p:pic>
        <p:nvPicPr>
          <p:cNvPr id="3" name="Picture 8" descr="A pair of ripped jeans&#10;&#10;Description automatically generated">
            <a:extLst>
              <a:ext uri="{FF2B5EF4-FFF2-40B4-BE49-F238E27FC236}">
                <a16:creationId xmlns:a16="http://schemas.microsoft.com/office/drawing/2014/main" id="{AF6EA4DB-C806-A58F-8589-1349D5BD6717}"/>
              </a:ext>
            </a:extLst>
          </p:cNvPr>
          <p:cNvPicPr>
            <a:picLocks noChangeAspect="1"/>
          </p:cNvPicPr>
          <p:nvPr/>
        </p:nvPicPr>
        <p:blipFill>
          <a:blip r:embed="rId7"/>
          <a:stretch>
            <a:fillRect/>
          </a:stretch>
        </p:blipFill>
        <p:spPr>
          <a:xfrm>
            <a:off x="2153057" y="3727208"/>
            <a:ext cx="1591013" cy="2039782"/>
          </a:xfrm>
          <a:prstGeom prst="rect">
            <a:avLst/>
          </a:prstGeom>
        </p:spPr>
      </p:pic>
      <p:pic>
        <p:nvPicPr>
          <p:cNvPr id="9" name="Picture 9" descr="A pair of blue jeans with holes&#10;&#10;Description automatically generated">
            <a:extLst>
              <a:ext uri="{FF2B5EF4-FFF2-40B4-BE49-F238E27FC236}">
                <a16:creationId xmlns:a16="http://schemas.microsoft.com/office/drawing/2014/main" id="{5E6F24F0-0799-0C04-BC6B-5828C1AEE408}"/>
              </a:ext>
            </a:extLst>
          </p:cNvPr>
          <p:cNvPicPr>
            <a:picLocks noChangeAspect="1"/>
          </p:cNvPicPr>
          <p:nvPr/>
        </p:nvPicPr>
        <p:blipFill>
          <a:blip r:embed="rId8"/>
          <a:stretch>
            <a:fillRect/>
          </a:stretch>
        </p:blipFill>
        <p:spPr>
          <a:xfrm>
            <a:off x="473629" y="4370962"/>
            <a:ext cx="1361440" cy="2801566"/>
          </a:xfrm>
          <a:prstGeom prst="rect">
            <a:avLst/>
          </a:prstGeom>
        </p:spPr>
      </p:pic>
      <p:pic>
        <p:nvPicPr>
          <p:cNvPr id="10" name="Picture 10" descr="A red polo shirt on a white background&#10;&#10;Description automatically generated">
            <a:extLst>
              <a:ext uri="{FF2B5EF4-FFF2-40B4-BE49-F238E27FC236}">
                <a16:creationId xmlns:a16="http://schemas.microsoft.com/office/drawing/2014/main" id="{D47C3F2E-8305-D4FF-48E1-46514DBA200C}"/>
              </a:ext>
            </a:extLst>
          </p:cNvPr>
          <p:cNvPicPr>
            <a:picLocks noChangeAspect="1"/>
          </p:cNvPicPr>
          <p:nvPr/>
        </p:nvPicPr>
        <p:blipFill>
          <a:blip r:embed="rId9"/>
          <a:stretch>
            <a:fillRect/>
          </a:stretch>
        </p:blipFill>
        <p:spPr>
          <a:xfrm>
            <a:off x="8746461" y="3528331"/>
            <a:ext cx="1737578" cy="2299188"/>
          </a:xfrm>
          <a:prstGeom prst="rect">
            <a:avLst/>
          </a:prstGeom>
        </p:spPr>
      </p:pic>
      <p:pic>
        <p:nvPicPr>
          <p:cNvPr id="11" name="Picture 11" descr="A yellow polo shirt on a white background&#10;&#10;Description automatically generated">
            <a:extLst>
              <a:ext uri="{FF2B5EF4-FFF2-40B4-BE49-F238E27FC236}">
                <a16:creationId xmlns:a16="http://schemas.microsoft.com/office/drawing/2014/main" id="{763982E5-7156-A51E-4FD2-42BD0924AFF5}"/>
              </a:ext>
            </a:extLst>
          </p:cNvPr>
          <p:cNvPicPr>
            <a:picLocks noChangeAspect="1"/>
          </p:cNvPicPr>
          <p:nvPr/>
        </p:nvPicPr>
        <p:blipFill>
          <a:blip r:embed="rId10"/>
          <a:stretch>
            <a:fillRect/>
          </a:stretch>
        </p:blipFill>
        <p:spPr>
          <a:xfrm>
            <a:off x="6877239" y="2920461"/>
            <a:ext cx="1861659" cy="2364902"/>
          </a:xfrm>
          <a:prstGeom prst="rect">
            <a:avLst/>
          </a:prstGeom>
        </p:spPr>
      </p:pic>
      <p:pic>
        <p:nvPicPr>
          <p:cNvPr id="12" name="Picture 12" descr="A grey sweatshirt with a white background&#10;&#10;Description automatically generated">
            <a:extLst>
              <a:ext uri="{FF2B5EF4-FFF2-40B4-BE49-F238E27FC236}">
                <a16:creationId xmlns:a16="http://schemas.microsoft.com/office/drawing/2014/main" id="{76D4879A-1C77-077C-9F4A-D864522CDB7B}"/>
              </a:ext>
            </a:extLst>
          </p:cNvPr>
          <p:cNvPicPr>
            <a:picLocks noChangeAspect="1"/>
          </p:cNvPicPr>
          <p:nvPr/>
        </p:nvPicPr>
        <p:blipFill>
          <a:blip r:embed="rId11"/>
          <a:stretch>
            <a:fillRect/>
          </a:stretch>
        </p:blipFill>
        <p:spPr>
          <a:xfrm>
            <a:off x="10749712" y="2760062"/>
            <a:ext cx="1846959" cy="2365766"/>
          </a:xfrm>
          <a:prstGeom prst="rect">
            <a:avLst/>
          </a:prstGeom>
        </p:spPr>
      </p:pic>
      <p:sp>
        <p:nvSpPr>
          <p:cNvPr id="13" name="TextBox 12">
            <a:extLst>
              <a:ext uri="{FF2B5EF4-FFF2-40B4-BE49-F238E27FC236}">
                <a16:creationId xmlns:a16="http://schemas.microsoft.com/office/drawing/2014/main" id="{3287B8F8-C0F1-6C84-8298-05D7BE5FBC35}"/>
              </a:ext>
            </a:extLst>
          </p:cNvPr>
          <p:cNvSpPr txBox="1"/>
          <p:nvPr/>
        </p:nvSpPr>
        <p:spPr>
          <a:xfrm>
            <a:off x="734978" y="7367081"/>
            <a:ext cx="3764819" cy="1083182"/>
          </a:xfrm>
          <a:prstGeom prst="rect">
            <a:avLst/>
          </a:prstGeom>
          <a:noFill/>
        </p:spPr>
        <p:txBody>
          <a:bodyPr rot="0" spcFirstLastPara="0" vertOverflow="overflow" horzOverflow="overflow" vert="horz" wrap="square" lIns="97536" tIns="48768" rIns="97536" bIns="48768" numCol="1" spcCol="0" rtlCol="0" fromWordArt="0" anchor="t" anchorCtr="0" forceAA="0" compatLnSpc="1">
            <a:prstTxWarp prst="textNoShape">
              <a:avLst/>
            </a:prstTxWarp>
            <a:spAutoFit/>
          </a:bodyPr>
          <a:lstStyle/>
          <a:p>
            <a:r>
              <a:rPr lang="en-US" sz="2133" b="1">
                <a:latin typeface="Arial Nova"/>
                <a:cs typeface="Calibri"/>
              </a:rPr>
              <a:t>Sweatpants, Joggers, Yoga pants, tights or Pajama pants</a:t>
            </a:r>
            <a:endParaRPr lang="en-US" sz="1707">
              <a:latin typeface="Arial Nova"/>
              <a:cs typeface="Calibri"/>
            </a:endParaRPr>
          </a:p>
        </p:txBody>
      </p:sp>
      <p:sp>
        <p:nvSpPr>
          <p:cNvPr id="14" name="TextBox 13">
            <a:extLst>
              <a:ext uri="{FF2B5EF4-FFF2-40B4-BE49-F238E27FC236}">
                <a16:creationId xmlns:a16="http://schemas.microsoft.com/office/drawing/2014/main" id="{C5EB46B3-77A0-501A-BB06-053591041663}"/>
              </a:ext>
            </a:extLst>
          </p:cNvPr>
          <p:cNvSpPr txBox="1"/>
          <p:nvPr/>
        </p:nvSpPr>
        <p:spPr>
          <a:xfrm>
            <a:off x="129702" y="3173380"/>
            <a:ext cx="3410300" cy="426720"/>
          </a:xfrm>
          <a:prstGeom prst="rect">
            <a:avLst/>
          </a:prstGeom>
          <a:noFill/>
        </p:spPr>
        <p:txBody>
          <a:bodyPr rot="0" spcFirstLastPara="0" vertOverflow="overflow" horzOverflow="overflow" vert="horz" wrap="square" lIns="97536" tIns="48768" rIns="97536" bIns="48768" numCol="1" spcCol="0" rtlCol="0" fromWordArt="0" anchor="t" anchorCtr="0" forceAA="0" compatLnSpc="1">
            <a:prstTxWarp prst="textNoShape">
              <a:avLst/>
            </a:prstTxWarp>
            <a:spAutoFit/>
          </a:bodyPr>
          <a:lstStyle/>
          <a:p>
            <a:r>
              <a:rPr lang="en-US" sz="2133" b="1">
                <a:latin typeface="Arial Nova"/>
              </a:rPr>
              <a:t>Ripped or Frayed Jeans</a:t>
            </a:r>
            <a:endParaRPr lang="en-US" sz="1493"/>
          </a:p>
        </p:txBody>
      </p:sp>
      <p:sp>
        <p:nvSpPr>
          <p:cNvPr id="15" name="TextBox 14">
            <a:extLst>
              <a:ext uri="{FF2B5EF4-FFF2-40B4-BE49-F238E27FC236}">
                <a16:creationId xmlns:a16="http://schemas.microsoft.com/office/drawing/2014/main" id="{4767ABE0-8834-F348-64A5-2745DB8D4DB5}"/>
              </a:ext>
            </a:extLst>
          </p:cNvPr>
          <p:cNvSpPr txBox="1"/>
          <p:nvPr/>
        </p:nvSpPr>
        <p:spPr>
          <a:xfrm>
            <a:off x="3951592" y="4133175"/>
            <a:ext cx="2926079" cy="754950"/>
          </a:xfrm>
          <a:prstGeom prst="rect">
            <a:avLst/>
          </a:prstGeom>
          <a:noFill/>
        </p:spPr>
        <p:txBody>
          <a:bodyPr rot="0" spcFirstLastPara="0" vertOverflow="overflow" horzOverflow="overflow" vert="horz" wrap="square" lIns="97536" tIns="48768" rIns="97536" bIns="48768" numCol="1" spcCol="0" rtlCol="0" fromWordArt="0" anchor="t" anchorCtr="0" forceAA="0" compatLnSpc="1">
            <a:prstTxWarp prst="textNoShape">
              <a:avLst/>
            </a:prstTxWarp>
            <a:spAutoFit/>
          </a:bodyPr>
          <a:lstStyle/>
          <a:p>
            <a:r>
              <a:rPr lang="en-US" sz="2133" b="1">
                <a:latin typeface="Arial Nova"/>
              </a:rPr>
              <a:t>Non - Somerset, Hoodies or Polos </a:t>
            </a:r>
          </a:p>
        </p:txBody>
      </p:sp>
      <p:sp>
        <p:nvSpPr>
          <p:cNvPr id="16" name="TextBox 15">
            <a:extLst>
              <a:ext uri="{FF2B5EF4-FFF2-40B4-BE49-F238E27FC236}">
                <a16:creationId xmlns:a16="http://schemas.microsoft.com/office/drawing/2014/main" id="{C20A2E52-FF9B-1687-9FAF-C93DAAA59327}"/>
              </a:ext>
            </a:extLst>
          </p:cNvPr>
          <p:cNvSpPr txBox="1"/>
          <p:nvPr/>
        </p:nvSpPr>
        <p:spPr>
          <a:xfrm>
            <a:off x="8456578" y="6519693"/>
            <a:ext cx="1923050" cy="1411412"/>
          </a:xfrm>
          <a:prstGeom prst="rect">
            <a:avLst/>
          </a:prstGeom>
          <a:noFill/>
        </p:spPr>
        <p:txBody>
          <a:bodyPr rot="0" spcFirstLastPara="0" vertOverflow="overflow" horzOverflow="overflow" vert="horz" wrap="square" lIns="97536" tIns="48768" rIns="97536" bIns="48768" numCol="1" spcCol="0" rtlCol="0" fromWordArt="0" anchor="t" anchorCtr="0" forceAA="0" compatLnSpc="1">
            <a:prstTxWarp prst="textNoShape">
              <a:avLst/>
            </a:prstTxWarp>
            <a:spAutoFit/>
          </a:bodyPr>
          <a:lstStyle/>
          <a:p>
            <a:r>
              <a:rPr lang="en-US" sz="2133" b="1">
                <a:latin typeface="Arial Nova"/>
              </a:rPr>
              <a:t>Crocs, Slides  &amp; Foam Runners</a:t>
            </a:r>
            <a:endParaRPr lang="en-US" sz="1493"/>
          </a:p>
        </p:txBody>
      </p:sp>
    </p:spTree>
    <p:extLst>
      <p:ext uri="{BB962C8B-B14F-4D97-AF65-F5344CB8AC3E}">
        <p14:creationId xmlns:p14="http://schemas.microsoft.com/office/powerpoint/2010/main" val="147680047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a:off x="0" y="1041344"/>
            <a:ext cx="967151" cy="7493057"/>
          </a:xfrm>
          <a:prstGeom prst="rect">
            <a:avLst/>
          </a:prstGeom>
          <a:solidFill>
            <a:srgbClr val="DAA85F"/>
          </a:solidFill>
        </p:spPr>
        <p:txBody>
          <a:bodyPr/>
          <a:lstStyle/>
          <a:p>
            <a:endParaRPr lang="en-US" sz="996"/>
          </a:p>
        </p:txBody>
      </p:sp>
      <p:sp>
        <p:nvSpPr>
          <p:cNvPr id="3" name="AutoShape 3"/>
          <p:cNvSpPr/>
          <p:nvPr/>
        </p:nvSpPr>
        <p:spPr>
          <a:xfrm>
            <a:off x="0" y="7556802"/>
            <a:ext cx="13004800" cy="983679"/>
          </a:xfrm>
          <a:prstGeom prst="rect">
            <a:avLst/>
          </a:prstGeom>
          <a:solidFill>
            <a:srgbClr val="520E0F"/>
          </a:solidFill>
        </p:spPr>
        <p:txBody>
          <a:bodyPr/>
          <a:lstStyle/>
          <a:p>
            <a:endParaRPr lang="en-US" sz="996"/>
          </a:p>
        </p:txBody>
      </p:sp>
      <p:sp>
        <p:nvSpPr>
          <p:cNvPr id="4" name="Freeform 4"/>
          <p:cNvSpPr/>
          <p:nvPr/>
        </p:nvSpPr>
        <p:spPr>
          <a:xfrm>
            <a:off x="7633943" y="2101849"/>
            <a:ext cx="2902003" cy="3362639"/>
          </a:xfrm>
          <a:custGeom>
            <a:avLst/>
            <a:gdLst/>
            <a:ahLst/>
            <a:cxnLst/>
            <a:rect l="l" t="t" r="r" b="b"/>
            <a:pathLst>
              <a:path w="4080942" h="4728711">
                <a:moveTo>
                  <a:pt x="0" y="0"/>
                </a:moveTo>
                <a:lnTo>
                  <a:pt x="4080943" y="0"/>
                </a:lnTo>
                <a:lnTo>
                  <a:pt x="4080943" y="4728711"/>
                </a:lnTo>
                <a:lnTo>
                  <a:pt x="0" y="4728711"/>
                </a:lnTo>
                <a:lnTo>
                  <a:pt x="0" y="0"/>
                </a:lnTo>
                <a:close/>
              </a:path>
            </a:pathLst>
          </a:custGeom>
          <a:blipFill>
            <a:blip r:embed="rId2"/>
            <a:stretch>
              <a:fillRect/>
            </a:stretch>
          </a:blipFill>
        </p:spPr>
        <p:txBody>
          <a:bodyPr/>
          <a:lstStyle/>
          <a:p>
            <a:endParaRPr lang="en-US" sz="996"/>
          </a:p>
        </p:txBody>
      </p:sp>
      <p:sp>
        <p:nvSpPr>
          <p:cNvPr id="5" name="Freeform 5"/>
          <p:cNvSpPr/>
          <p:nvPr/>
        </p:nvSpPr>
        <p:spPr>
          <a:xfrm>
            <a:off x="9613058" y="4623251"/>
            <a:ext cx="3203604" cy="3077146"/>
          </a:xfrm>
          <a:custGeom>
            <a:avLst/>
            <a:gdLst/>
            <a:ahLst/>
            <a:cxnLst/>
            <a:rect l="l" t="t" r="r" b="b"/>
            <a:pathLst>
              <a:path w="4505068" h="4327236">
                <a:moveTo>
                  <a:pt x="0" y="0"/>
                </a:moveTo>
                <a:lnTo>
                  <a:pt x="4505068" y="0"/>
                </a:lnTo>
                <a:lnTo>
                  <a:pt x="4505068" y="4327236"/>
                </a:lnTo>
                <a:lnTo>
                  <a:pt x="0" y="4327236"/>
                </a:lnTo>
                <a:lnTo>
                  <a:pt x="0" y="0"/>
                </a:lnTo>
                <a:close/>
              </a:path>
            </a:pathLst>
          </a:custGeom>
          <a:blipFill>
            <a:blip r:embed="rId3"/>
            <a:stretch>
              <a:fillRect/>
            </a:stretch>
          </a:blipFill>
        </p:spPr>
        <p:txBody>
          <a:bodyPr/>
          <a:lstStyle/>
          <a:p>
            <a:endParaRPr lang="en-US" sz="996"/>
          </a:p>
        </p:txBody>
      </p:sp>
      <p:sp>
        <p:nvSpPr>
          <p:cNvPr id="6" name="Freeform 6"/>
          <p:cNvSpPr/>
          <p:nvPr/>
        </p:nvSpPr>
        <p:spPr>
          <a:xfrm>
            <a:off x="11214861" y="2416743"/>
            <a:ext cx="1318507" cy="1366425"/>
          </a:xfrm>
          <a:custGeom>
            <a:avLst/>
            <a:gdLst/>
            <a:ahLst/>
            <a:cxnLst/>
            <a:rect l="l" t="t" r="r" b="b"/>
            <a:pathLst>
              <a:path w="1854151" h="1921535">
                <a:moveTo>
                  <a:pt x="0" y="0"/>
                </a:moveTo>
                <a:lnTo>
                  <a:pt x="1854151" y="0"/>
                </a:lnTo>
                <a:lnTo>
                  <a:pt x="1854151" y="1921536"/>
                </a:lnTo>
                <a:lnTo>
                  <a:pt x="0" y="1921536"/>
                </a:lnTo>
                <a:lnTo>
                  <a:pt x="0" y="0"/>
                </a:lnTo>
                <a:close/>
              </a:path>
            </a:pathLst>
          </a:custGeom>
          <a:blipFill>
            <a:blip r:embed="rId4"/>
            <a:stretch>
              <a:fillRect/>
            </a:stretch>
          </a:blipFill>
        </p:spPr>
        <p:txBody>
          <a:bodyPr/>
          <a:lstStyle/>
          <a:p>
            <a:endParaRPr lang="en-US" sz="996"/>
          </a:p>
        </p:txBody>
      </p:sp>
      <p:sp>
        <p:nvSpPr>
          <p:cNvPr id="7" name="TextBox 7"/>
          <p:cNvSpPr txBox="1"/>
          <p:nvPr/>
        </p:nvSpPr>
        <p:spPr>
          <a:xfrm>
            <a:off x="967151" y="1446746"/>
            <a:ext cx="12040440" cy="679673"/>
          </a:xfrm>
          <a:prstGeom prst="rect">
            <a:avLst/>
          </a:prstGeom>
        </p:spPr>
        <p:txBody>
          <a:bodyPr lIns="0" tIns="0" rIns="0" bIns="0" rtlCol="0" anchor="t">
            <a:spAutoFit/>
          </a:bodyPr>
          <a:lstStyle/>
          <a:p>
            <a:pPr>
              <a:lnSpc>
                <a:spcPts val="5332"/>
              </a:lnSpc>
            </a:pPr>
            <a:r>
              <a:rPr lang="en-US" sz="3808" spc="-26">
                <a:solidFill>
                  <a:srgbClr val="C00000"/>
                </a:solidFill>
                <a:latin typeface="Papyrus"/>
                <a:ea typeface="Papyrus"/>
                <a:cs typeface="Papyrus"/>
                <a:sym typeface="Papyrus"/>
              </a:rPr>
              <a:t>SCPA  DRESS  CODE  VIOLATIONS </a:t>
            </a:r>
          </a:p>
        </p:txBody>
      </p:sp>
      <p:sp>
        <p:nvSpPr>
          <p:cNvPr id="8" name="TextBox 8"/>
          <p:cNvSpPr txBox="1"/>
          <p:nvPr/>
        </p:nvSpPr>
        <p:spPr>
          <a:xfrm>
            <a:off x="1380572" y="2919636"/>
            <a:ext cx="6543578" cy="3975447"/>
          </a:xfrm>
          <a:prstGeom prst="rect">
            <a:avLst/>
          </a:prstGeom>
        </p:spPr>
        <p:txBody>
          <a:bodyPr lIns="0" tIns="0" rIns="0" bIns="0" rtlCol="0" anchor="t">
            <a:spAutoFit/>
          </a:bodyPr>
          <a:lstStyle/>
          <a:p>
            <a:pPr marL="559324" lvl="1" indent="-279662">
              <a:lnSpc>
                <a:spcPts val="3114"/>
              </a:lnSpc>
              <a:buFont typeface="Arial"/>
              <a:buChar char="•"/>
            </a:pPr>
            <a:r>
              <a:rPr lang="en-US" sz="2591" b="1">
                <a:solidFill>
                  <a:srgbClr val="020202"/>
                </a:solidFill>
                <a:latin typeface="Playfair Display Bold"/>
                <a:ea typeface="Playfair Display Bold"/>
                <a:cs typeface="Playfair Display Bold"/>
                <a:sym typeface="Playfair Display Bold"/>
              </a:rPr>
              <a:t>A Somerset shirt must be worn underneath a zip up Hoodie or Jacket.</a:t>
            </a:r>
          </a:p>
          <a:p>
            <a:pPr marL="559324" lvl="1" indent="-279662">
              <a:lnSpc>
                <a:spcPts val="3114"/>
              </a:lnSpc>
              <a:buFont typeface="Arial"/>
              <a:buChar char="•"/>
            </a:pPr>
            <a:r>
              <a:rPr lang="en-US" sz="2591" b="1">
                <a:solidFill>
                  <a:srgbClr val="020202"/>
                </a:solidFill>
                <a:latin typeface="Playfair Display Bold"/>
                <a:ea typeface="Playfair Display Bold"/>
                <a:cs typeface="Playfair Display Bold"/>
                <a:sym typeface="Playfair Display Bold"/>
              </a:rPr>
              <a:t>Exceptions would include</a:t>
            </a:r>
          </a:p>
          <a:p>
            <a:pPr marL="1118648" lvl="2" indent="-372883">
              <a:lnSpc>
                <a:spcPts val="3114"/>
              </a:lnSpc>
              <a:buAutoNum type="alphaLcPeriod"/>
            </a:pPr>
            <a:r>
              <a:rPr lang="en-US" sz="2591" b="1">
                <a:solidFill>
                  <a:srgbClr val="020202"/>
                </a:solidFill>
                <a:latin typeface="Playfair Display Bold"/>
                <a:ea typeface="Playfair Display Bold"/>
                <a:cs typeface="Playfair Display Bold"/>
                <a:sym typeface="Playfair Display Bold"/>
              </a:rPr>
              <a:t>House Shirts</a:t>
            </a:r>
          </a:p>
          <a:p>
            <a:pPr marL="1118648" lvl="2" indent="-372883">
              <a:lnSpc>
                <a:spcPts val="3114"/>
              </a:lnSpc>
              <a:buAutoNum type="alphaLcPeriod"/>
            </a:pPr>
            <a:r>
              <a:rPr lang="en-US" sz="2591" b="1">
                <a:solidFill>
                  <a:srgbClr val="020202"/>
                </a:solidFill>
                <a:latin typeface="Playfair Display Bold"/>
                <a:ea typeface="Playfair Display Bold"/>
                <a:cs typeface="Playfair Display Bold"/>
                <a:sym typeface="Playfair Display Bold"/>
              </a:rPr>
              <a:t>Club Shirt Days</a:t>
            </a:r>
          </a:p>
          <a:p>
            <a:pPr marL="1118648" lvl="2" indent="-372883">
              <a:lnSpc>
                <a:spcPts val="3114"/>
              </a:lnSpc>
              <a:buAutoNum type="alphaLcPeriod"/>
            </a:pPr>
            <a:r>
              <a:rPr lang="en-US" sz="2591" b="1">
                <a:solidFill>
                  <a:srgbClr val="020202"/>
                </a:solidFill>
                <a:latin typeface="Playfair Display Bold"/>
                <a:ea typeface="Playfair Display Bold"/>
                <a:cs typeface="Playfair Display Bold"/>
                <a:sym typeface="Playfair Display Bold"/>
              </a:rPr>
              <a:t>School Athletic apparel for game days.</a:t>
            </a:r>
          </a:p>
          <a:p>
            <a:pPr marL="559324" lvl="1" indent="-279662">
              <a:lnSpc>
                <a:spcPts val="3114"/>
              </a:lnSpc>
              <a:buFont typeface="Arial"/>
              <a:buChar char="•"/>
            </a:pPr>
            <a:r>
              <a:rPr lang="en-US" sz="2591" b="1">
                <a:solidFill>
                  <a:srgbClr val="020202"/>
                </a:solidFill>
                <a:latin typeface="Playfair Display Bold"/>
                <a:ea typeface="Playfair Display Bold"/>
                <a:cs typeface="Playfair Display Bold"/>
                <a:sym typeface="Playfair Display Bold"/>
              </a:rPr>
              <a:t>Anyone not in compliance will be given a Dress Code Violation according to our Discipline Matrix.</a:t>
            </a:r>
          </a:p>
        </p:txBody>
      </p:sp>
      <p:sp>
        <p:nvSpPr>
          <p:cNvPr id="9" name="Freeform 9" descr="QR code image"/>
          <p:cNvSpPr/>
          <p:nvPr/>
        </p:nvSpPr>
        <p:spPr>
          <a:xfrm>
            <a:off x="7434075" y="6161824"/>
            <a:ext cx="2086143" cy="2086143"/>
          </a:xfrm>
          <a:custGeom>
            <a:avLst/>
            <a:gdLst/>
            <a:ahLst/>
            <a:cxnLst/>
            <a:rect l="l" t="t" r="r" b="b"/>
            <a:pathLst>
              <a:path w="2933638" h="2933638">
                <a:moveTo>
                  <a:pt x="0" y="0"/>
                </a:moveTo>
                <a:lnTo>
                  <a:pt x="2933638" y="0"/>
                </a:lnTo>
                <a:lnTo>
                  <a:pt x="2933638" y="2933638"/>
                </a:lnTo>
                <a:lnTo>
                  <a:pt x="0" y="2933638"/>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sz="996"/>
          </a:p>
        </p:txBody>
      </p:sp>
    </p:spTree>
    <p:extLst>
      <p:ext uri="{BB962C8B-B14F-4D97-AF65-F5344CB8AC3E}">
        <p14:creationId xmlns:p14="http://schemas.microsoft.com/office/powerpoint/2010/main" val="1089322950"/>
      </p:ext>
    </p:extLst>
  </p:cSld>
  <p:clrMapOvr>
    <a:masterClrMapping/>
  </p:clrMapOvr>
</p:sld>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8_Office Theme">
  <a:themeElements>
    <a:clrScheme name="Marquee">
      <a:dk1>
        <a:srgbClr val="000000"/>
      </a:dk1>
      <a:lt1>
        <a:sysClr val="window" lastClr="FFFFFF"/>
      </a:lt1>
      <a:dk2>
        <a:srgbClr val="5E5E5E"/>
      </a:dk2>
      <a:lt2>
        <a:srgbClr val="DDDDDD"/>
      </a:lt2>
      <a:accent1>
        <a:srgbClr val="418AB3"/>
      </a:accent1>
      <a:accent2>
        <a:srgbClr val="A6B727"/>
      </a:accent2>
      <a:accent3>
        <a:srgbClr val="F69200"/>
      </a:accent3>
      <a:accent4>
        <a:srgbClr val="838383"/>
      </a:accent4>
      <a:accent5>
        <a:srgbClr val="FEC306"/>
      </a:accent5>
      <a:accent6>
        <a:srgbClr val="DF5327"/>
      </a:accent6>
      <a:hlink>
        <a:srgbClr val="F59E00"/>
      </a:hlink>
      <a:folHlink>
        <a:srgbClr val="B2B2B2"/>
      </a:folHlink>
    </a:clrScheme>
    <a:fontScheme name="Candara">
      <a:majorFont>
        <a:latin typeface="Candara" panose="020E0502030303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andara" panose="020E0502030303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TF56599548_Two year Gantt chart_RVA_v3" id="{F85BDF4A-73C5-4866-A8D7-C1D0B2E05E59}" vid="{80316FB1-8AFD-4E6E-9D35-85A55E2401F2}"/>
    </a:ext>
  </a:extLst>
</a:theme>
</file>

<file path=ppt/theme/theme10.xml><?xml version="1.0" encoding="utf-8"?>
<a:theme xmlns:a="http://schemas.openxmlformats.org/drawingml/2006/main" name="DashVTI">
  <a:themeElements>
    <a:clrScheme name="Custom 6">
      <a:dk1>
        <a:sysClr val="windowText" lastClr="000000"/>
      </a:dk1>
      <a:lt1>
        <a:sysClr val="window" lastClr="FFFFFF"/>
      </a:lt1>
      <a:dk2>
        <a:srgbClr val="0D1C3B"/>
      </a:dk2>
      <a:lt2>
        <a:srgbClr val="F5F2F9"/>
      </a:lt2>
      <a:accent1>
        <a:srgbClr val="1973EB"/>
      </a:accent1>
      <a:accent2>
        <a:srgbClr val="25C8A2"/>
      </a:accent2>
      <a:accent3>
        <a:srgbClr val="BF8ED1"/>
      </a:accent3>
      <a:accent4>
        <a:srgbClr val="FE733C"/>
      </a:accent4>
      <a:accent5>
        <a:srgbClr val="FE5A5A"/>
      </a:accent5>
      <a:accent6>
        <a:srgbClr val="1AC16E"/>
      </a:accent6>
      <a:hlink>
        <a:srgbClr val="1AC16E"/>
      </a:hlink>
      <a:folHlink>
        <a:srgbClr val="00B0F0"/>
      </a:folHlink>
    </a:clrScheme>
    <a:fontScheme name="grandview display">
      <a:majorFont>
        <a:latin typeface="Grandview Display"/>
        <a:ea typeface=""/>
        <a:cs typeface=""/>
      </a:majorFont>
      <a:minorFont>
        <a:latin typeface="Grandview Display"/>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ashVTI" id="{0A75137F-CDEB-4E94-A788-9D255EBE1B91}" vid="{DE9A6A09-5855-45A3-8E99-4290ED24057C}"/>
    </a:ext>
  </a:extLst>
</a:theme>
</file>

<file path=ppt/theme/theme11.xml><?xml version="1.0" encoding="utf-8"?>
<a:theme xmlns:a="http://schemas.openxmlformats.org/drawingml/2006/main" name="Marketing Plan Presentation [Style 1]">
  <a:themeElements>
    <a:clrScheme name="Simple Light">
      <a:dk1>
        <a:srgbClr val="FFFFFF"/>
      </a:dk1>
      <a:lt1>
        <a:srgbClr val="07363B"/>
      </a:lt1>
      <a:dk2>
        <a:srgbClr val="1F1F1F"/>
      </a:dk2>
      <a:lt2>
        <a:srgbClr val="30E8B0"/>
      </a:lt2>
      <a:accent1>
        <a:srgbClr val="6AD1FA"/>
      </a:accent1>
      <a:accent2>
        <a:srgbClr val="C3A1F8"/>
      </a:accent2>
      <a:accent3>
        <a:srgbClr val="F96E0C"/>
      </a:accent3>
      <a:accent4>
        <a:srgbClr val="EBEE68"/>
      </a:accent4>
      <a:accent5>
        <a:srgbClr val="93A2A2"/>
      </a:accent5>
      <a:accent6>
        <a:srgbClr val="454B4B"/>
      </a:accent6>
      <a:hlink>
        <a:srgbClr val="30E8B0"/>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2.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3.xml><?xml version="1.0" encoding="utf-8"?>
<a:theme xmlns:a="http://schemas.openxmlformats.org/drawingml/2006/main" name="Slice">
  <a:themeElements>
    <a:clrScheme name="Slice">
      <a:dk1>
        <a:sysClr val="windowText" lastClr="000000"/>
      </a:dk1>
      <a:lt1>
        <a:sysClr val="window" lastClr="FFFFFF"/>
      </a:lt1>
      <a:dk2>
        <a:srgbClr val="146194"/>
      </a:dk2>
      <a:lt2>
        <a:srgbClr val="76DBF4"/>
      </a:lt2>
      <a:accent1>
        <a:srgbClr val="052F61"/>
      </a:accent1>
      <a:accent2>
        <a:srgbClr val="A50E82"/>
      </a:accent2>
      <a:accent3>
        <a:srgbClr val="14967C"/>
      </a:accent3>
      <a:accent4>
        <a:srgbClr val="6A9E1F"/>
      </a:accent4>
      <a:accent5>
        <a:srgbClr val="E87D37"/>
      </a:accent5>
      <a:accent6>
        <a:srgbClr val="C62324"/>
      </a:accent6>
      <a:hlink>
        <a:srgbClr val="0D2E46"/>
      </a:hlink>
      <a:folHlink>
        <a:srgbClr val="356A95"/>
      </a:folHlink>
    </a:clrScheme>
    <a:fontScheme name="Slice">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Slice">
      <a:fillStyleLst>
        <a:solidFill>
          <a:schemeClr val="phClr"/>
        </a:solidFill>
        <a:gradFill rotWithShape="1">
          <a:gsLst>
            <a:gs pos="0">
              <a:schemeClr val="phClr">
                <a:tint val="62000"/>
                <a:hueMod val="94000"/>
                <a:satMod val="140000"/>
                <a:lumMod val="110000"/>
              </a:schemeClr>
            </a:gs>
            <a:gs pos="100000">
              <a:schemeClr val="phClr">
                <a:tint val="84000"/>
                <a:satMod val="160000"/>
              </a:schemeClr>
            </a:gs>
          </a:gsLst>
          <a:lin ang="5400000" scaled="0"/>
        </a:gradFill>
        <a:gradFill rotWithShape="1">
          <a:gsLst>
            <a:gs pos="0">
              <a:schemeClr val="phClr">
                <a:tint val="98000"/>
                <a:hueMod val="94000"/>
                <a:satMod val="130000"/>
                <a:lumMod val="128000"/>
              </a:schemeClr>
            </a:gs>
            <a:gs pos="100000">
              <a:schemeClr val="phClr">
                <a:shade val="94000"/>
                <a:lumMod val="88000"/>
              </a:schemeClr>
            </a:gs>
          </a:gsLst>
          <a:lin ang="5400000" scaled="0"/>
        </a:gradFill>
      </a:fillStyleLst>
      <a:lnStyleLst>
        <a:ln w="9525" cap="rnd" cmpd="sng" algn="ctr">
          <a:solidFill>
            <a:schemeClr val="phClr">
              <a:tint val="76000"/>
              <a:alpha val="60000"/>
              <a:hueMod val="94000"/>
            </a:schemeClr>
          </a:solidFill>
          <a:prstDash val="solid"/>
        </a:ln>
        <a:ln w="15875" cap="rnd" cmpd="sng" algn="ctr">
          <a:solidFill>
            <a:schemeClr val="phClr">
              <a:hueMod val="94000"/>
            </a:schemeClr>
          </a:solidFill>
          <a:prstDash val="solid"/>
        </a:ln>
        <a:ln w="28575" cap="rnd"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50800" dist="38100" dir="5400000" rotWithShape="0">
              <a:srgbClr val="000000">
                <a:alpha val="46000"/>
              </a:srgbClr>
            </a:outerShdw>
          </a:effectLst>
          <a:scene3d>
            <a:camera prst="orthographicFront">
              <a:rot lat="0" lon="0" rev="0"/>
            </a:camera>
            <a:lightRig rig="threePt" dir="t"/>
          </a:scene3d>
          <a:sp3d prstMaterial="plastic">
            <a:bevelT w="25400" h="25400"/>
          </a:sp3d>
        </a:effectStyle>
      </a:effectStyleLst>
      <a:bgFillStyleLst>
        <a:solidFill>
          <a:schemeClr val="phClr"/>
        </a:solidFill>
        <a:gradFill rotWithShape="1">
          <a:gsLst>
            <a:gs pos="10000">
              <a:schemeClr val="phClr">
                <a:tint val="97000"/>
                <a:hueMod val="92000"/>
                <a:satMod val="169000"/>
                <a:lumMod val="164000"/>
              </a:schemeClr>
            </a:gs>
            <a:gs pos="100000">
              <a:schemeClr val="phClr">
                <a:shade val="96000"/>
                <a:satMod val="120000"/>
                <a:lumMod val="90000"/>
              </a:schemeClr>
            </a:gs>
          </a:gsLst>
          <a:lin ang="6120000" scaled="1"/>
        </a:gradFill>
        <a:gradFill rotWithShape="1">
          <a:gsLst>
            <a:gs pos="0">
              <a:schemeClr val="phClr">
                <a:tint val="97000"/>
                <a:hueMod val="92000"/>
                <a:satMod val="169000"/>
                <a:lumMod val="164000"/>
              </a:schemeClr>
            </a:gs>
            <a:gs pos="100000">
              <a:schemeClr val="phClr">
                <a:shade val="96000"/>
                <a:satMod val="120000"/>
                <a:lumMod val="90000"/>
              </a:schemeClr>
            </a:gs>
          </a:gsLst>
          <a:path path="circle">
            <a:fillToRect b="100000"/>
          </a:path>
        </a:gradFill>
      </a:bgFillStyleLst>
    </a:fmtScheme>
  </a:themeElements>
  <a:objectDefaults/>
  <a:extraClrSchemeLst/>
  <a:extLst>
    <a:ext uri="{05A4C25C-085E-4340-85A3-A5531E510DB2}">
      <thm15:themeFamily xmlns:thm15="http://schemas.microsoft.com/office/thememl/2012/main" name="Slice" id="{0507925B-6AC9-4358-8E18-C330545D08F8}" vid="{13FEC7C6-62A9-40C4-99D2-581AACACAA2F}"/>
    </a:ext>
  </a:extLst>
</a:theme>
</file>

<file path=ppt/theme/theme14.xml><?xml version="1.0" encoding="utf-8"?>
<a:theme xmlns:a="http://schemas.openxmlformats.org/drawingml/2006/main" name="SplashVTI">
  <a:themeElements>
    <a:clrScheme name="Custom 11">
      <a:dk1>
        <a:srgbClr val="262626"/>
      </a:dk1>
      <a:lt1>
        <a:sysClr val="window" lastClr="FFFFFF"/>
      </a:lt1>
      <a:dk2>
        <a:srgbClr val="2F333D"/>
      </a:dk2>
      <a:lt2>
        <a:srgbClr val="E9F3F3"/>
      </a:lt2>
      <a:accent1>
        <a:srgbClr val="1EBE9B"/>
      </a:accent1>
      <a:accent2>
        <a:srgbClr val="FD8686"/>
      </a:accent2>
      <a:accent3>
        <a:srgbClr val="0AC8AD"/>
      </a:accent3>
      <a:accent4>
        <a:srgbClr val="E69500"/>
      </a:accent4>
      <a:accent5>
        <a:srgbClr val="EC4E70"/>
      </a:accent5>
      <a:accent6>
        <a:srgbClr val="794DFF"/>
      </a:accent6>
      <a:hlink>
        <a:srgbClr val="3E8FF1"/>
      </a:hlink>
      <a:folHlink>
        <a:srgbClr val="939393"/>
      </a:folHlink>
    </a:clrScheme>
    <a:fontScheme name="Custom 23">
      <a:majorFont>
        <a:latin typeface="Posterama"/>
        <a:ea typeface=""/>
        <a:cs typeface=""/>
      </a:majorFont>
      <a:minorFont>
        <a:latin typeface="Avenir Next LT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plashVTI" id="{CD38C481-21EC-466B-953B-A1440B42712A}" vid="{D3E4813C-1D98-48C2-AF59-2D0D78E25500}"/>
    </a:ext>
  </a:extLst>
</a:theme>
</file>

<file path=ppt/theme/theme15.xml><?xml version="1.0" encoding="utf-8"?>
<a:theme xmlns:a="http://schemas.openxmlformats.org/drawingml/2006/main"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Slate">
  <a:themeElements>
    <a:clrScheme name="Slate">
      <a:dk1>
        <a:sysClr val="windowText" lastClr="000000"/>
      </a:dk1>
      <a:lt1>
        <a:sysClr val="window" lastClr="FFFFFF"/>
      </a:lt1>
      <a:dk2>
        <a:srgbClr val="212123"/>
      </a:dk2>
      <a:lt2>
        <a:srgbClr val="DADADA"/>
      </a:lt2>
      <a:accent1>
        <a:srgbClr val="E8B826"/>
      </a:accent1>
      <a:accent2>
        <a:srgbClr val="E2CA72"/>
      </a:accent2>
      <a:accent3>
        <a:srgbClr val="BD723B"/>
      </a:accent3>
      <a:accent4>
        <a:srgbClr val="AE9376"/>
      </a:accent4>
      <a:accent5>
        <a:srgbClr val="A77F41"/>
      </a:accent5>
      <a:accent6>
        <a:srgbClr val="A1AE79"/>
      </a:accent6>
      <a:hlink>
        <a:srgbClr val="F1D06A"/>
      </a:hlink>
      <a:folHlink>
        <a:srgbClr val="EDDCA8"/>
      </a:folHlink>
    </a:clrScheme>
    <a:fontScheme name="Slate">
      <a:majorFont>
        <a:latin typeface="Calisto MT" panose="02040603050505030304"/>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alisto MT" panose="02040603050505030304"/>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Slate">
      <a:fillStyleLst>
        <a:solidFill>
          <a:schemeClr val="phClr"/>
        </a:solidFill>
        <a:gradFill rotWithShape="1">
          <a:gsLst>
            <a:gs pos="0">
              <a:schemeClr val="phClr">
                <a:tint val="60000"/>
                <a:lumMod val="110000"/>
              </a:schemeClr>
            </a:gs>
            <a:gs pos="100000">
              <a:schemeClr val="phClr">
                <a:tint val="88000"/>
              </a:schemeClr>
            </a:gs>
          </a:gsLst>
          <a:lin ang="5400000" scaled="0"/>
        </a:gradFill>
        <a:gradFill rotWithShape="1">
          <a:gsLst>
            <a:gs pos="0">
              <a:schemeClr val="phClr">
                <a:tint val="96000"/>
                <a:lumMod val="104000"/>
              </a:schemeClr>
            </a:gs>
            <a:gs pos="100000">
              <a:schemeClr val="phClr">
                <a:shade val="90000"/>
                <a:lumMod val="90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63500" dist="25400" dir="5400000" rotWithShape="0">
              <a:srgbClr val="000000">
                <a:alpha val="60000"/>
              </a:srgbClr>
            </a:outerShdw>
          </a:effectLst>
        </a:effectStyle>
        <a:effectStyle>
          <a:effectLst>
            <a:outerShdw blurRad="76200" dist="38100" dir="5400000" rotWithShape="0">
              <a:srgbClr val="000000">
                <a:alpha val="75000"/>
              </a:srgbClr>
            </a:outerShdw>
          </a:effectLst>
          <a:scene3d>
            <a:camera prst="orthographicFront">
              <a:rot lat="0" lon="0" rev="0"/>
            </a:camera>
            <a:lightRig rig="threePt" dir="t">
              <a:rot lat="0" lon="0" rev="1200000"/>
            </a:lightRig>
          </a:scene3d>
          <a:sp3d>
            <a:bevelT w="63500" h="25400" prst="hardEdge"/>
          </a:sp3d>
        </a:effectStyle>
      </a:effectStyleLst>
      <a:bgFillStyleLst>
        <a:solidFill>
          <a:schemeClr val="phClr"/>
        </a:solidFill>
        <a:solidFill>
          <a:schemeClr val="phClr"/>
        </a:solidFill>
        <a:blipFill rotWithShape="1">
          <a:blip xmlns:r="http://schemas.openxmlformats.org/officeDocument/2006/relationships" r:embed="rId1">
            <a:duotone>
              <a:schemeClr val="phClr">
                <a:shade val="80000"/>
                <a:lumMod val="80000"/>
              </a:schemeClr>
              <a:schemeClr val="phClr">
                <a:tint val="98000"/>
              </a:schemeClr>
            </a:duotone>
          </a:blip>
          <a:stretch/>
        </a:blipFill>
      </a:bgFillStyleLst>
    </a:fmtScheme>
  </a:themeElements>
  <a:objectDefaults/>
  <a:extraClrSchemeLst/>
  <a:extLst>
    <a:ext uri="{05A4C25C-085E-4340-85A3-A5531E510DB2}">
      <thm15:themeFamily xmlns:thm15="http://schemas.microsoft.com/office/thememl/2012/main" name="Slate" id="{C3F70B94-7CE9-428E-ADC1-3269CC2C3385}" vid="{D5CBAF11-69B7-47EA-BC01-41F77058C2A9}"/>
    </a:ext>
  </a:extLst>
</a:theme>
</file>

<file path=ppt/theme/theme3.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ChronicleVTI">
  <a:themeElements>
    <a:clrScheme name="Chronicle">
      <a:dk1>
        <a:srgbClr val="000000"/>
      </a:dk1>
      <a:lt1>
        <a:srgbClr val="FFFFFF"/>
      </a:lt1>
      <a:dk2>
        <a:srgbClr val="1C1C32"/>
      </a:dk2>
      <a:lt2>
        <a:srgbClr val="F8F4F1"/>
      </a:lt2>
      <a:accent1>
        <a:srgbClr val="734B67"/>
      </a:accent1>
      <a:accent2>
        <a:srgbClr val="959EBB"/>
      </a:accent2>
      <a:accent3>
        <a:srgbClr val="596781"/>
      </a:accent3>
      <a:accent4>
        <a:srgbClr val="7F6E8C"/>
      </a:accent4>
      <a:accent5>
        <a:srgbClr val="DB9A8F"/>
      </a:accent5>
      <a:accent6>
        <a:srgbClr val="C29AB1"/>
      </a:accent6>
      <a:hlink>
        <a:srgbClr val="778BA2"/>
      </a:hlink>
      <a:folHlink>
        <a:srgbClr val="A27C99"/>
      </a:folHlink>
    </a:clrScheme>
    <a:fontScheme name="Univers Calisto">
      <a:majorFont>
        <a:latin typeface="Univers Condensed"/>
        <a:ea typeface=""/>
        <a:cs typeface=""/>
      </a:majorFont>
      <a:minorFont>
        <a:latin typeface="Calisto M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ChronicleVTI" id="{508E4D90-5116-4BF0-876B-3F422DD1F65F}" vid="{AA21DC3D-92A8-43A4-8358-ED428371CD55}"/>
    </a:ext>
  </a:extLst>
</a:theme>
</file>

<file path=ppt/theme/theme5.xml><?xml version="1.0" encoding="utf-8"?>
<a:theme xmlns:a="http://schemas.openxmlformats.org/drawingml/2006/main" name="3_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6.xml><?xml version="1.0" encoding="utf-8"?>
<a:theme xmlns:a="http://schemas.openxmlformats.org/drawingml/2006/main" name="10_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7.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9_Office Theme">
  <a:themeElements>
    <a:clrScheme name="Yellow Orange">
      <a:dk1>
        <a:sysClr val="windowText" lastClr="000000"/>
      </a:dk1>
      <a:lt1>
        <a:sysClr val="window" lastClr="FFFFFF"/>
      </a:lt1>
      <a:dk2>
        <a:srgbClr val="4E3B30"/>
      </a:dk2>
      <a:lt2>
        <a:srgbClr val="FBEEC9"/>
      </a:lt2>
      <a:accent1>
        <a:srgbClr val="F0A22E"/>
      </a:accent1>
      <a:accent2>
        <a:srgbClr val="A5644E"/>
      </a:accent2>
      <a:accent3>
        <a:srgbClr val="B58B80"/>
      </a:accent3>
      <a:accent4>
        <a:srgbClr val="C3986D"/>
      </a:accent4>
      <a:accent5>
        <a:srgbClr val="A19574"/>
      </a:accent5>
      <a:accent6>
        <a:srgbClr val="C17529"/>
      </a:accent6>
      <a:hlink>
        <a:srgbClr val="AD1F1F"/>
      </a:hlink>
      <a:folHlink>
        <a:srgbClr val="FFC42F"/>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9.xml><?xml version="1.0" encoding="utf-8"?>
<a:theme xmlns:a="http://schemas.openxmlformats.org/drawingml/2006/main" name="GradientVTI">
  <a:themeElements>
    <a:clrScheme name="Office Theme">
      <a:dk1>
        <a:srgbClr val="000000"/>
      </a:dk1>
      <a:lt1>
        <a:srgbClr val="FFFFFF"/>
      </a:lt1>
      <a:dk2>
        <a:srgbClr val="335B74"/>
      </a:dk2>
      <a:lt2>
        <a:srgbClr val="DFE3E5"/>
      </a:lt2>
      <a:accent1>
        <a:srgbClr val="1CADE4"/>
      </a:accent1>
      <a:accent2>
        <a:srgbClr val="2683C6"/>
      </a:accent2>
      <a:accent3>
        <a:srgbClr val="27CED7"/>
      </a:accent3>
      <a:accent4>
        <a:srgbClr val="42BA97"/>
      </a:accent4>
      <a:accent5>
        <a:srgbClr val="3E8853"/>
      </a:accent5>
      <a:accent6>
        <a:srgbClr val="62A39F"/>
      </a:accent6>
      <a:hlink>
        <a:srgbClr val="6EAC1C"/>
      </a:hlink>
      <a:folHlink>
        <a:srgbClr val="B26B02"/>
      </a:folHlink>
    </a:clrScheme>
    <a:fontScheme name="Univers">
      <a:majorFont>
        <a:latin typeface="Gill Sans Nova"/>
        <a:ea typeface=""/>
        <a:cs typeface=""/>
      </a:majorFont>
      <a:minorFont>
        <a:latin typeface="Gill Sans Nov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GradientVTI" id="{605F9078-86F9-4258-A3E1-F8EFF02AE8CC}" vid="{4848699B-BB01-41E3-9EC4-3D97DFE5292B}"/>
    </a:ext>
  </a:extLst>
</a:theme>
</file>

<file path=ppt/theme/themeOverride1.xml><?xml version="1.0" encoding="utf-8"?>
<a:themeOverride xmlns:a="http://schemas.openxmlformats.org/drawingml/2006/main">
  <a:clrScheme name="Office Them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themeOverride>
</file>

<file path=ppt/theme/themeOverride2.xml><?xml version="1.0" encoding="utf-8"?>
<a:themeOverride xmlns:a="http://schemas.openxmlformats.org/drawingml/2006/main">
  <a:clrScheme name="Office Them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themeOverride>
</file>

<file path=ppt/theme/themeOverride3.xml><?xml version="1.0" encoding="utf-8"?>
<a:themeOverride xmlns:a="http://schemas.openxmlformats.org/drawingml/2006/main">
  <a:clrScheme name="Office Them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_rels/item5.xml.rels><?xml version="1.0" encoding="UTF-8" standalone="yes"?>
<Relationships xmlns="http://schemas.openxmlformats.org/package/2006/relationships"><Relationship Id="rId1" Type="http://schemas.openxmlformats.org/officeDocument/2006/relationships/customXmlProps" Target="itemProps5.xml"/></Relationships>
</file>

<file path=customXml/_rels/item6.xml.rels><?xml version="1.0" encoding="UTF-8" standalone="yes"?>
<Relationships xmlns="http://schemas.openxmlformats.org/package/2006/relationships"><Relationship Id="rId1" Type="http://schemas.openxmlformats.org/officeDocument/2006/relationships/customXmlProps" Target="itemProps6.xml"/></Relationships>
</file>

<file path=customXml/_rels/item7.xml.rels><?xml version="1.0" encoding="UTF-8" standalone="yes"?>
<Relationships xmlns="http://schemas.openxmlformats.org/package/2006/relationships"><Relationship Id="rId1" Type="http://schemas.openxmlformats.org/officeDocument/2006/relationships/customXmlProps" Target="itemProps7.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TemplafySlideTemplateConfiguration><![CDATA[{"documentContentValidatorConfiguration":{"enableDocumentContentValidator":false,"documentContentValidatorVersion":0},"elementsMetadata":[],"slideId":"637110890335216836","enableDocumentContentUpdater":true,"version":"1.1"}]]></TemplafySlideTemplateConfiguration>
</file>

<file path=customXml/item3.xml><?xml version="1.0" encoding="utf-8"?>
<TemplafySlideTemplateConfiguration><![CDATA[{"documentContentValidatorConfiguration":{"enableDocumentContentValidator":false,"documentContentValidatorVersion":0},"elementsMetadata":[],"slideId":"637110886317794408","enableDocumentContentUpdater":true,"version":"1.1"}]]></TemplafySlideTemplateConfiguration>
</file>

<file path=customXml/item4.xml><?xml version="1.0" encoding="utf-8"?>
<p:properties xmlns:p="http://schemas.microsoft.com/office/2006/metadata/properties" xmlns:xsi="http://www.w3.org/2001/XMLSchema-instance" xmlns:pc="http://schemas.microsoft.com/office/infopath/2007/PartnerControls">
  <documentManagement/>
</p:properties>
</file>

<file path=customXml/item5.xml><?xml version="1.0" encoding="utf-8"?>
<TemplafySlideFormConfiguration><![CDATA[{"formFields":[],"formDataEntries":[]}]]></TemplafySlideFormConfiguration>
</file>

<file path=customXml/item6.xml><?xml version="1.0" encoding="utf-8"?>
<ct:contentTypeSchema xmlns:ct="http://schemas.microsoft.com/office/2006/metadata/contentType" xmlns:ma="http://schemas.microsoft.com/office/2006/metadata/properties/metaAttributes" ct:_="" ma:_="" ma:contentTypeName="Document" ma:contentTypeID="0x01010030E1379591FBD94A944D270C68F36B51" ma:contentTypeVersion="12" ma:contentTypeDescription="Create a new document." ma:contentTypeScope="" ma:versionID="b5f28368cf1fe37a868c2f65c136763d">
  <xsd:schema xmlns:xsd="http://www.w3.org/2001/XMLSchema" xmlns:xs="http://www.w3.org/2001/XMLSchema" xmlns:p="http://schemas.microsoft.com/office/2006/metadata/properties" xmlns:ns3="37bbd720-11c8-45bb-9f9d-154eaa7a73de" xmlns:ns4="8e5e79ef-1ba3-4771-9c10-527fce98e519" targetNamespace="http://schemas.microsoft.com/office/2006/metadata/properties" ma:root="true" ma:fieldsID="f0e2e87d7d9de5b9c84c3cb99dbfbdca" ns3:_="" ns4:_="">
    <xsd:import namespace="37bbd720-11c8-45bb-9f9d-154eaa7a73de"/>
    <xsd:import namespace="8e5e79ef-1ba3-4771-9c10-527fce98e519"/>
    <xsd:element name="properties">
      <xsd:complexType>
        <xsd:sequence>
          <xsd:element name="documentManagement">
            <xsd:complexType>
              <xsd:all>
                <xsd:element ref="ns3:MediaServiceMetadata" minOccurs="0"/>
                <xsd:element ref="ns3:MediaServiceFastMetadata" minOccurs="0"/>
                <xsd:element ref="ns3:MediaServiceAutoKeyPoints" minOccurs="0"/>
                <xsd:element ref="ns3:MediaServiceKeyPoints" minOccurs="0"/>
                <xsd:element ref="ns3:MediaServiceDateTaken" minOccurs="0"/>
                <xsd:element ref="ns3:MediaServiceAutoTags" minOccurs="0"/>
                <xsd:element ref="ns3:MediaServiceOCR" minOccurs="0"/>
                <xsd:element ref="ns3:MediaServiceGenerationTime" minOccurs="0"/>
                <xsd:element ref="ns3:MediaServiceEventHashCode" minOccurs="0"/>
                <xsd:element ref="ns4:SharedWithUsers" minOccurs="0"/>
                <xsd:element ref="ns4:SharedWithDetails" minOccurs="0"/>
                <xsd:element ref="ns4:SharingHintHash"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7bbd720-11c8-45bb-9f9d-154eaa7a73de" elementFormDefault="qualified">
    <xsd:import namespace="http://schemas.microsoft.com/office/2006/documentManagement/types"/>
    <xsd:import namespace="http://schemas.microsoft.com/office/infopath/2007/PartnerControls"/>
    <xsd:element name="MediaServiceMetadata" ma:index="8" nillable="true" ma:displayName="MediaServiceMetadata" ma:description="" ma:hidden="true" ma:internalName="MediaServiceMetadata" ma:readOnly="true">
      <xsd:simpleType>
        <xsd:restriction base="dms:Note"/>
      </xsd:simpleType>
    </xsd:element>
    <xsd:element name="MediaServiceFastMetadata" ma:index="9" nillable="true" ma:displayName="MediaServiceFastMetadata" ma:description=""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Tags" ma:index="13" nillable="true" ma:displayName="Tags" ma:internalName="MediaServiceAutoTags"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8e5e79ef-1ba3-4771-9c10-527fce98e519" elementFormDefault="qualified">
    <xsd:import namespace="http://schemas.microsoft.com/office/2006/documentManagement/types"/>
    <xsd:import namespace="http://schemas.microsoft.com/office/infopath/2007/PartnerControls"/>
    <xsd:element name="SharedWithUsers" ma:index="17"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Shared With Details" ma:internalName="SharedWithDetails" ma:readOnly="true">
      <xsd:simpleType>
        <xsd:restriction base="dms:Note">
          <xsd:maxLength value="255"/>
        </xsd:restriction>
      </xsd:simpleType>
    </xsd:element>
    <xsd:element name="SharingHintHash" ma:index="19"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7.xml><?xml version="1.0" encoding="utf-8"?>
<TemplafySlideFormConfiguration><![CDATA[{"formFields":[],"formDataEntries":[]}]]></TemplafySlideFormConfiguration>
</file>

<file path=customXml/itemProps1.xml><?xml version="1.0" encoding="utf-8"?>
<ds:datastoreItem xmlns:ds="http://schemas.openxmlformats.org/officeDocument/2006/customXml" ds:itemID="{9AF696E5-5B65-4250-BE46-6A91CE989C9B}">
  <ds:schemaRefs>
    <ds:schemaRef ds:uri="http://schemas.microsoft.com/sharepoint/v3/contenttype/forms"/>
  </ds:schemaRefs>
</ds:datastoreItem>
</file>

<file path=customXml/itemProps2.xml><?xml version="1.0" encoding="utf-8"?>
<ds:datastoreItem xmlns:ds="http://schemas.openxmlformats.org/officeDocument/2006/customXml" ds:itemID="{070033D2-FACC-475E-AF55-DB5C867795F9}">
  <ds:schemaRefs/>
</ds:datastoreItem>
</file>

<file path=customXml/itemProps3.xml><?xml version="1.0" encoding="utf-8"?>
<ds:datastoreItem xmlns:ds="http://schemas.openxmlformats.org/officeDocument/2006/customXml" ds:itemID="{CB9FF16E-4217-469D-AB35-C609D5DFECCF}">
  <ds:schemaRefs/>
</ds:datastoreItem>
</file>

<file path=customXml/itemProps4.xml><?xml version="1.0" encoding="utf-8"?>
<ds:datastoreItem xmlns:ds="http://schemas.openxmlformats.org/officeDocument/2006/customXml" ds:itemID="{DC565BAB-17E8-4CBD-8C54-0B3E0C2D1326}">
  <ds:schemaRefs>
    <ds:schemaRef ds:uri="37bbd720-11c8-45bb-9f9d-154eaa7a73de"/>
    <ds:schemaRef ds:uri="8e5e79ef-1ba3-4771-9c10-527fce98e519"/>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5.xml><?xml version="1.0" encoding="utf-8"?>
<ds:datastoreItem xmlns:ds="http://schemas.openxmlformats.org/officeDocument/2006/customXml" ds:itemID="{09554E17-4043-457B-9EE5-1626036EB638}">
  <ds:schemaRefs/>
</ds:datastoreItem>
</file>

<file path=customXml/itemProps6.xml><?xml version="1.0" encoding="utf-8"?>
<ds:datastoreItem xmlns:ds="http://schemas.openxmlformats.org/officeDocument/2006/customXml" ds:itemID="{47FCECFB-96C1-40E2-8476-7931B025D134}">
  <ds:schemaRefs>
    <ds:schemaRef ds:uri="37bbd720-11c8-45bb-9f9d-154eaa7a73de"/>
    <ds:schemaRef ds:uri="8e5e79ef-1ba3-4771-9c10-527fce98e519"/>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0/xmlns/"/>
    <ds:schemaRef ds:uri="http://www.w3.org/2001/XMLSchema"/>
  </ds:schemaRefs>
</ds:datastoreItem>
</file>

<file path=customXml/itemProps7.xml><?xml version="1.0" encoding="utf-8"?>
<ds:datastoreItem xmlns:ds="http://schemas.openxmlformats.org/officeDocument/2006/customXml" ds:itemID="{591DAF1B-085F-48A6-BE33-CE64B2B39C39}">
  <ds:schemaRefs/>
</ds:datastoreItem>
</file>

<file path=docProps/app.xml><?xml version="1.0" encoding="utf-8"?>
<Properties xmlns="http://schemas.openxmlformats.org/officeDocument/2006/extended-properties" xmlns:vt="http://schemas.openxmlformats.org/officeDocument/2006/docPropsVTypes">
  <TotalTime>0</TotalTime>
  <Words>1753</Words>
  <Application>Microsoft Office PowerPoint</Application>
  <PresentationFormat>Custom</PresentationFormat>
  <Paragraphs>210</Paragraphs>
  <Slides>60</Slides>
  <Notes>3</Notes>
  <HiddenSlides>0</HiddenSlides>
  <MMClips>0</MMClips>
  <ScaleCrop>false</ScaleCrop>
  <HeadingPairs>
    <vt:vector size="6" baseType="variant">
      <vt:variant>
        <vt:lpstr>Fonts Used</vt:lpstr>
      </vt:variant>
      <vt:variant>
        <vt:i4>35</vt:i4>
      </vt:variant>
      <vt:variant>
        <vt:lpstr>Theme</vt:lpstr>
      </vt:variant>
      <vt:variant>
        <vt:i4>14</vt:i4>
      </vt:variant>
      <vt:variant>
        <vt:lpstr>Slide Titles</vt:lpstr>
      </vt:variant>
      <vt:variant>
        <vt:i4>60</vt:i4>
      </vt:variant>
    </vt:vector>
  </HeadingPairs>
  <TitlesOfParts>
    <vt:vector size="109" baseType="lpstr">
      <vt:lpstr>Calibri</vt:lpstr>
      <vt:lpstr>Bookman Old Style</vt:lpstr>
      <vt:lpstr>Times New Roman</vt:lpstr>
      <vt:lpstr>Arial Nova</vt:lpstr>
      <vt:lpstr>Posterama</vt:lpstr>
      <vt:lpstr>Poppins Medium</vt:lpstr>
      <vt:lpstr>Univers Condensed</vt:lpstr>
      <vt:lpstr>Nunito Sans SemiBold</vt:lpstr>
      <vt:lpstr>Calibri Light</vt:lpstr>
      <vt:lpstr>Wingdings 3</vt:lpstr>
      <vt:lpstr>Arial</vt:lpstr>
      <vt:lpstr>Poppins SemiBold</vt:lpstr>
      <vt:lpstr>Arial Black</vt:lpstr>
      <vt:lpstr>Century Gothic</vt:lpstr>
      <vt:lpstr>Wingdings 2</vt:lpstr>
      <vt:lpstr>Aptos</vt:lpstr>
      <vt:lpstr>Aptos Display</vt:lpstr>
      <vt:lpstr>Calisto MT</vt:lpstr>
      <vt:lpstr>Cambria</vt:lpstr>
      <vt:lpstr>Arial MT</vt:lpstr>
      <vt:lpstr>Impact</vt:lpstr>
      <vt:lpstr>Poppins</vt:lpstr>
      <vt:lpstr>Nunito Sans</vt:lpstr>
      <vt:lpstr>Calibri (MS) Bold</vt:lpstr>
      <vt:lpstr>Helvetica Neue</vt:lpstr>
      <vt:lpstr>Georgia</vt:lpstr>
      <vt:lpstr>Caveat</vt:lpstr>
      <vt:lpstr>Calibri (MS)</vt:lpstr>
      <vt:lpstr>Playfair Display Bold</vt:lpstr>
      <vt:lpstr>Rockwell</vt:lpstr>
      <vt:lpstr>Avenir Next LT Pro</vt:lpstr>
      <vt:lpstr>Candara</vt:lpstr>
      <vt:lpstr>Papyrus</vt:lpstr>
      <vt:lpstr>Grandview Display</vt:lpstr>
      <vt:lpstr>Gill Sans Nova</vt:lpstr>
      <vt:lpstr>8_Office Theme</vt:lpstr>
      <vt:lpstr>1_Slate</vt:lpstr>
      <vt:lpstr>2_Office Theme</vt:lpstr>
      <vt:lpstr>ChronicleVTI</vt:lpstr>
      <vt:lpstr>3_Office Theme</vt:lpstr>
      <vt:lpstr>10_Office Theme</vt:lpstr>
      <vt:lpstr>1_Office Theme</vt:lpstr>
      <vt:lpstr>9_Office Theme</vt:lpstr>
      <vt:lpstr>GradientVTI</vt:lpstr>
      <vt:lpstr>DashVTI</vt:lpstr>
      <vt:lpstr>Marketing Plan Presentation [Style 1]</vt:lpstr>
      <vt:lpstr>Simple Light</vt:lpstr>
      <vt:lpstr>Slice</vt:lpstr>
      <vt:lpstr>SplashVTI</vt:lpstr>
      <vt:lpstr>SOMERSET PURPOSE</vt:lpstr>
      <vt:lpstr>PowerPoint Presentation</vt:lpstr>
      <vt:lpstr>PowerPoint Presentation</vt:lpstr>
      <vt:lpstr>PowerPoint Presentation</vt:lpstr>
      <vt:lpstr>PowerPoint Presentation</vt:lpstr>
      <vt:lpstr>No Cell Phones Off and away the entire day</vt:lpstr>
      <vt:lpstr>PowerPoint Presentation</vt:lpstr>
      <vt:lpstr>Dress Code Violations (Do Not Wear)</vt:lpstr>
      <vt:lpstr>PowerPoint Presentation</vt:lpstr>
      <vt:lpstr>PowerPoint Presentation</vt:lpstr>
      <vt:lpstr>PowerPoint Presentation</vt:lpstr>
      <vt:lpstr>Lanyards and IDs are a Mandatory Part of your uniform </vt:lpstr>
      <vt:lpstr>Lanyard Policy!  -Do NOT WEAR ANOTHER STUDENT’S ID (It’s basically fraud and you’ll get a referral)</vt:lpstr>
      <vt:lpstr>PowerPoint Presentation</vt:lpstr>
      <vt:lpstr>PowerPoint Presentation</vt:lpstr>
      <vt:lpstr>PowerPoint Presentation</vt:lpstr>
      <vt:lpstr>No Wireless Communication Devices</vt:lpstr>
      <vt:lpstr>PowerPoint Presentation</vt:lpstr>
      <vt:lpstr>PowerPoint Presentation</vt:lpstr>
      <vt:lpstr>PowerPoint Presentation</vt:lpstr>
      <vt:lpstr>Transportation Discipline Matrix</vt:lpstr>
      <vt:lpstr>NO FOOD or drink  ON THE COURT </vt:lpstr>
      <vt:lpstr>      on basketball courts OR turf  without a staff member present (This means mornings &amp; after school too.)</vt:lpstr>
      <vt:lpstr>PowerPoint Presentation</vt:lpstr>
      <vt:lpstr>PowerPoint Presentation</vt:lpstr>
      <vt:lpstr>PowerPoint Presentation</vt:lpstr>
      <vt:lpstr>ATTENTION STUDENTS!!</vt:lpstr>
      <vt:lpstr>WHY?</vt:lpstr>
      <vt:lpstr>HOW DO I SUBMIT A TIP?</vt:lpstr>
      <vt:lpstr>HOW DO I SUBMIT A TIP?</vt:lpstr>
      <vt:lpstr>HOW DO I SUBMIT A TIP?</vt:lpstr>
      <vt:lpstr>HOW DO I SUBMIT A TIP?</vt:lpstr>
      <vt:lpstr>HOW DO I SUBMIT A TIP?</vt:lpstr>
      <vt:lpstr>HOW DO I SUBMIT A TIP?</vt:lpstr>
      <vt:lpstr>HOW DO I SUBMIT A TIP?</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DRAMA CLUB FIRST MEETING!</vt:lpstr>
      <vt:lpstr>PowerPoint Presentation</vt:lpstr>
      <vt:lpstr>PowerPoint Presentation</vt:lpstr>
      <vt:lpstr>🐝 SPELLING BEE 🐝</vt:lpstr>
      <vt:lpstr>National Honor Society and National Junior Honor Society Interest Meeting!</vt:lpstr>
      <vt:lpstr>The Civil Air Patrol offers. Free Orientation Flights Help prepare you for the Air Force Teamwork and Leadership skills Stem-kit programs and education Scholarship opportunities and more! </vt:lpstr>
      <vt:lpstr>PowerPoint Presentation</vt:lpstr>
      <vt:lpstr>PowerPoint Presentation</vt:lpstr>
      <vt:lpstr>Student Skyward Access</vt:lpstr>
      <vt:lpstr>Interested in starting a school club?</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SOMERSET MISSION</dc:title>
  <dc:creator>Michael Kyryliw</dc:creator>
  <cp:lastModifiedBy>Michael Kyryliw</cp:lastModifiedBy>
  <cp:revision>1</cp:revision>
  <dcterms:created xsi:type="dcterms:W3CDTF">2018-11-26T04:56:53Z</dcterms:created>
  <dcterms:modified xsi:type="dcterms:W3CDTF">2026-08-18T12:21:19Z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0x01010030E1379591FBD94A944D270C68F36B51</vt:lpwstr>
  </property>
</Properties>
</file>